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6" r:id="rId4"/>
    <p:sldId id="275" r:id="rId5"/>
    <p:sldId id="287" r:id="rId6"/>
    <p:sldId id="285" r:id="rId7"/>
    <p:sldId id="283" r:id="rId8"/>
    <p:sldId id="282" r:id="rId9"/>
    <p:sldId id="277" r:id="rId10"/>
    <p:sldId id="278" r:id="rId11"/>
    <p:sldId id="279" r:id="rId12"/>
    <p:sldId id="284" r:id="rId13"/>
    <p:sldId id="280" r:id="rId14"/>
    <p:sldId id="281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5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nur_k_75@mail.ru" TargetMode="External"/><Relationship Id="rId4" Type="http://schemas.openxmlformats.org/officeDocument/2006/relationships/hyperlink" Target="mailto:a.Kuttybayeva@satbayev.universit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469979"/>
            <a:ext cx="776622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Практическая работа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dirty="0"/>
              <a:t>Измерительная техника для эксплуатационных измерений ВОСП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</a:t>
            </a:r>
            <a:r>
              <a:rPr 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Куттыбаева</a:t>
            </a:r>
            <a:r>
              <a:rPr 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А.Е.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канд.экон.наук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kk-KZ" b="1">
                <a:solidFill>
                  <a:schemeClr val="bg1"/>
                </a:solidFill>
              </a:rPr>
              <a:t>старший преподаватель </a:t>
            </a:r>
            <a:r>
              <a:rPr lang="ru-RU" b="1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hlinkClick r:id="rId4"/>
              </a:rPr>
              <a:t>a.Kuttybayeva@satbayev.university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ainur_k_75@mail.ru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554662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1800" smtClean="0"/>
              <a:t>Таблица 1.</a:t>
            </a:r>
          </a:p>
          <a:p>
            <a:pPr algn="r">
              <a:buFontTx/>
              <a:buNone/>
            </a:pPr>
            <a:endParaRPr lang="ru-RU" sz="1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39" y="1737657"/>
            <a:ext cx="8329961" cy="47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43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24" y="1586505"/>
            <a:ext cx="8692403" cy="496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56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237" y="1500329"/>
            <a:ext cx="5941526" cy="385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62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</p:spTree>
    <p:extLst>
      <p:ext uri="{BB962C8B-B14F-4D97-AF65-F5344CB8AC3E}">
        <p14:creationId xmlns:p14="http://schemas.microsoft.com/office/powerpoint/2010/main" val="470768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</p:spTree>
    <p:extLst>
      <p:ext uri="{BB962C8B-B14F-4D97-AF65-F5344CB8AC3E}">
        <p14:creationId xmlns:p14="http://schemas.microsoft.com/office/powerpoint/2010/main" val="2547809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7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dirty="0"/>
              <a:t>Определить параметры оптического волокна: числовую апертуру,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/>
              <a:t>нормированную 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число </a:t>
            </a:r>
            <a:r>
              <a:rPr lang="ru-RU" sz="2000" dirty="0"/>
              <a:t>мод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длину волны,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дисперсию</a:t>
            </a:r>
            <a:r>
              <a:rPr lang="ru-RU" sz="2000" dirty="0"/>
              <a:t>, потери, границы изменения фазовой скорости,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границы </a:t>
            </a:r>
            <a:r>
              <a:rPr lang="ru-RU" sz="2000" dirty="0"/>
              <a:t>изменения волнового сопротивления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998" y="1769469"/>
            <a:ext cx="8387645" cy="4549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Определить число мод, распространяющихся в оптическом волокне оптического кабеля типа ОК-50-2-5-4, при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=1.5, Δ=0.012. На сколько изменится число мод при увеличении диаметра сердцевины ОВ в пределах нормы?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Определить, во сколько раз отличается величина нормированной частоты в оптическом волокне оптического кабеля типа ОКК-50-01 от нормированной частоты в оптическом волокне оптического кабеля типа ОКЛБ-01-0,3  при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=1.5, Δ=0.011.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Определить, на сколько отличается величина числовой апертуры в оптическом волокне оптического кабеля типа ОКК-50-01, от числовой апертуры в оптическом волокне оптического кабеля типа ОКЛБ-01-0,3. В обоих типах оптических волокон Δ=0.011; для ОВ в кабеле ОКК-50-01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=1.503, для ОВ в кабеле ОКЛБ-01-0,3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=1.508.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Рассчитать числовую апертуру волокна и построить график зависимости числовой апертуры от показателя преломления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Если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=1.5,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1,46÷1,3.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01540"/>
            <a:ext cx="4572000" cy="34549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На сколько изменится критическая частота в оптических волокнах оптического кабеля типа ОКЛС-01 при увеличении диаметра сердцевины ОВ в пределах нормы?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=1.48, Δ=0.01, тип волны НЕ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На сколько изменится критическая частота волны в оптических волокнах оптического кабеля типа ОКЛС-01, если изменился передаваемый тип волны и вместо Е01 передается ЕН11?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=1.5, Δ=0.011.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2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9591" y="1186902"/>
            <a:ext cx="673533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анализа волоконно-оптической среды передачи применяются: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оптические измерители мощности;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стабилизированные источники сигнала;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визуальные дефектоскопы;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измерители потерь в оптической линии;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перестраиваемые оптические аттенюаторы;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оптические рефлектометры;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анализаторы возвратных потерь;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переговорные устройства;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кабельные идентификаторы;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микроскопы.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Дополнительно в системном оборудовании тестирования оптических кабелей используются перестраиваемые оптические рефлектометры и оптические переключатели.</a:t>
            </a: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Системное и эксплуатационное оборудование для анализа оптических кабелей отличаются точность измерений и техническими характеристиками (например, портативностью). Функциональность оборудования при этом одинакова.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2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05" y="1326823"/>
            <a:ext cx="7238853" cy="529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3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10" y="1616247"/>
            <a:ext cx="8237923" cy="477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2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6" y="1282390"/>
            <a:ext cx="8084633" cy="52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00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2242</TotalTime>
  <Words>489</Words>
  <Application>Microsoft Office PowerPoint</Application>
  <PresentationFormat>Экран (4:3)</PresentationFormat>
  <Paragraphs>52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Практическая работа №9  Измерительная техника для эксплуатационных измерений ВОСП</vt:lpstr>
      <vt:lpstr>Содержание</vt:lpstr>
      <vt:lpstr>По завершению урока Вы будете знать:</vt:lpstr>
      <vt:lpstr>Введение</vt:lpstr>
      <vt:lpstr>Введение</vt:lpstr>
      <vt:lpstr>Введение</vt:lpstr>
      <vt:lpstr>Введение</vt:lpstr>
      <vt:lpstr>Введение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288</cp:revision>
  <dcterms:created xsi:type="dcterms:W3CDTF">2017-10-09T05:58:02Z</dcterms:created>
  <dcterms:modified xsi:type="dcterms:W3CDTF">2022-08-13T17:00:35Z</dcterms:modified>
</cp:coreProperties>
</file>