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4" r:id="rId2"/>
    <p:sldId id="257" r:id="rId3"/>
    <p:sldId id="276" r:id="rId4"/>
    <p:sldId id="275" r:id="rId5"/>
    <p:sldId id="277" r:id="rId6"/>
    <p:sldId id="278" r:id="rId7"/>
    <p:sldId id="282" r:id="rId8"/>
    <p:sldId id="283" r:id="rId9"/>
    <p:sldId id="280" r:id="rId10"/>
    <p:sldId id="281" r:id="rId11"/>
    <p:sldId id="279" r:id="rId12"/>
    <p:sldId id="287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688774"/>
            <a:ext cx="776622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оптической связи </a:t>
            </a:r>
            <a:r>
              <a:rPr lang="kk-KZ" sz="4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11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sz="2000" b="1" dirty="0" err="1">
                <a:solidFill>
                  <a:schemeClr val="bg1"/>
                </a:solidFill>
              </a:rPr>
              <a:t>Куттыбаева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Айнур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Ермеккалиевна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канд.наук</a:t>
            </a:r>
            <a:r>
              <a:rPr lang="ru-RU" sz="2000" b="1" dirty="0">
                <a:solidFill>
                  <a:schemeClr val="bg1"/>
                </a:solidFill>
              </a:rPr>
              <a:t>, старший преподаватель  Кафедры «Электроники, телекоммуникации и космических технологии»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en-US" sz="2000" b="1" dirty="0">
                <a:hlinkClick r:id="rId4"/>
              </a:rPr>
              <a:t>ainur_k_75@mail.ru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7046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1317827"/>
            <a:ext cx="8024191" cy="412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здании создается распределительная кабельная сеть, и подключение абонентов обеспечивается по традиционному методу — с использованием коаксиального кабеля. Для организации доступа к услугам сети NGN посредством PON должна использоваться гибридная сервисная модель, применяемая в настоящее время на сети ряда крупных операторских компаний. Возможные варианты реализации логической модели доступа к услугам сети NGN посредством PON представлены на рисунок 1.4. Вариант “А” предполагает использование ONT с расширенными функциями: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PPPoE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 over Ethernet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клиент,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DHCP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Dynamic Host Configuration Protocol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сервер/клиент, маршрутизатор,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 Addresses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PortTranslation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IGMP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-прокси/клиент и др. Вариант “Б” предполагает использование ONT самой простой структуры, поддерживающего интерфейс локальной сети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сторону пользователя.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этом случае указанные функции реализуются в абонентском шлюзе (GW —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Gateway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подключаемом к ONT по интерфейсу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10/100 </a:t>
            </a:r>
            <a:r>
              <a:rPr lang="ru-RU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BaseT</a:t>
            </a:r>
            <a:r>
              <a:rPr lang="ru-RU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1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2" y="1085204"/>
            <a:ext cx="8497174" cy="55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21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052" y="356220"/>
            <a:ext cx="8666922" cy="650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организации доступа к услугам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Triple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Play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используется гибридная сервисная модель на участке “граничный маршрутизатор/BRAS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Broadband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Remote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— ONT (GW)”, включающая в себя как отдельный абонентский VLAN (C-VLAN 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VLAN), так и отдельный VLAN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Virtual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Network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для передачи многоадресного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multicast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трафика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IPTV (MC-VLAN). Соответственно, на участке сети BRAS-OLT организуется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NxC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-VLAN + 1xMС-VLAN. На участке между абонентским оборудованием (ONT или GW) и OLT организуются три сервисных VLAN (реализуется сервисная модель доступа S-VLAN —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VLAN), в рамках которых передается трафик услуг Интернет,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один VLAN для передачи трафика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IPTV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оборудовании ONT (GW) осуществляется сопоставление идентификатора физического порта для подключения абонентского оборудования и идентификатора соответствующего сервисного VLAN. Например: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— для подключения ПК и доступа к услуге Интернет;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 для подключения SIP телефона и доступа к услуге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VoIP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Port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— для подключения телевизионной приставки “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Set-TopBox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 (STB) и доступа к услугам IPTV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VoD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Доступ к услуге Интернет осуществляется с помощью установления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PPPoE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-соединения. Инициация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PPPoE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-сессии производится с OLT (GW), 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терминация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PPPoE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-сессии производится на BRAS.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685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47" y="1442019"/>
            <a:ext cx="8587409" cy="4754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9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Интернет-трафик и трафик данных внутренней сети абонентов передается в рамках одной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PPPoE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-сессии. Для доступа к услугам Интернет, виртуальному адаптеру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PPPoE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функционирующему на ONT(GW), присваивается динамический публичный IP-адрес. Терминалу(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(ПК) для доступа к услуге Интернет присваивается статический адрес внутренней подсети пользователя, назначаемый DHCP-сервером, реализуемом в оборудовании ONT (GW). Доступ к услуге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VoIP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передача трафика осуществляется посредством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(IP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)-сессии в рамках организуемого сервисного VLAN на участке ONT (GW)-OLT и в рамках одного абонентского C-VLAN на участке OLT-BRAS. SIP-терминалу присваивается динамический IP-адрес из адресного пространства частных адресов, назначаемый DHCP-сервером. Доступ к услуге IPTV осуществляется с использованием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IPoE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-сессии. Для STB назначается динамический IP-адрес DHCP-сервером, располагающимся в IPTV сети оператора. На участке между OLT и BRAS допускается использование метода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стекирования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(Q-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-Q) абонентских VLAN. Все абонентские C-VLAN одного OLT размещаются в одном VLAN, идентифицирующем OLT. В данном проекте мы выбираем вариант А, так с экономической точки зрения это выгоднее, нежели ставить еще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оборудования в помещении у абонента.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2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Цель </a:t>
            </a:r>
            <a:r>
              <a:rPr lang="ru-RU" sz="2000" dirty="0" smtClean="0"/>
              <a:t>лекции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–; </a:t>
            </a: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</a:t>
            </a: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r>
              <a:rPr lang="ru-RU" sz="2000" dirty="0" smtClean="0"/>
              <a:t>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2 .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56703"/>
            <a:ext cx="8601551" cy="539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построения пассивных оптических сетей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Строительство сетей доступа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hangingPunct="0">
              <a:lnSpc>
                <a:spcPct val="8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Строительство сетей доступа в настоящее время идет главным образом по четырем направлениям: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5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715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 на основе существующих медных телефонных пар и технология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xDSL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58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гибридные волоконно-коаксиальные сети;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58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беспроводные сети;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hangingPunct="0">
              <a:lnSpc>
                <a:spcPct val="99000"/>
              </a:lnSpc>
              <a:spcAft>
                <a:spcPts val="0"/>
              </a:spcAft>
              <a:buFont typeface="Symbol" panose="05050102010706020507" pitchFamily="18" charset="2"/>
              <a:buChar char="-"/>
              <a:tabLst>
                <a:tab pos="5588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волоконно-оптические сети.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3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постоянно совершенствующейся технологии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xDSL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самый простой и недорогой способ увеличения пропускной способности существующей кабельной системы на основе медных витых пар. Для операторов, когда требуется обеспечить скорость до 1 Мбит/с, такой путь является наиболее экономичным и оправданным. Однако скорость передачи до десятков мегабит в секунду на существующих кабельных системах, с учетом больших расстояний (до нескольких километров) и низкого качества меди, представляется непростым и более дорогим решением.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313" y="1246071"/>
            <a:ext cx="83223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Выбор типов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сплиттеров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(пассивных оптических разветвителей) и мест их размещения на этапе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предпроектных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 и разработки проектов также является важным аспектом при внедрении технологии PON. Правильность данного выбора определяет такие важные технические характеристики сети PON, как разброс потерь в распределительной сети, наращиваемость, надежность (в том числе сезонную стабильность работоспособности), а также влияет на удобство технического обслуживания сети и эксплуатационные расходы. При выборе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сплиттеров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целесообразно руководствоваться следующими соображениями: необходимо предусматривать применение двухоконных ненаправленных планарных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ахроматичных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разветвителей класса 1 с полосой ±40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при необходимости использования RFTV должно быть предусмотрено применение разветвителей с третьей рабочей длиной волны 1490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при выборе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сплиттеров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для каждого проекта необходимо руководствоваться требованиями фирмы-изготовителя внедряемой платформы доступа и выбирать типы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сплиттеров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входящие в состав внедряемого оборудования или рекомендуемые его изготовителем; при отборе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сплиттеров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следует обращать внимание на разброс потерь в портах разветвления и отбирать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сплиттеры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 минимальным разбросом потерь в прямом и обратном направлениях на соответствующих длинах волн.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4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278" y="537930"/>
            <a:ext cx="8507895" cy="614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hangingPunct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рекомендовать следующие основные требования к размещению и монтажу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сплиттеров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с целью обеспечения сезонной стабильности работоспособности сети целесообразно размещать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сплиттеры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шкафах, этажных коробках, находящихся в отапливаемых помещениях — подъездах домов, на лестничных площадках и т. д.; следует избегать размещения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сплиттеров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кабельных муфтах, не отапливаемых колодцах и других местах с большим сезонным разбросом температуры окружающей среды; с точки зрения удобства технического обслуживания необходимо использовать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оконцованные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разветвители с удобным доступом к коннекторам и самому разветвителю, что должно обеспечивать несложную замену разветвителей при их отказах; должны быть зарезервированы свободные порты разветвителей,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оконцованные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коннекторами (по одному порту на каждый разветвитель) для подключения контрольно-измерительного оборудования в процессе технического обслуживания сети (без прерывания связи абонентов); при монтаже сети целесообразно спланировать и проводить мероприятия по выравниванию разброса потерь, т. е. измерение потерь в линиях на участке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сплиттер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-абонент, измерение разброса потерь каждого монтированного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сплиттера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подсоединение линий с минимальными затуханиями к портам с максимальными затуханиями, и наоборот — линий с максимальными затуханиями к портам с минимальными затуханиями.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8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93" y="1163565"/>
            <a:ext cx="8351867" cy="54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83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0330" y="1524431"/>
            <a:ext cx="8097078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 hangingPunct="0">
              <a:lnSpc>
                <a:spcPct val="9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передачи потоков трафика классической телефонии и “транзита” потоков TDM-трафика E1 от УПАТС через оптический сегмент GPON используются механизмы эмуляции синхронных каналов через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Ethernet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CESoE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соответствии со стандартами МСЭ-Т, спецификациями MEF и IETF или инкапсуляция в формат GEM. Для обеспечения возможности доступа к услугам телефонии OLT должно выполнять функции абонентского концентратора и обеспечивать подключение к оконечным станциям коммутации по интерфейсам V5.2.Для предоставления услуг аналогового/цифрового телевизионного вещания абонентам, подключенным через сегмент PON, могут быть предложены два варианта, показанных на рисунок 3.1. Вариант “А” является типовым для технологий GEPON и GPON. Передача телевизионных каналов осуществляется с использованием дополнительной длины волны. Оборудование ONT должно обладать соответствующими возможностями и RF-интерфейсом для подключения телевизионного приемника в помещении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абонента. Вариант “Б” не связан непосредственно с технологией PON. Он подразумевает использование отдельного волокна в кабеле для передачи телевизионного сигнала.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27" y="1114679"/>
            <a:ext cx="8311643" cy="54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2322</TotalTime>
  <Words>1070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Symbol</vt:lpstr>
      <vt:lpstr>Times New Roman</vt:lpstr>
      <vt:lpstr>Тема Office</vt:lpstr>
      <vt:lpstr>Технология оптической связи Лекция 11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303</cp:revision>
  <dcterms:created xsi:type="dcterms:W3CDTF">2017-10-09T05:58:02Z</dcterms:created>
  <dcterms:modified xsi:type="dcterms:W3CDTF">2022-08-13T15:34:51Z</dcterms:modified>
</cp:coreProperties>
</file>