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4" r:id="rId2"/>
    <p:sldId id="257" r:id="rId3"/>
    <p:sldId id="276" r:id="rId4"/>
    <p:sldId id="275" r:id="rId5"/>
    <p:sldId id="277" r:id="rId6"/>
    <p:sldId id="278" r:id="rId7"/>
    <p:sldId id="282" r:id="rId8"/>
    <p:sldId id="283" r:id="rId9"/>
    <p:sldId id="280" r:id="rId10"/>
    <p:sldId id="281" r:id="rId11"/>
    <p:sldId id="279" r:id="rId12"/>
    <p:sldId id="287" r:id="rId13"/>
    <p:sldId id="288" r:id="rId14"/>
    <p:sldId id="290" r:id="rId15"/>
    <p:sldId id="293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beltov.ru/optical-cabl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beltov.ru/mnogomodovyj-kabel-opticheskij/" TargetMode="External"/><Relationship Id="rId2" Type="http://schemas.openxmlformats.org/officeDocument/2006/relationships/hyperlink" Target="https://www.cabeltov.ru/odnomodovyj-kabel-opticheskij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688774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оптической связи </a:t>
            </a:r>
            <a:r>
              <a:rPr lang="kk-KZ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12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sz="2000" b="1" dirty="0" err="1">
                <a:solidFill>
                  <a:schemeClr val="bg1"/>
                </a:solidFill>
              </a:rPr>
              <a:t>Куттыбаева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Айнур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Ермеккалиевна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канд.наук</a:t>
            </a:r>
            <a:r>
              <a:rPr lang="ru-RU" sz="2000" b="1" dirty="0">
                <a:solidFill>
                  <a:schemeClr val="bg1"/>
                </a:solidFill>
              </a:rPr>
              <a:t>, старший преподаватель  Кафедры «Электроники, телекоммуникации и космических технологии»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>
                <a:hlinkClick r:id="rId4"/>
              </a:rPr>
              <a:t>ainur_k_75@mail.ru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046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18" y="1493825"/>
            <a:ext cx="844163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Начиная с 80-х годов, городские, региональные и районные службы (например, газо-,водо-и электроснабжения) обновили свои системы, устанавливая волоконно-оптические линии, проведенные через свои коммуникации. Они установили большее количество линий, чем требовалось в то время, оставляя некоторые волоконно-оптические кабели “темными” для использования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будущем.Сегодня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владельцы сетей предприятий имеют возможность арендовать эти темные линии для развития своих LAN в масштабах города. LAN предприятия может превратиться в городскую сеть (MAN) с волоконно-оптическими линиями, соединяющими здания на расстояниях до 50 миль друг от друга. Для многих крупных предприятий построение и обслуживание MAN экономически более выгодно, чем оплата услуг поставщика WAN или взаимного соединения LAN через такого поставщика. Сеть MAN также обеспечивает скорость передачи до 100 Мбит/с между коммутаторами 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Gigabit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необходимости преобразования протоколов локальных и глобальных сетей.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и устранение неисправностей волоконно-оптических каналов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1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4327"/>
            <a:ext cx="8362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Владелец сети предприятия, который строит MAN на базе волоконно-оптической технологии для частного использования, должен взять на себя некоторые обязанности по обслуживанию сети, обычно выполняемые поставщиком услуг WAN. Одна из подобных задач заключается в контроле и устранении неисправностей волоконно-оптических каналов. Поставщик услуг определяет характеристики канала связи в соглашении об уровне услуг (SLA).В SLA указываются количественные характеристики услуг, которые поставщик сетевых услуг обязуется обеспечивать, включая гарантируемую производительность. Параметры производительности являются количественной мерой услуг, обеспечиваемых для конечного пользователя.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параметрам производительности, как правило, относятся пропускная способность, время задержки и уровень потери кадров. В случае отсутствия поставщика услуг WAN владелец сети предприятия должен создать некоторый внутренний аналог SLA для обеспечения нужной производительности собственной сети. Для решения этих задач предлагаются решения по тестированию и контролю. Владельцы сетей предприятий пользуются преимуществами волоконно-оптических технологий для расширения своих LAN с относительно ограниченных объемов до масштабов университетского городка.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22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791" y="1160782"/>
            <a:ext cx="852114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Арендуя "темные" волоконно-оптические линии и применяя подходящие оптоэлектронные устройства, владельцы сетей предприятий могут расширять зону охвата до масштабов города с расстоянием между зданиями до 80 км. В последнем случае предприятия должны обеспечивать функции контроля и устранения неисправностей, обычно выполняемые поставщиками услуг WAN. Даже с учетом дополнительных обязанностей многие владельцы сетей предприятия предпочитают MAN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основе волоконно-оптических технологий, которые выгодно отличаются от традиционных архитектур LAN/WAN.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770120" algn="l"/>
              </a:tabLst>
            </a:pPr>
            <a:r>
              <a:rPr lang="ru-RU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Волокно с четырьмя сердцевинами для сверхдальней связи	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Sumitomo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анонсировала новое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микроструктурированное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оптическое волокно для систем передачи данных на сверхдальние расстояния. Разработчикам удалось добиться рекордных показателей по затуханию и пространственной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межмодовой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дисперсии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SMD</a:t>
            </a:r>
            <a:r>
              <a:rPr lang="ru-RU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волокнах, предназначенных для пространственного мультиплексирования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multiplexing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SDM</a:t>
            </a:r>
            <a:r>
              <a:rPr lang="ru-RU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2*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Результаты работы были представлены на конференции по волоконной оптике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Optical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OFC), прошедшей в марте текущего года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Анахейме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штат Калифорния. 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8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296" y="2171424"/>
            <a:ext cx="8057321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отметить, что трафик сетей передачи данных большой протяженности постоянно растет вследствие масштабного использования ресурсоемких приложений. Применение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одномодовых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волокон с низким затуханием</a:t>
            </a:r>
            <a:r>
              <a:rPr lang="ru-RU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3*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снизить стоимость сетей передачи данных. «В тоже время, чтобы достичь резкого скачка пропускной способности сети, интенсивно изучаются системы пространственного мультиплексирования. Сейчас мы разработали волокно с несколькими сердцевинами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multi-core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MCF</a:t>
            </a:r>
            <a:r>
              <a:rPr lang="ru-RU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4*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представляющее следующее поколение оптических волокон для систем сверхвысокой дальности» - говорится в пресс-релизе Компании.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Новая разработка представляет собой волокно с четырьмя сердцевинами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coupled-core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MCF, CC-MCF</a:t>
            </a:r>
            <a:r>
              <a:rPr lang="ru-RU" b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4*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стандартной оболочке диаметром 125 мкм.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2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3" y="1323758"/>
            <a:ext cx="8245382" cy="519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92" y="1360906"/>
            <a:ext cx="8391156" cy="537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6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44" y="806271"/>
            <a:ext cx="8245382" cy="55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5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27" y="1031790"/>
            <a:ext cx="8627165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2009 года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Sumitomo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достигла существенных результатов в исследовании и разработке MCF. C 1980-х годов Компания разрабатывает и производит беспримесное оптическое волокно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pure-silica-core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также активно участвует в разработках подводных кабельных сетей. Последнее достижение реализовано благодаря объединению всех этих технологий. В компании заявляют, что будут продолжать исследования в данном направлении, чтобы в конечном итоге реализовать его практическое применение.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1*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Пространственная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межмодовая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дисперсия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SMD) — материальная характеристика оптического волокна, предназначенного для SDM. Характеризует изменение импульса света, вызванное взаимным влиянием мод, передающихся по разным сердцевинам в одном волокне. Более низкий показатель SMD предпочтительнее, т.к. позволяет уменьшить сложность вычислений на DSP MIMO.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2*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пространственного мультиплексирования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multiplexing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SDM). Основной идеей для ее реализации в волоконно-оптических системах является передача нескольких независимых каналов по отдельным сердцевинам в одном оптическом волокне. Аналогичный принцип широко применяется в беспроводных сетях связи.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4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783" y="1535071"/>
            <a:ext cx="869342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3*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Затухание – материальная характеристика оптического волокна, описывающая потери, при передаче оптической мощности. Более низкое затухание позволяет осуществить передачу сигнала на более дальнее расстояние. Наиболее низкий показатель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километрического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затухания (0,154 дБ/км на 1550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имеют волокна, предназначенные для подводных линий связи. Затухание стандартного ОМ волокна — 0,22 дБ/км, очищенного от примесей волокна — 0,18 дБ/км, предыдущее наименьшее затухание волокон для SDM — 0,168 дБ/км (усредненное по сердцевинам)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4*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Цифровой сигнальный процессор, поддерживающий технологию MIMO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multiple-input-multiple-output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MIMO DSP), позволяет компенсировать взаимное влияние при организации SDM-каналов передачи данных по MCF и MMF.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3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Цель </a:t>
            </a:r>
            <a:r>
              <a:rPr lang="ru-RU" sz="2000" dirty="0" smtClean="0"/>
              <a:t>лекции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–;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</a:t>
            </a: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2 .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883" y="1060888"/>
            <a:ext cx="8469029" cy="5525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ВОЛС в локальных сетях телеметрии,   сверхдальней связи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LAN с помощью оптических линий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оптических линий позволяет расширить границы локальной вычислительной сети (LAN) с одного здания до LAN для группы зданий или целого района. Узнайте о том, как выбор компонентов оптической сети влияет на дальность передачи в отсутствие повторителя.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ранней стадии разработки сетей для предприятий, точнее говоря, до 1980 г., границы между локальными сетями (LAN) и глобальными сетями (WAN) были четко определены. LAN представляла собой частную сеть для предприятия, физически ограниченную стенами одного здания.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требовалось соединить между собой LAN в разных зданиях, расположенных на расстоянии нескольких сот метров или в разных концах страны, вы нанимали поставщика соответствующей услуги, который осуществлял взаимное соединение LAN. Широкое внедрение 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волоконно-оптических кабелей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с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ущественно изменило эту картину. Снятие ограничений, налагаемых кабелями с витой парой, позволило расширить пределы LAN через университетские городки и целые городские районы. Небольшая локальная сеть в основном состоит из кабелей с витой парой, разъемов, коммутационной панели, концентраторов, коммутаторов и серверов (см. Рис.4.1).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53" y="1402215"/>
            <a:ext cx="7821112" cy="48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59094"/>
            <a:ext cx="88126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Передаточные характеристики кабеля UTP с витой парой ограничивают эффективное расстояние 100 метрами. Это не является серьезным ограничением при горизонтальном размещении сети, когда все сетевые устройства располагаются на одном этаже здания, так как в этом случае расстояние от разъема каждого рабочего места до ближайшего коммутатора редко превышает 100 метров. Проблемы возможны в больших зданиях, например, заводах, складах, универмагах и многоэтажных офисных небоскребах. И настоящие проблемы возникают при необходимости взаимного соединения LAN, размещенных в нескольких зданиях университетского городка или в разных концах города. В этих случаях ограничения по расстоянию обычно преодолеваются применением волоконно-оптических линий вместо кабелей с неэкранированной витой парой(UTP).Передача данных на расстояние 2000 м и более через волоконно-оптический кабель без применения повторителя возможно, что делает такую линию отличным решением для приложений, связанных с большими расстояниями. Применяя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одномодовое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волокно и подходящие оптоэлектронные устройства, можно увеличить расстояние приема без повторителя до 80 000 метров (50 миль) и более.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28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4" y="1267807"/>
            <a:ext cx="7940583" cy="50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026" y="1847891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Волоконная оптика освобождает LAN, позволяя ей выйти за пределы одного здания и охватить всю территорию городка. Путем выбора подходящих оптоэлектронных устройств (коммутаторы, преобразователи среды), кабелей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одномодовые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ru-RU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многомодовые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соединителей (механические, сварные) и обеспечивая качественный монтаж, мы можем без особых затруднений построить расширенную LAN, соединяющую множество зданий университетского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городка.Волоконно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-оптическая технология также успешно применяется в отдельных зданиях при вертикальном размещении сети. Так как оптические трансиверы стоят достаточно дорого, нецелесообразно проводить оптическую линию до отдельного компьютера. Сети горизонтального размещения до рабочих мест и отдельных компьютеров обычно выполняются кабелями UTP (см. Рис. 4.2).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2" y="1053933"/>
            <a:ext cx="8722460" cy="545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95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2326</TotalTime>
  <Words>722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Технология оптической связи Лекция 12</vt:lpstr>
      <vt:lpstr>Содержание</vt:lpstr>
      <vt:lpstr>По завершению урока Вы будете знать: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304</cp:revision>
  <dcterms:created xsi:type="dcterms:W3CDTF">2017-10-09T05:58:02Z</dcterms:created>
  <dcterms:modified xsi:type="dcterms:W3CDTF">2022-08-13T15:41:22Z</dcterms:modified>
</cp:coreProperties>
</file>