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4" r:id="rId2"/>
    <p:sldId id="257" r:id="rId3"/>
    <p:sldId id="276" r:id="rId4"/>
    <p:sldId id="275" r:id="rId5"/>
    <p:sldId id="277" r:id="rId6"/>
    <p:sldId id="278" r:id="rId7"/>
    <p:sldId id="282" r:id="rId8"/>
    <p:sldId id="283" r:id="rId9"/>
    <p:sldId id="280" r:id="rId10"/>
    <p:sldId id="281" r:id="rId11"/>
    <p:sldId id="279" r:id="rId12"/>
    <p:sldId id="287" r:id="rId13"/>
    <p:sldId id="288" r:id="rId14"/>
    <p:sldId id="290" r:id="rId15"/>
    <p:sldId id="293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оптической связи </a:t>
            </a:r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13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sz="2000" b="1" dirty="0" err="1">
                <a:solidFill>
                  <a:schemeClr val="bg1"/>
                </a:solidFill>
              </a:rPr>
              <a:t>Куттыбаева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Айнур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Ермеккалиевна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канд.наук</a:t>
            </a:r>
            <a:r>
              <a:rPr lang="ru-RU" sz="2000" b="1" dirty="0">
                <a:solidFill>
                  <a:schemeClr val="bg1"/>
                </a:solidFill>
              </a:rPr>
              <a:t>, старший преподаватель  Кафедры «Электроники, телекоммуникации и космических технологии»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046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35" y="621436"/>
            <a:ext cx="8205626" cy="577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61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01" y="1346451"/>
            <a:ext cx="8417660" cy="477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2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66" y="1190896"/>
            <a:ext cx="8205625" cy="539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44" y="1397127"/>
            <a:ext cx="8338147" cy="496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26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60" y="993797"/>
            <a:ext cx="8123583" cy="571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7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05" y="1436940"/>
            <a:ext cx="8285138" cy="51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6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27" y="1258957"/>
            <a:ext cx="8295860" cy="578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3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</a:t>
            </a:r>
            <a:r>
              <a:rPr lang="ru-RU" sz="2000" dirty="0" smtClean="0"/>
              <a:t>лекции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–; 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</a:t>
            </a:r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>2 .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18905"/>
            <a:ext cx="8628055" cy="5248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Оптические технологии  </a:t>
            </a:r>
            <a:r>
              <a:rPr lang="ru-RU" dirty="0" err="1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FTTx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 (Оптическое волокно до…) — это понятие, описывающее общий подход к организации кабельной инфраструктуры сети доступа, в которой от узла связи до определённого места (точка «х») доходит оптоволокно, а далее, до абонента, — медный кабель (возможен и вариант, при котором оптика прокладывается непосредственно до абонентского устройства). В семейство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входят различные виды архитектур: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Fiber-to-the-Home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(FTTH) - Волокно-в-дом 1. -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Curb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FTTC – волокно к «узлу» - либо к распределительному узлу цифровой связи, либо к узлу кабельного телевидения. «Волокно до угла» - в просторечии. В контексте FTTC подразумеваются 2 вещи: а) от узла до конечных абонентов разводка сделана «медью»- кабелем, ADSL, не волокном, б) клиенты в применениях FTTC - это компании- провайдеры, операторы сетей связи и КТВ-сетей. Это бизнес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клиенты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 Fiber To The Building FTTB – fiber to the building -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волокно к зданию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строение, как правило многоквартирный дом или дом где сосредоточены офисы или что угодно. Потенциальные клиенты: компании - провайдеры, операторы связи и КТВ. Специфика FTTB - оконечное устройство не обязано быть дешевым, должно обеспечивать много пользователей, т.е. мощности FTTB –узла должно хватать на много рядовых абонентов. 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295" y="1128098"/>
            <a:ext cx="85211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Premises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FTTP- волокно к владениям компании (бизнеса).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Premises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 самом «ходовом» варианте это «владения», владения компании, бизнеса, территория принадлежащая данному бизнесу. Участок земли, группа зданий, склад, одно здание, один офис – это всё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Premises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если компания владеет всем этим. Так что смысл FTTP прост – подключение телекоммуникаций бизнеса к оптоволоконной линии связи. и т.д. Они отличаются главным образом тем, насколько близко к пользовательскому терминалу подходит оптический кабель.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имеет ряд неоспоримых преимуществ: 1. практически неограниченная пропускная способность оптоволокна 2. поддержка большого разнообразия услуг (передача данных, телефония, видео) 3. возможность пропускать большие объемы информации;  4. Отсутствие помех; 5. Свободная телефонная линия.</a:t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 (Оптическое волокно до…) — это понятие, описывающее общий подход к организации кабельной инфраструктуры сети доступа, в которой от узла связи до определённого места (точка «х») доходит оптоволокно, а далее, до абонента, — медный кабель (возможен и вариант, при котором оптика прокладывается непосредственно до абонентского устройства). В семейство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FTTx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входят различные виды архитектур: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Fiber-to-the-Home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(FTTH) - Волокно-в-дом 1. -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Fiber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Curb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FTTC – волокно к «узлу» - либо к распределительному узлу цифровой связи, либо к узлу кабельного телевидения.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49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79" y="1336510"/>
            <a:ext cx="8391156" cy="498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1" y="1162007"/>
            <a:ext cx="8441634" cy="522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9" y="753958"/>
            <a:ext cx="8603191" cy="576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73" y="1845394"/>
            <a:ext cx="8441635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подход целесообразно применять в случае развертывания сети в многоквартирных домах и бизнес-центрах среднего класса. Российские операторы связи разворачивают сети FTTB пока только в крупных городах, но в перспективе использование данной технологии повсеместно. В FTTB нет необходимости прокладывать дорогостоящий оптический кабель с большим количеством волокон, как при использовании FTTH.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FTTH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мы уже говорили, FTTH подразумевает доведение оптического волокна до квартиры или частного дома пользователя. Существует два типа организации FTTH сетей: на базе </a:t>
            </a:r>
            <a:r>
              <a:rPr lang="ru-RU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на базе PON.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9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2324</TotalTime>
  <Words>228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Arial,Bold</vt:lpstr>
      <vt:lpstr>Calibri</vt:lpstr>
      <vt:lpstr>Calibri Light</vt:lpstr>
      <vt:lpstr>Times New Roman</vt:lpstr>
      <vt:lpstr>Тема Office</vt:lpstr>
      <vt:lpstr>Технология оптической связи Лекция 13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305</cp:revision>
  <dcterms:created xsi:type="dcterms:W3CDTF">2017-10-09T05:58:02Z</dcterms:created>
  <dcterms:modified xsi:type="dcterms:W3CDTF">2022-08-13T15:46:37Z</dcterms:modified>
</cp:coreProperties>
</file>