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4" r:id="rId1"/>
  </p:sldMasterIdLst>
  <p:notesMasterIdLst>
    <p:notesMasterId r:id="rId17"/>
  </p:notesMasterIdLst>
  <p:sldIdLst>
    <p:sldId id="343" r:id="rId2"/>
    <p:sldId id="344" r:id="rId3"/>
    <p:sldId id="403" r:id="rId4"/>
    <p:sldId id="404" r:id="rId5"/>
    <p:sldId id="405" r:id="rId6"/>
    <p:sldId id="406" r:id="rId7"/>
    <p:sldId id="420" r:id="rId8"/>
    <p:sldId id="422" r:id="rId9"/>
    <p:sldId id="424" r:id="rId10"/>
    <p:sldId id="423" r:id="rId11"/>
    <p:sldId id="409" r:id="rId12"/>
    <p:sldId id="410" r:id="rId13"/>
    <p:sldId id="418" r:id="rId14"/>
    <p:sldId id="419" r:id="rId15"/>
    <p:sldId id="411" r:id="rId16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C92903"/>
    <a:srgbClr val="F8FFCD"/>
    <a:srgbClr val="9933FF"/>
    <a:srgbClr val="FF0066"/>
    <a:srgbClr val="339966"/>
    <a:srgbClr val="33CC3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87" autoAdjust="0"/>
    <p:restoredTop sz="86447" autoAdjust="0"/>
  </p:normalViewPr>
  <p:slideViewPr>
    <p:cSldViewPr>
      <p:cViewPr varScale="1">
        <p:scale>
          <a:sx n="63" d="100"/>
          <a:sy n="63" d="100"/>
        </p:scale>
        <p:origin x="-136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9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9E1ACD-D118-4A1F-A29A-95064C26D738}" type="doc">
      <dgm:prSet loTypeId="urn:microsoft.com/office/officeart/2005/8/layout/orgChart1" loCatId="hierarchy" qsTypeId="urn:microsoft.com/office/officeart/2005/8/quickstyle/simple3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5E481A1D-5C71-4B09-9A05-347AA2D62F59}">
      <dgm:prSet phldrT="[Текст]" custT="1"/>
      <dgm:spPr/>
      <dgm:t>
        <a:bodyPr/>
        <a:lstStyle/>
        <a:p>
          <a:r>
            <a:rPr lang="kk-KZ" sz="1600" b="1" noProof="0" dirty="0" smtClean="0">
              <a:latin typeface="Arial" panose="020B0604020202020204" pitchFamily="34" charset="0"/>
              <a:cs typeface="Arial" panose="020B0604020202020204" pitchFamily="34" charset="0"/>
            </a:rPr>
            <a:t>Сутектің периодтық жүйеде орналасуы</a:t>
          </a:r>
          <a:endParaRPr lang="kk-KZ" sz="1600" b="1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D538CA1-1637-4D5D-8F77-DB79F0FB9643}" type="parTrans" cxnId="{05AF82D2-22D7-4E77-AC20-9795E695987B}">
      <dgm:prSet/>
      <dgm:spPr/>
      <dgm:t>
        <a:bodyPr/>
        <a:lstStyle/>
        <a:p>
          <a:endParaRPr lang="ru-RU"/>
        </a:p>
      </dgm:t>
    </dgm:pt>
    <dgm:pt modelId="{5757697C-90F7-4D4C-87A9-F04D353D4C09}" type="sibTrans" cxnId="{05AF82D2-22D7-4E77-AC20-9795E695987B}">
      <dgm:prSet/>
      <dgm:spPr/>
      <dgm:t>
        <a:bodyPr/>
        <a:lstStyle/>
        <a:p>
          <a:endParaRPr lang="ru-RU"/>
        </a:p>
      </dgm:t>
    </dgm:pt>
    <dgm:pt modelId="{A5042079-3663-48F7-BADA-4B02640ABEAF}">
      <dgm:prSet phldrT="[Текст]" custT="1"/>
      <dgm:spPr/>
      <dgm:t>
        <a:bodyPr/>
        <a:lstStyle/>
        <a:p>
          <a:r>
            <a:rPr lang="en-US" sz="2800" b="1" dirty="0" smtClean="0">
              <a:latin typeface="Arial" panose="020B0604020202020204" pitchFamily="34" charset="0"/>
              <a:cs typeface="Arial" panose="020B0604020202020204" pitchFamily="34" charset="0"/>
            </a:rPr>
            <a:t>I</a:t>
          </a:r>
          <a:r>
            <a:rPr lang="ru-RU" sz="2800" b="1" dirty="0" smtClean="0">
              <a:latin typeface="Arial" panose="020B0604020202020204" pitchFamily="34" charset="0"/>
              <a:cs typeface="Arial" panose="020B0604020202020204" pitchFamily="34" charset="0"/>
            </a:rPr>
            <a:t>А</a:t>
          </a:r>
          <a:endParaRPr lang="ru-RU" sz="2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5D27864-53A3-44A9-B0D2-C16E2F86E3F5}" type="parTrans" cxnId="{765D98E4-4989-42EE-AEFE-D0A7B86D1A7D}">
      <dgm:prSet/>
      <dgm:spPr/>
      <dgm:t>
        <a:bodyPr/>
        <a:lstStyle/>
        <a:p>
          <a:endParaRPr lang="ru-RU"/>
        </a:p>
      </dgm:t>
    </dgm:pt>
    <dgm:pt modelId="{0C5ED7D2-3429-4849-99E7-329DB5625AEC}" type="sibTrans" cxnId="{765D98E4-4989-42EE-AEFE-D0A7B86D1A7D}">
      <dgm:prSet/>
      <dgm:spPr/>
      <dgm:t>
        <a:bodyPr/>
        <a:lstStyle/>
        <a:p>
          <a:endParaRPr lang="ru-RU"/>
        </a:p>
      </dgm:t>
    </dgm:pt>
    <dgm:pt modelId="{5E7DD62D-0527-439E-9E57-AA9C40657771}">
      <dgm:prSet phldrT="[Текст]" custT="1"/>
      <dgm:spPr/>
      <dgm:t>
        <a:bodyPr/>
        <a:lstStyle/>
        <a:p>
          <a:r>
            <a:rPr lang="en-US" sz="2800" b="1" dirty="0" smtClean="0">
              <a:latin typeface="Arial" panose="020B0604020202020204" pitchFamily="34" charset="0"/>
              <a:cs typeface="Arial" panose="020B0604020202020204" pitchFamily="34" charset="0"/>
            </a:rPr>
            <a:t>VII</a:t>
          </a:r>
          <a:r>
            <a:rPr lang="ru-RU" sz="2800" b="1" dirty="0" smtClean="0">
              <a:latin typeface="Arial" panose="020B0604020202020204" pitchFamily="34" charset="0"/>
              <a:cs typeface="Arial" panose="020B0604020202020204" pitchFamily="34" charset="0"/>
            </a:rPr>
            <a:t>А</a:t>
          </a:r>
          <a:endParaRPr lang="ru-RU" sz="2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2EF778C-0822-41C5-8135-932B6C57BFAF}" type="parTrans" cxnId="{F2A8D3E6-7556-46D2-BD94-4C1C43E64965}">
      <dgm:prSet/>
      <dgm:spPr/>
      <dgm:t>
        <a:bodyPr/>
        <a:lstStyle/>
        <a:p>
          <a:endParaRPr lang="ru-RU"/>
        </a:p>
      </dgm:t>
    </dgm:pt>
    <dgm:pt modelId="{975F5A60-B05B-45BC-A4C6-F5B8D34A4406}" type="sibTrans" cxnId="{F2A8D3E6-7556-46D2-BD94-4C1C43E64965}">
      <dgm:prSet/>
      <dgm:spPr/>
      <dgm:t>
        <a:bodyPr/>
        <a:lstStyle/>
        <a:p>
          <a:endParaRPr lang="ru-RU"/>
        </a:p>
      </dgm:t>
    </dgm:pt>
    <dgm:pt modelId="{66BA1ED6-AB92-40FE-8424-23D9A54D15FA}">
      <dgm:prSet phldrT="[Текст]" custT="1"/>
      <dgm:spPr/>
      <dgm:t>
        <a:bodyPr/>
        <a:lstStyle/>
        <a:p>
          <a:r>
            <a:rPr lang="kk-KZ" sz="1600" b="1" noProof="0" dirty="0" smtClean="0">
              <a:latin typeface="Arial" panose="020B0604020202020204" pitchFamily="34" charset="0"/>
              <a:cs typeface="Arial" panose="020B0604020202020204" pitchFamily="34" charset="0"/>
            </a:rPr>
            <a:t>Сілтілік металдарға ұқсастығы</a:t>
          </a:r>
          <a:endParaRPr lang="kk-KZ" sz="1600" b="1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F683709-7403-4C84-AC4D-10FD05AC52B2}" type="parTrans" cxnId="{ADCCD1DA-F55F-4CEA-A811-4D5439B3ADC5}">
      <dgm:prSet/>
      <dgm:spPr/>
      <dgm:t>
        <a:bodyPr/>
        <a:lstStyle/>
        <a:p>
          <a:endParaRPr lang="ru-RU"/>
        </a:p>
      </dgm:t>
    </dgm:pt>
    <dgm:pt modelId="{6654C840-A379-4102-9EFE-0D98F6AB978E}" type="sibTrans" cxnId="{ADCCD1DA-F55F-4CEA-A811-4D5439B3ADC5}">
      <dgm:prSet/>
      <dgm:spPr/>
      <dgm:t>
        <a:bodyPr/>
        <a:lstStyle/>
        <a:p>
          <a:endParaRPr lang="ru-RU"/>
        </a:p>
      </dgm:t>
    </dgm:pt>
    <dgm:pt modelId="{C82E9372-F507-4680-AF44-FDD35DFFA1CF}">
      <dgm:prSet phldrT="[Текст]" custT="1"/>
      <dgm:spPr/>
      <dgm:t>
        <a:bodyPr/>
        <a:lstStyle/>
        <a:p>
          <a:r>
            <a:rPr lang="kk-KZ" sz="1600" b="1" noProof="0" dirty="0" smtClean="0">
              <a:latin typeface="Arial" panose="020B0604020202020204" pitchFamily="34" charset="0"/>
              <a:cs typeface="Arial" panose="020B0604020202020204" pitchFamily="34" charset="0"/>
            </a:rPr>
            <a:t>Галогендермен ұқсастығы</a:t>
          </a:r>
          <a:endParaRPr lang="kk-KZ" sz="1600" b="1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A22548-E9A0-438E-B3BF-B0226C115FE1}" type="parTrans" cxnId="{B7379306-7B12-42E2-B165-E014002219FE}">
      <dgm:prSet/>
      <dgm:spPr/>
      <dgm:t>
        <a:bodyPr/>
        <a:lstStyle/>
        <a:p>
          <a:endParaRPr lang="ru-RU"/>
        </a:p>
      </dgm:t>
    </dgm:pt>
    <dgm:pt modelId="{A7871811-993C-4B35-9BA4-211427F10CC6}" type="sibTrans" cxnId="{B7379306-7B12-42E2-B165-E014002219FE}">
      <dgm:prSet/>
      <dgm:spPr/>
      <dgm:t>
        <a:bodyPr/>
        <a:lstStyle/>
        <a:p>
          <a:endParaRPr lang="ru-RU"/>
        </a:p>
      </dgm:t>
    </dgm:pt>
    <dgm:pt modelId="{F65FBC2E-99C2-4BB2-9C55-C506D814B473}">
      <dgm:prSet phldrT="[Текст]" custT="1"/>
      <dgm:spPr/>
      <dgm:t>
        <a:bodyPr/>
        <a:lstStyle/>
        <a:p>
          <a:r>
            <a:rPr lang="ru-RU" sz="1200" dirty="0" smtClean="0"/>
            <a:t> </a:t>
          </a:r>
          <a:r>
            <a:rPr lang="ru-RU" sz="1600" b="1" dirty="0" smtClean="0">
              <a:latin typeface="Arial" panose="020B0604020202020204" pitchFamily="34" charset="0"/>
              <a:cs typeface="Arial" panose="020B0604020202020204" pitchFamily="34" charset="0"/>
            </a:rPr>
            <a:t>1 вал. электрон</a:t>
          </a:r>
          <a:endParaRPr lang="ru-RU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716CA05-6F05-4193-92F7-6F4DBF976735}" type="parTrans" cxnId="{BB87A9E0-08D7-416E-A4E1-7E72BF1C4083}">
      <dgm:prSet/>
      <dgm:spPr/>
      <dgm:t>
        <a:bodyPr/>
        <a:lstStyle/>
        <a:p>
          <a:endParaRPr lang="ru-RU"/>
        </a:p>
      </dgm:t>
    </dgm:pt>
    <dgm:pt modelId="{DC35633D-1D2E-4E4A-989D-57CF4BFC6165}" type="sibTrans" cxnId="{BB87A9E0-08D7-416E-A4E1-7E72BF1C4083}">
      <dgm:prSet/>
      <dgm:spPr/>
      <dgm:t>
        <a:bodyPr/>
        <a:lstStyle/>
        <a:p>
          <a:endParaRPr lang="ru-RU"/>
        </a:p>
      </dgm:t>
    </dgm:pt>
    <dgm:pt modelId="{99BDA4C0-7AF1-4120-A29F-6A26EE498B95}">
      <dgm:prSet phldrT="[Текст]" custT="1"/>
      <dgm:spPr/>
      <dgm:t>
        <a:bodyPr/>
        <a:lstStyle/>
        <a:p>
          <a:r>
            <a:rPr lang="kk-KZ" sz="1400" b="1" noProof="0" dirty="0" smtClean="0">
              <a:latin typeface="Arial" panose="020B0604020202020204" pitchFamily="34" charset="0"/>
              <a:cs typeface="Arial" panose="020B0604020202020204" pitchFamily="34" charset="0"/>
            </a:rPr>
            <a:t> деңгейді толықтыруға 1e жеткіліксіз</a:t>
          </a:r>
          <a:endParaRPr lang="kk-KZ" sz="1400" b="1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4BA1376-7CC6-40F4-B572-2BEEE208E082}" type="parTrans" cxnId="{038717CD-CF5E-4A09-B4AF-80BE287362B5}">
      <dgm:prSet/>
      <dgm:spPr/>
      <dgm:t>
        <a:bodyPr/>
        <a:lstStyle/>
        <a:p>
          <a:endParaRPr lang="ru-RU"/>
        </a:p>
      </dgm:t>
    </dgm:pt>
    <dgm:pt modelId="{647DF0AD-950E-446F-A125-48E010E9F36D}" type="sibTrans" cxnId="{038717CD-CF5E-4A09-B4AF-80BE287362B5}">
      <dgm:prSet/>
      <dgm:spPr/>
      <dgm:t>
        <a:bodyPr/>
        <a:lstStyle/>
        <a:p>
          <a:endParaRPr lang="ru-RU"/>
        </a:p>
      </dgm:t>
    </dgm:pt>
    <dgm:pt modelId="{987CED85-C426-41BB-808D-E7BA14A89EF4}">
      <dgm:prSet phldrT="[Текст]" custT="1"/>
      <dgm:spPr/>
      <dgm:t>
        <a:bodyPr/>
        <a:lstStyle/>
        <a:p>
          <a:r>
            <a:rPr lang="kk-KZ" sz="1600" b="1" noProof="0" dirty="0" smtClean="0">
              <a:latin typeface="Arial" panose="020B0604020202020204" pitchFamily="34" charset="0"/>
              <a:cs typeface="Arial" panose="020B0604020202020204" pitchFamily="34" charset="0"/>
            </a:rPr>
            <a:t> тотығу дәрежесі:  +1</a:t>
          </a:r>
          <a:endParaRPr lang="kk-KZ" sz="1600" b="1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784CB67-BF4B-4A60-A31F-50EEBDA6E4E1}" type="parTrans" cxnId="{30DC6D2F-CB87-4076-9330-3CFDB74E0BAC}">
      <dgm:prSet/>
      <dgm:spPr/>
      <dgm:t>
        <a:bodyPr/>
        <a:lstStyle/>
        <a:p>
          <a:endParaRPr lang="ru-RU"/>
        </a:p>
      </dgm:t>
    </dgm:pt>
    <dgm:pt modelId="{5B9BB1A3-3DB1-4D9B-AF18-D24D9A181E4F}" type="sibTrans" cxnId="{30DC6D2F-CB87-4076-9330-3CFDB74E0BAC}">
      <dgm:prSet/>
      <dgm:spPr/>
      <dgm:t>
        <a:bodyPr/>
        <a:lstStyle/>
        <a:p>
          <a:endParaRPr lang="ru-RU"/>
        </a:p>
      </dgm:t>
    </dgm:pt>
    <dgm:pt modelId="{B99EFC57-8A6C-4993-9D34-9469E5B37ABA}">
      <dgm:prSet phldrT="[Текст]" custT="1"/>
      <dgm:spPr/>
      <dgm:t>
        <a:bodyPr/>
        <a:lstStyle/>
        <a:p>
          <a:r>
            <a:rPr lang="kk-KZ" sz="1400" b="1" noProof="0" dirty="0" smtClean="0">
              <a:latin typeface="Arial" panose="020B0604020202020204" pitchFamily="34" charset="0"/>
              <a:cs typeface="Arial" panose="020B0604020202020204" pitchFamily="34" charset="0"/>
            </a:rPr>
            <a:t>тотықсыздандыру қасиеттері</a:t>
          </a:r>
          <a:endParaRPr lang="kk-KZ" sz="1400" b="1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55E70B1-AFA8-43ED-9089-C77D93A505D8}" type="parTrans" cxnId="{8B08FB2B-319E-4A06-997D-8F78C912D434}">
      <dgm:prSet/>
      <dgm:spPr/>
      <dgm:t>
        <a:bodyPr/>
        <a:lstStyle/>
        <a:p>
          <a:endParaRPr lang="ru-RU"/>
        </a:p>
      </dgm:t>
    </dgm:pt>
    <dgm:pt modelId="{E6A34F8F-1650-49D2-A0F9-F926E9347D9D}" type="sibTrans" cxnId="{8B08FB2B-319E-4A06-997D-8F78C912D434}">
      <dgm:prSet/>
      <dgm:spPr/>
      <dgm:t>
        <a:bodyPr/>
        <a:lstStyle/>
        <a:p>
          <a:endParaRPr lang="ru-RU"/>
        </a:p>
      </dgm:t>
    </dgm:pt>
    <dgm:pt modelId="{3394A6BC-22EF-43A0-86D8-25C4433D53B7}">
      <dgm:prSet phldrT="[Текст]" custT="1"/>
      <dgm:spPr/>
      <dgm:t>
        <a:bodyPr/>
        <a:lstStyle/>
        <a:p>
          <a:r>
            <a:rPr lang="ru-RU" sz="14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kk-KZ" sz="1400" b="1" noProof="0" dirty="0" smtClean="0">
              <a:latin typeface="Arial" panose="020B0604020202020204" pitchFamily="34" charset="0"/>
              <a:cs typeface="Arial" panose="020B0604020202020204" pitchFamily="34" charset="0"/>
            </a:rPr>
            <a:t>тотығу дәрежесі:</a:t>
          </a:r>
          <a:r>
            <a:rPr lang="ru-RU" sz="1400" b="1" dirty="0" smtClean="0">
              <a:latin typeface="Arial" panose="020B0604020202020204" pitchFamily="34" charset="0"/>
              <a:cs typeface="Arial" panose="020B0604020202020204" pitchFamily="34" charset="0"/>
            </a:rPr>
            <a:t> -1</a:t>
          </a:r>
          <a:endParaRPr lang="ru-RU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27C9BAC-95B0-4EAD-8161-23B7BE50E20F}" type="parTrans" cxnId="{0A80B456-A881-47E5-A198-FE97EF946FE6}">
      <dgm:prSet/>
      <dgm:spPr/>
      <dgm:t>
        <a:bodyPr/>
        <a:lstStyle/>
        <a:p>
          <a:endParaRPr lang="ru-RU"/>
        </a:p>
      </dgm:t>
    </dgm:pt>
    <dgm:pt modelId="{F76C2DA5-8360-41D5-B839-C54BB1B32A37}" type="sibTrans" cxnId="{0A80B456-A881-47E5-A198-FE97EF946FE6}">
      <dgm:prSet/>
      <dgm:spPr/>
      <dgm:t>
        <a:bodyPr/>
        <a:lstStyle/>
        <a:p>
          <a:endParaRPr lang="ru-RU"/>
        </a:p>
      </dgm:t>
    </dgm:pt>
    <dgm:pt modelId="{4FE391AD-BD5B-4D22-B653-EDCDD6ABE8A7}">
      <dgm:prSet phldrT="[Текст]" custT="1"/>
      <dgm:spPr/>
      <dgm:t>
        <a:bodyPr/>
        <a:lstStyle/>
        <a:p>
          <a:r>
            <a:rPr lang="kk-KZ" sz="1400" b="1" noProof="0" dirty="0" smtClean="0">
              <a:latin typeface="Arial" panose="020B0604020202020204" pitchFamily="34" charset="0"/>
              <a:cs typeface="Arial" panose="020B0604020202020204" pitchFamily="34" charset="0"/>
            </a:rPr>
            <a:t>тотықтыру қасиеттері</a:t>
          </a:r>
          <a:endParaRPr lang="ru-RU" sz="1400" dirty="0"/>
        </a:p>
      </dgm:t>
    </dgm:pt>
    <dgm:pt modelId="{0A8DA1CF-A4D6-4695-856D-67B387C89353}" type="parTrans" cxnId="{11E43CD4-CF00-4909-875D-C51FDDDB3030}">
      <dgm:prSet/>
      <dgm:spPr/>
      <dgm:t>
        <a:bodyPr/>
        <a:lstStyle/>
        <a:p>
          <a:endParaRPr lang="ru-RU"/>
        </a:p>
      </dgm:t>
    </dgm:pt>
    <dgm:pt modelId="{19A963D5-B2A5-411C-BAF0-4782ABAE84FD}" type="sibTrans" cxnId="{11E43CD4-CF00-4909-875D-C51FDDDB3030}">
      <dgm:prSet/>
      <dgm:spPr/>
      <dgm:t>
        <a:bodyPr/>
        <a:lstStyle/>
        <a:p>
          <a:endParaRPr lang="ru-RU"/>
        </a:p>
      </dgm:t>
    </dgm:pt>
    <dgm:pt modelId="{DFE21AEF-2F69-48F5-B77D-E2C038351F34}">
      <dgm:prSet phldrT="[Текст]" custT="1"/>
      <dgm:spPr/>
      <dgm:t>
        <a:bodyPr/>
        <a:lstStyle/>
        <a:p>
          <a:r>
            <a:rPr lang="kk-KZ" sz="1400" b="1" noProof="0" dirty="0" smtClean="0">
              <a:latin typeface="Arial" panose="020B0604020202020204" pitchFamily="34" charset="0"/>
              <a:cs typeface="Arial" panose="020B0604020202020204" pitchFamily="34" charset="0"/>
            </a:rPr>
            <a:t>екіатомдық молекулалар</a:t>
          </a:r>
          <a:endParaRPr lang="kk-KZ" sz="1400" b="1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D7673CC-BBDC-4A6E-A668-17597E8E5316}" type="parTrans" cxnId="{C65B7B57-A1A7-4E75-8581-6D8A817BC2EA}">
      <dgm:prSet/>
      <dgm:spPr/>
      <dgm:t>
        <a:bodyPr/>
        <a:lstStyle/>
        <a:p>
          <a:endParaRPr lang="ru-RU"/>
        </a:p>
      </dgm:t>
    </dgm:pt>
    <dgm:pt modelId="{40F873D6-1CB5-40EE-A3D7-12F56F8F55DB}" type="sibTrans" cxnId="{C65B7B57-A1A7-4E75-8581-6D8A817BC2EA}">
      <dgm:prSet/>
      <dgm:spPr/>
      <dgm:t>
        <a:bodyPr/>
        <a:lstStyle/>
        <a:p>
          <a:endParaRPr lang="ru-RU"/>
        </a:p>
      </dgm:t>
    </dgm:pt>
    <dgm:pt modelId="{F76DE5EF-6737-49EC-9D4E-199BFEEB6398}">
      <dgm:prSet phldrT="[Текст]" custT="1"/>
      <dgm:spPr/>
      <dgm:t>
        <a:bodyPr/>
        <a:lstStyle/>
        <a:p>
          <a:r>
            <a:rPr lang="kk-KZ" sz="1400" b="1" noProof="0" dirty="0" smtClean="0">
              <a:latin typeface="Arial" panose="020B0604020202020204" pitchFamily="34" charset="0"/>
              <a:cs typeface="Arial" panose="020B0604020202020204" pitchFamily="34" charset="0"/>
            </a:rPr>
            <a:t>қалыпты жағдайда - газ (фтор және хлор сияқты)</a:t>
          </a:r>
          <a:endParaRPr lang="kk-KZ" sz="1400" b="1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4D41E27-31FC-4435-B7D2-B6C7BB1F1343}" type="parTrans" cxnId="{0ECAF6C6-BA73-4289-BE0C-E986C6550ABB}">
      <dgm:prSet/>
      <dgm:spPr/>
      <dgm:t>
        <a:bodyPr/>
        <a:lstStyle/>
        <a:p>
          <a:endParaRPr lang="ru-RU"/>
        </a:p>
      </dgm:t>
    </dgm:pt>
    <dgm:pt modelId="{F1C6491A-7049-4501-B23B-76DC586162B0}" type="sibTrans" cxnId="{0ECAF6C6-BA73-4289-BE0C-E986C6550ABB}">
      <dgm:prSet/>
      <dgm:spPr/>
      <dgm:t>
        <a:bodyPr/>
        <a:lstStyle/>
        <a:p>
          <a:endParaRPr lang="ru-RU"/>
        </a:p>
      </dgm:t>
    </dgm:pt>
    <dgm:pt modelId="{3C122476-0869-4540-B502-65F95D9EE005}" type="pres">
      <dgm:prSet presAssocID="{0B9E1ACD-D118-4A1F-A29A-95064C26D73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80B0616-6988-437B-B328-16D8DE93CAC9}" type="pres">
      <dgm:prSet presAssocID="{5E481A1D-5C71-4B09-9A05-347AA2D62F59}" presName="hierRoot1" presStyleCnt="0">
        <dgm:presLayoutVars>
          <dgm:hierBranch val="init"/>
        </dgm:presLayoutVars>
      </dgm:prSet>
      <dgm:spPr/>
    </dgm:pt>
    <dgm:pt modelId="{A3E86801-8CF8-4007-BD2C-8DE06E2BBD24}" type="pres">
      <dgm:prSet presAssocID="{5E481A1D-5C71-4B09-9A05-347AA2D62F59}" presName="rootComposite1" presStyleCnt="0"/>
      <dgm:spPr/>
    </dgm:pt>
    <dgm:pt modelId="{68B705E4-B90A-4FCD-9062-2118E7B2F3BB}" type="pres">
      <dgm:prSet presAssocID="{5E481A1D-5C71-4B09-9A05-347AA2D62F59}" presName="rootText1" presStyleLbl="node0" presStyleIdx="0" presStyleCnt="1" custScaleX="21278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F416B77-2223-4997-9319-84B3E062D0E7}" type="pres">
      <dgm:prSet presAssocID="{5E481A1D-5C71-4B09-9A05-347AA2D62F59}" presName="rootConnector1" presStyleLbl="node1" presStyleIdx="0" presStyleCnt="0"/>
      <dgm:spPr/>
      <dgm:t>
        <a:bodyPr/>
        <a:lstStyle/>
        <a:p>
          <a:endParaRPr lang="ru-RU"/>
        </a:p>
      </dgm:t>
    </dgm:pt>
    <dgm:pt modelId="{597ED528-80E6-4B3A-BC9D-51A5B13CF87D}" type="pres">
      <dgm:prSet presAssocID="{5E481A1D-5C71-4B09-9A05-347AA2D62F59}" presName="hierChild2" presStyleCnt="0"/>
      <dgm:spPr/>
    </dgm:pt>
    <dgm:pt modelId="{5325D700-BE4D-40F1-B439-DB9B4F2B0D33}" type="pres">
      <dgm:prSet presAssocID="{95D27864-53A3-44A9-B0D2-C16E2F86E3F5}" presName="Name37" presStyleLbl="parChTrans1D2" presStyleIdx="0" presStyleCnt="2"/>
      <dgm:spPr/>
      <dgm:t>
        <a:bodyPr/>
        <a:lstStyle/>
        <a:p>
          <a:endParaRPr lang="ru-RU"/>
        </a:p>
      </dgm:t>
    </dgm:pt>
    <dgm:pt modelId="{D06DBA7D-A71E-4A5F-AE20-5D755ED684F8}" type="pres">
      <dgm:prSet presAssocID="{A5042079-3663-48F7-BADA-4B02640ABEAF}" presName="hierRoot2" presStyleCnt="0">
        <dgm:presLayoutVars>
          <dgm:hierBranch val="init"/>
        </dgm:presLayoutVars>
      </dgm:prSet>
      <dgm:spPr/>
    </dgm:pt>
    <dgm:pt modelId="{DEFE55CC-DE7F-45A5-95DE-D514266571DF}" type="pres">
      <dgm:prSet presAssocID="{A5042079-3663-48F7-BADA-4B02640ABEAF}" presName="rootComposite" presStyleCnt="0"/>
      <dgm:spPr/>
    </dgm:pt>
    <dgm:pt modelId="{E55B7245-28D0-4D45-B076-39C6A4E77525}" type="pres">
      <dgm:prSet presAssocID="{A5042079-3663-48F7-BADA-4B02640ABEAF}" presName="rootText" presStyleLbl="node2" presStyleIdx="0" presStyleCnt="2" custScaleX="200822" custLinFactNeighborX="-4978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411FF03-5315-4A85-85EC-6EA07BD727E7}" type="pres">
      <dgm:prSet presAssocID="{A5042079-3663-48F7-BADA-4B02640ABEAF}" presName="rootConnector" presStyleLbl="node2" presStyleIdx="0" presStyleCnt="2"/>
      <dgm:spPr/>
      <dgm:t>
        <a:bodyPr/>
        <a:lstStyle/>
        <a:p>
          <a:endParaRPr lang="ru-RU"/>
        </a:p>
      </dgm:t>
    </dgm:pt>
    <dgm:pt modelId="{3995039E-810E-4C39-AA9C-20B34A0A5288}" type="pres">
      <dgm:prSet presAssocID="{A5042079-3663-48F7-BADA-4B02640ABEAF}" presName="hierChild4" presStyleCnt="0"/>
      <dgm:spPr/>
    </dgm:pt>
    <dgm:pt modelId="{1B761E97-7EC8-4A8E-BEA7-D133B8C8D334}" type="pres">
      <dgm:prSet presAssocID="{3F683709-7403-4C84-AC4D-10FD05AC52B2}" presName="Name37" presStyleLbl="parChTrans1D3" presStyleIdx="0" presStyleCnt="2"/>
      <dgm:spPr/>
      <dgm:t>
        <a:bodyPr/>
        <a:lstStyle/>
        <a:p>
          <a:endParaRPr lang="ru-RU"/>
        </a:p>
      </dgm:t>
    </dgm:pt>
    <dgm:pt modelId="{D832AA9F-E3D1-4AEF-A738-E402C92F7722}" type="pres">
      <dgm:prSet presAssocID="{66BA1ED6-AB92-40FE-8424-23D9A54D15FA}" presName="hierRoot2" presStyleCnt="0">
        <dgm:presLayoutVars>
          <dgm:hierBranch val="init"/>
        </dgm:presLayoutVars>
      </dgm:prSet>
      <dgm:spPr/>
    </dgm:pt>
    <dgm:pt modelId="{100FC241-B891-4F74-9348-7600AB2EF8D1}" type="pres">
      <dgm:prSet presAssocID="{66BA1ED6-AB92-40FE-8424-23D9A54D15FA}" presName="rootComposite" presStyleCnt="0"/>
      <dgm:spPr/>
    </dgm:pt>
    <dgm:pt modelId="{225C2161-5614-4ED1-9810-229CCCC4E282}" type="pres">
      <dgm:prSet presAssocID="{66BA1ED6-AB92-40FE-8424-23D9A54D15FA}" presName="rootText" presStyleLbl="node3" presStyleIdx="0" presStyleCnt="2" custScaleX="200822" custLinFactNeighborX="-49780" custLinFactNeighborY="-798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C2E982A-B183-4D82-8FAD-3F27B0193BF8}" type="pres">
      <dgm:prSet presAssocID="{66BA1ED6-AB92-40FE-8424-23D9A54D15FA}" presName="rootConnector" presStyleLbl="node3" presStyleIdx="0" presStyleCnt="2"/>
      <dgm:spPr/>
      <dgm:t>
        <a:bodyPr/>
        <a:lstStyle/>
        <a:p>
          <a:endParaRPr lang="ru-RU"/>
        </a:p>
      </dgm:t>
    </dgm:pt>
    <dgm:pt modelId="{4986AF1A-FC29-4CDD-B284-4DD8E13AC5BC}" type="pres">
      <dgm:prSet presAssocID="{66BA1ED6-AB92-40FE-8424-23D9A54D15FA}" presName="hierChild4" presStyleCnt="0"/>
      <dgm:spPr/>
    </dgm:pt>
    <dgm:pt modelId="{334CBD96-F4A0-430C-9B63-72A931C70D8E}" type="pres">
      <dgm:prSet presAssocID="{5716CA05-6F05-4193-92F7-6F4DBF976735}" presName="Name37" presStyleLbl="parChTrans1D4" presStyleIdx="0" presStyleCnt="8"/>
      <dgm:spPr/>
      <dgm:t>
        <a:bodyPr/>
        <a:lstStyle/>
        <a:p>
          <a:endParaRPr lang="ru-RU"/>
        </a:p>
      </dgm:t>
    </dgm:pt>
    <dgm:pt modelId="{3E8F7E0B-7189-4B58-8628-64AFFD58028A}" type="pres">
      <dgm:prSet presAssocID="{F65FBC2E-99C2-4BB2-9C55-C506D814B473}" presName="hierRoot2" presStyleCnt="0">
        <dgm:presLayoutVars>
          <dgm:hierBranch val="init"/>
        </dgm:presLayoutVars>
      </dgm:prSet>
      <dgm:spPr/>
    </dgm:pt>
    <dgm:pt modelId="{5AA48216-CB8A-4FE3-B599-D8D08F83A5AC}" type="pres">
      <dgm:prSet presAssocID="{F65FBC2E-99C2-4BB2-9C55-C506D814B473}" presName="rootComposite" presStyleCnt="0"/>
      <dgm:spPr/>
    </dgm:pt>
    <dgm:pt modelId="{BFF28276-3628-4BDE-8366-875617B3EC79}" type="pres">
      <dgm:prSet presAssocID="{F65FBC2E-99C2-4BB2-9C55-C506D814B473}" presName="rootText" presStyleLbl="node4" presStyleIdx="0" presStyleCnt="8" custScaleX="119162" custLinFactNeighborX="-4278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D3EE39B-CCDB-451B-B9BF-074D16735186}" type="pres">
      <dgm:prSet presAssocID="{F65FBC2E-99C2-4BB2-9C55-C506D814B473}" presName="rootConnector" presStyleLbl="node4" presStyleIdx="0" presStyleCnt="8"/>
      <dgm:spPr/>
      <dgm:t>
        <a:bodyPr/>
        <a:lstStyle/>
        <a:p>
          <a:endParaRPr lang="ru-RU"/>
        </a:p>
      </dgm:t>
    </dgm:pt>
    <dgm:pt modelId="{56DA3FA8-24EF-49EB-B70B-3551E5AC4577}" type="pres">
      <dgm:prSet presAssocID="{F65FBC2E-99C2-4BB2-9C55-C506D814B473}" presName="hierChild4" presStyleCnt="0"/>
      <dgm:spPr/>
    </dgm:pt>
    <dgm:pt modelId="{130506AC-DB94-454B-9653-4B3C3EDF9694}" type="pres">
      <dgm:prSet presAssocID="{F65FBC2E-99C2-4BB2-9C55-C506D814B473}" presName="hierChild5" presStyleCnt="0"/>
      <dgm:spPr/>
    </dgm:pt>
    <dgm:pt modelId="{916767FF-9293-4503-A4EC-F854F5CDB0D3}" type="pres">
      <dgm:prSet presAssocID="{D784CB67-BF4B-4A60-A31F-50EEBDA6E4E1}" presName="Name37" presStyleLbl="parChTrans1D4" presStyleIdx="1" presStyleCnt="8"/>
      <dgm:spPr/>
      <dgm:t>
        <a:bodyPr/>
        <a:lstStyle/>
        <a:p>
          <a:endParaRPr lang="ru-RU"/>
        </a:p>
      </dgm:t>
    </dgm:pt>
    <dgm:pt modelId="{A5D69380-B5BC-4241-AF24-13E1F4B04565}" type="pres">
      <dgm:prSet presAssocID="{987CED85-C426-41BB-808D-E7BA14A89EF4}" presName="hierRoot2" presStyleCnt="0">
        <dgm:presLayoutVars>
          <dgm:hierBranch val="init"/>
        </dgm:presLayoutVars>
      </dgm:prSet>
      <dgm:spPr/>
    </dgm:pt>
    <dgm:pt modelId="{D5DB46F1-C88D-4F95-AE07-73A3C90BDB3E}" type="pres">
      <dgm:prSet presAssocID="{987CED85-C426-41BB-808D-E7BA14A89EF4}" presName="rootComposite" presStyleCnt="0"/>
      <dgm:spPr/>
    </dgm:pt>
    <dgm:pt modelId="{9150DEC6-3FDE-4ACD-9CC7-11D140200817}" type="pres">
      <dgm:prSet presAssocID="{987CED85-C426-41BB-808D-E7BA14A89EF4}" presName="rootText" presStyleLbl="node4" presStyleIdx="1" presStyleCnt="8" custScaleX="140404" custLinFactNeighborX="-4278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72E5880-7399-45B1-937B-3219DC658FFA}" type="pres">
      <dgm:prSet presAssocID="{987CED85-C426-41BB-808D-E7BA14A89EF4}" presName="rootConnector" presStyleLbl="node4" presStyleIdx="1" presStyleCnt="8"/>
      <dgm:spPr/>
      <dgm:t>
        <a:bodyPr/>
        <a:lstStyle/>
        <a:p>
          <a:endParaRPr lang="ru-RU"/>
        </a:p>
      </dgm:t>
    </dgm:pt>
    <dgm:pt modelId="{441CF85D-5510-4088-A478-B3CD67060A84}" type="pres">
      <dgm:prSet presAssocID="{987CED85-C426-41BB-808D-E7BA14A89EF4}" presName="hierChild4" presStyleCnt="0"/>
      <dgm:spPr/>
    </dgm:pt>
    <dgm:pt modelId="{B1218612-A057-4B62-A72C-77704D51D9A6}" type="pres">
      <dgm:prSet presAssocID="{987CED85-C426-41BB-808D-E7BA14A89EF4}" presName="hierChild5" presStyleCnt="0"/>
      <dgm:spPr/>
    </dgm:pt>
    <dgm:pt modelId="{A6A014C9-A092-43F8-88BD-394DAE294FF3}" type="pres">
      <dgm:prSet presAssocID="{B55E70B1-AFA8-43ED-9089-C77D93A505D8}" presName="Name37" presStyleLbl="parChTrans1D4" presStyleIdx="2" presStyleCnt="8"/>
      <dgm:spPr/>
      <dgm:t>
        <a:bodyPr/>
        <a:lstStyle/>
        <a:p>
          <a:endParaRPr lang="ru-RU"/>
        </a:p>
      </dgm:t>
    </dgm:pt>
    <dgm:pt modelId="{7A67B2AC-A9C3-4E2D-8A21-90AC5DDB5C40}" type="pres">
      <dgm:prSet presAssocID="{B99EFC57-8A6C-4993-9D34-9469E5B37ABA}" presName="hierRoot2" presStyleCnt="0">
        <dgm:presLayoutVars>
          <dgm:hierBranch val="init"/>
        </dgm:presLayoutVars>
      </dgm:prSet>
      <dgm:spPr/>
    </dgm:pt>
    <dgm:pt modelId="{FE929AAB-1F63-4D03-886F-9DF8CF5F0FF9}" type="pres">
      <dgm:prSet presAssocID="{B99EFC57-8A6C-4993-9D34-9469E5B37ABA}" presName="rootComposite" presStyleCnt="0"/>
      <dgm:spPr/>
    </dgm:pt>
    <dgm:pt modelId="{0F4CCE0A-C8CF-4ABC-B311-97D6C4C5935E}" type="pres">
      <dgm:prSet presAssocID="{B99EFC57-8A6C-4993-9D34-9469E5B37ABA}" presName="rootText" presStyleLbl="node4" presStyleIdx="2" presStyleCnt="8" custScaleX="161419" custLinFactNeighborX="-4278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8396606-6DA3-4DFF-BC22-B4DC9D158340}" type="pres">
      <dgm:prSet presAssocID="{B99EFC57-8A6C-4993-9D34-9469E5B37ABA}" presName="rootConnector" presStyleLbl="node4" presStyleIdx="2" presStyleCnt="8"/>
      <dgm:spPr/>
      <dgm:t>
        <a:bodyPr/>
        <a:lstStyle/>
        <a:p>
          <a:endParaRPr lang="ru-RU"/>
        </a:p>
      </dgm:t>
    </dgm:pt>
    <dgm:pt modelId="{995E68DD-3F23-4444-A3CE-90F72EA25690}" type="pres">
      <dgm:prSet presAssocID="{B99EFC57-8A6C-4993-9D34-9469E5B37ABA}" presName="hierChild4" presStyleCnt="0"/>
      <dgm:spPr/>
    </dgm:pt>
    <dgm:pt modelId="{207B89A6-EE64-456E-993E-5BBDF3D3C695}" type="pres">
      <dgm:prSet presAssocID="{B99EFC57-8A6C-4993-9D34-9469E5B37ABA}" presName="hierChild5" presStyleCnt="0"/>
      <dgm:spPr/>
    </dgm:pt>
    <dgm:pt modelId="{EC84A6EE-161E-4008-A725-1A7CF5AD4D55}" type="pres">
      <dgm:prSet presAssocID="{66BA1ED6-AB92-40FE-8424-23D9A54D15FA}" presName="hierChild5" presStyleCnt="0"/>
      <dgm:spPr/>
    </dgm:pt>
    <dgm:pt modelId="{4FA75C7C-71F7-46E7-A93A-23EB775D49D4}" type="pres">
      <dgm:prSet presAssocID="{A5042079-3663-48F7-BADA-4B02640ABEAF}" presName="hierChild5" presStyleCnt="0"/>
      <dgm:spPr/>
    </dgm:pt>
    <dgm:pt modelId="{D3EA30DA-D0C8-4DF7-8D36-D3F9F64491C9}" type="pres">
      <dgm:prSet presAssocID="{62EF778C-0822-41C5-8135-932B6C57BFAF}" presName="Name37" presStyleLbl="parChTrans1D2" presStyleIdx="1" presStyleCnt="2"/>
      <dgm:spPr/>
      <dgm:t>
        <a:bodyPr/>
        <a:lstStyle/>
        <a:p>
          <a:endParaRPr lang="ru-RU"/>
        </a:p>
      </dgm:t>
    </dgm:pt>
    <dgm:pt modelId="{B5CEDA07-94A1-4278-AA62-B41625497700}" type="pres">
      <dgm:prSet presAssocID="{5E7DD62D-0527-439E-9E57-AA9C40657771}" presName="hierRoot2" presStyleCnt="0">
        <dgm:presLayoutVars>
          <dgm:hierBranch val="init"/>
        </dgm:presLayoutVars>
      </dgm:prSet>
      <dgm:spPr/>
    </dgm:pt>
    <dgm:pt modelId="{FA7F5F1A-ECCD-44A2-8DC5-DDF44937B27C}" type="pres">
      <dgm:prSet presAssocID="{5E7DD62D-0527-439E-9E57-AA9C40657771}" presName="rootComposite" presStyleCnt="0"/>
      <dgm:spPr/>
    </dgm:pt>
    <dgm:pt modelId="{BF30EA0C-566B-4BA1-BFA2-563522164081}" type="pres">
      <dgm:prSet presAssocID="{5E7DD62D-0527-439E-9E57-AA9C40657771}" presName="rootText" presStyleLbl="node2" presStyleIdx="1" presStyleCnt="2" custScaleX="171417" custLinFactNeighborX="6838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1B190CC-3871-47D2-B03F-35114ED73549}" type="pres">
      <dgm:prSet presAssocID="{5E7DD62D-0527-439E-9E57-AA9C40657771}" presName="rootConnector" presStyleLbl="node2" presStyleIdx="1" presStyleCnt="2"/>
      <dgm:spPr/>
      <dgm:t>
        <a:bodyPr/>
        <a:lstStyle/>
        <a:p>
          <a:endParaRPr lang="ru-RU"/>
        </a:p>
      </dgm:t>
    </dgm:pt>
    <dgm:pt modelId="{8297CC61-B27D-4396-9E3A-2DEFA7B61109}" type="pres">
      <dgm:prSet presAssocID="{5E7DD62D-0527-439E-9E57-AA9C40657771}" presName="hierChild4" presStyleCnt="0"/>
      <dgm:spPr/>
    </dgm:pt>
    <dgm:pt modelId="{57931F2A-73FA-4609-BA8F-9CF578DF2015}" type="pres">
      <dgm:prSet presAssocID="{D0A22548-E9A0-438E-B3BF-B0226C115FE1}" presName="Name37" presStyleLbl="parChTrans1D3" presStyleIdx="1" presStyleCnt="2"/>
      <dgm:spPr/>
      <dgm:t>
        <a:bodyPr/>
        <a:lstStyle/>
        <a:p>
          <a:endParaRPr lang="ru-RU"/>
        </a:p>
      </dgm:t>
    </dgm:pt>
    <dgm:pt modelId="{19B0789B-2119-4A2C-B8A0-3DDDE78989AD}" type="pres">
      <dgm:prSet presAssocID="{C82E9372-F507-4680-AF44-FDD35DFFA1CF}" presName="hierRoot2" presStyleCnt="0">
        <dgm:presLayoutVars>
          <dgm:hierBranch val="init"/>
        </dgm:presLayoutVars>
      </dgm:prSet>
      <dgm:spPr/>
    </dgm:pt>
    <dgm:pt modelId="{6F0D3017-0A95-4210-86C0-6248F6D9075F}" type="pres">
      <dgm:prSet presAssocID="{C82E9372-F507-4680-AF44-FDD35DFFA1CF}" presName="rootComposite" presStyleCnt="0"/>
      <dgm:spPr/>
    </dgm:pt>
    <dgm:pt modelId="{25F5AB30-4015-4031-AED5-8D33CE608F1F}" type="pres">
      <dgm:prSet presAssocID="{C82E9372-F507-4680-AF44-FDD35DFFA1CF}" presName="rootText" presStyleLbl="node3" presStyleIdx="1" presStyleCnt="2" custScaleX="171417" custLinFactNeighborX="68380" custLinFactNeighborY="-798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4968946-7395-4F7B-AC93-95E443F56D0D}" type="pres">
      <dgm:prSet presAssocID="{C82E9372-F507-4680-AF44-FDD35DFFA1CF}" presName="rootConnector" presStyleLbl="node3" presStyleIdx="1" presStyleCnt="2"/>
      <dgm:spPr/>
      <dgm:t>
        <a:bodyPr/>
        <a:lstStyle/>
        <a:p>
          <a:endParaRPr lang="ru-RU"/>
        </a:p>
      </dgm:t>
    </dgm:pt>
    <dgm:pt modelId="{9AE20720-6AB7-4CF5-9CAA-E7756322677B}" type="pres">
      <dgm:prSet presAssocID="{C82E9372-F507-4680-AF44-FDD35DFFA1CF}" presName="hierChild4" presStyleCnt="0"/>
      <dgm:spPr/>
    </dgm:pt>
    <dgm:pt modelId="{970893C9-784B-4CD9-80A1-6691E048563A}" type="pres">
      <dgm:prSet presAssocID="{B4BA1376-7CC6-40F4-B572-2BEEE208E082}" presName="Name37" presStyleLbl="parChTrans1D4" presStyleIdx="3" presStyleCnt="8"/>
      <dgm:spPr/>
      <dgm:t>
        <a:bodyPr/>
        <a:lstStyle/>
        <a:p>
          <a:endParaRPr lang="ru-RU"/>
        </a:p>
      </dgm:t>
    </dgm:pt>
    <dgm:pt modelId="{8195C967-2728-4D31-B1F3-DE14C5866F8A}" type="pres">
      <dgm:prSet presAssocID="{99BDA4C0-7AF1-4120-A29F-6A26EE498B95}" presName="hierRoot2" presStyleCnt="0">
        <dgm:presLayoutVars>
          <dgm:hierBranch val="init"/>
        </dgm:presLayoutVars>
      </dgm:prSet>
      <dgm:spPr/>
    </dgm:pt>
    <dgm:pt modelId="{F43CF773-AC70-4296-8C3B-A39F7FC294BF}" type="pres">
      <dgm:prSet presAssocID="{99BDA4C0-7AF1-4120-A29F-6A26EE498B95}" presName="rootComposite" presStyleCnt="0"/>
      <dgm:spPr/>
    </dgm:pt>
    <dgm:pt modelId="{BCFE2BC0-CC8C-42B3-AA29-F83734685D39}" type="pres">
      <dgm:prSet presAssocID="{99BDA4C0-7AF1-4120-A29F-6A26EE498B95}" presName="rootText" presStyleLbl="node4" presStyleIdx="3" presStyleCnt="8" custScaleX="143314" custLinFactNeighborX="9457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144441E-80E4-4164-880A-38856E42A388}" type="pres">
      <dgm:prSet presAssocID="{99BDA4C0-7AF1-4120-A29F-6A26EE498B95}" presName="rootConnector" presStyleLbl="node4" presStyleIdx="3" presStyleCnt="8"/>
      <dgm:spPr/>
      <dgm:t>
        <a:bodyPr/>
        <a:lstStyle/>
        <a:p>
          <a:endParaRPr lang="ru-RU"/>
        </a:p>
      </dgm:t>
    </dgm:pt>
    <dgm:pt modelId="{CFFACE56-7055-4B4C-81B7-A823593DBF15}" type="pres">
      <dgm:prSet presAssocID="{99BDA4C0-7AF1-4120-A29F-6A26EE498B95}" presName="hierChild4" presStyleCnt="0"/>
      <dgm:spPr/>
    </dgm:pt>
    <dgm:pt modelId="{77E90ED2-858F-4E59-BE78-E0EF18964139}" type="pres">
      <dgm:prSet presAssocID="{99BDA4C0-7AF1-4120-A29F-6A26EE498B95}" presName="hierChild5" presStyleCnt="0"/>
      <dgm:spPr/>
    </dgm:pt>
    <dgm:pt modelId="{0C669580-C246-4CA9-B122-2E95FBBF87C6}" type="pres">
      <dgm:prSet presAssocID="{D27C9BAC-95B0-4EAD-8161-23B7BE50E20F}" presName="Name37" presStyleLbl="parChTrans1D4" presStyleIdx="4" presStyleCnt="8"/>
      <dgm:spPr/>
      <dgm:t>
        <a:bodyPr/>
        <a:lstStyle/>
        <a:p>
          <a:endParaRPr lang="ru-RU"/>
        </a:p>
      </dgm:t>
    </dgm:pt>
    <dgm:pt modelId="{9F04FED5-2A48-4604-81CF-572D24C403E5}" type="pres">
      <dgm:prSet presAssocID="{3394A6BC-22EF-43A0-86D8-25C4433D53B7}" presName="hierRoot2" presStyleCnt="0">
        <dgm:presLayoutVars>
          <dgm:hierBranch val="init"/>
        </dgm:presLayoutVars>
      </dgm:prSet>
      <dgm:spPr/>
    </dgm:pt>
    <dgm:pt modelId="{2F9570AF-1BC8-4855-9A10-CE95EF42CC24}" type="pres">
      <dgm:prSet presAssocID="{3394A6BC-22EF-43A0-86D8-25C4433D53B7}" presName="rootComposite" presStyleCnt="0"/>
      <dgm:spPr/>
    </dgm:pt>
    <dgm:pt modelId="{698C4880-2E4B-4B44-91F0-C6211E714B25}" type="pres">
      <dgm:prSet presAssocID="{3394A6BC-22EF-43A0-86D8-25C4433D53B7}" presName="rootText" presStyleLbl="node4" presStyleIdx="4" presStyleCnt="8" custScaleX="140195" custLinFactNeighborX="9457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71D3FAB-BBBF-4125-8F71-A9FC443914AE}" type="pres">
      <dgm:prSet presAssocID="{3394A6BC-22EF-43A0-86D8-25C4433D53B7}" presName="rootConnector" presStyleLbl="node4" presStyleIdx="4" presStyleCnt="8"/>
      <dgm:spPr/>
      <dgm:t>
        <a:bodyPr/>
        <a:lstStyle/>
        <a:p>
          <a:endParaRPr lang="ru-RU"/>
        </a:p>
      </dgm:t>
    </dgm:pt>
    <dgm:pt modelId="{9B40EE5D-1CC6-4FF2-B32D-4940E831937F}" type="pres">
      <dgm:prSet presAssocID="{3394A6BC-22EF-43A0-86D8-25C4433D53B7}" presName="hierChild4" presStyleCnt="0"/>
      <dgm:spPr/>
    </dgm:pt>
    <dgm:pt modelId="{485A025B-E47E-4A27-A2DC-05911A498095}" type="pres">
      <dgm:prSet presAssocID="{3394A6BC-22EF-43A0-86D8-25C4433D53B7}" presName="hierChild5" presStyleCnt="0"/>
      <dgm:spPr/>
    </dgm:pt>
    <dgm:pt modelId="{E3CBB239-2E12-4974-9FF8-10DEBC64D4E7}" type="pres">
      <dgm:prSet presAssocID="{0A8DA1CF-A4D6-4695-856D-67B387C89353}" presName="Name37" presStyleLbl="parChTrans1D4" presStyleIdx="5" presStyleCnt="8"/>
      <dgm:spPr/>
      <dgm:t>
        <a:bodyPr/>
        <a:lstStyle/>
        <a:p>
          <a:endParaRPr lang="ru-RU"/>
        </a:p>
      </dgm:t>
    </dgm:pt>
    <dgm:pt modelId="{A444371F-1E3F-433F-A5E6-A0C168F77DB7}" type="pres">
      <dgm:prSet presAssocID="{4FE391AD-BD5B-4D22-B653-EDCDD6ABE8A7}" presName="hierRoot2" presStyleCnt="0">
        <dgm:presLayoutVars>
          <dgm:hierBranch val="init"/>
        </dgm:presLayoutVars>
      </dgm:prSet>
      <dgm:spPr/>
    </dgm:pt>
    <dgm:pt modelId="{C823EF93-5821-427B-B5E0-25897D059F9A}" type="pres">
      <dgm:prSet presAssocID="{4FE391AD-BD5B-4D22-B653-EDCDD6ABE8A7}" presName="rootComposite" presStyleCnt="0"/>
      <dgm:spPr/>
    </dgm:pt>
    <dgm:pt modelId="{9EC0EFAD-2309-411C-965C-58A502D6F59D}" type="pres">
      <dgm:prSet presAssocID="{4FE391AD-BD5B-4D22-B653-EDCDD6ABE8A7}" presName="rootText" presStyleLbl="node4" presStyleIdx="5" presStyleCnt="8" custScaleX="143313" custLinFactNeighborX="9457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08C280E-6389-45A2-A6DA-3429AD4598EA}" type="pres">
      <dgm:prSet presAssocID="{4FE391AD-BD5B-4D22-B653-EDCDD6ABE8A7}" presName="rootConnector" presStyleLbl="node4" presStyleIdx="5" presStyleCnt="8"/>
      <dgm:spPr/>
      <dgm:t>
        <a:bodyPr/>
        <a:lstStyle/>
        <a:p>
          <a:endParaRPr lang="ru-RU"/>
        </a:p>
      </dgm:t>
    </dgm:pt>
    <dgm:pt modelId="{A10F809B-7BE1-4CEA-883B-C81DFC1780CA}" type="pres">
      <dgm:prSet presAssocID="{4FE391AD-BD5B-4D22-B653-EDCDD6ABE8A7}" presName="hierChild4" presStyleCnt="0"/>
      <dgm:spPr/>
    </dgm:pt>
    <dgm:pt modelId="{717A6F8D-87CB-4BD0-9999-20B5077D9A50}" type="pres">
      <dgm:prSet presAssocID="{4FE391AD-BD5B-4D22-B653-EDCDD6ABE8A7}" presName="hierChild5" presStyleCnt="0"/>
      <dgm:spPr/>
    </dgm:pt>
    <dgm:pt modelId="{1CFF7854-AADC-42D7-969B-7F1E756769FB}" type="pres">
      <dgm:prSet presAssocID="{1D7673CC-BBDC-4A6E-A668-17597E8E5316}" presName="Name37" presStyleLbl="parChTrans1D4" presStyleIdx="6" presStyleCnt="8"/>
      <dgm:spPr/>
      <dgm:t>
        <a:bodyPr/>
        <a:lstStyle/>
        <a:p>
          <a:endParaRPr lang="ru-RU"/>
        </a:p>
      </dgm:t>
    </dgm:pt>
    <dgm:pt modelId="{99CFACE4-8C02-4239-8AC6-72F479DFB1BA}" type="pres">
      <dgm:prSet presAssocID="{DFE21AEF-2F69-48F5-B77D-E2C038351F34}" presName="hierRoot2" presStyleCnt="0">
        <dgm:presLayoutVars>
          <dgm:hierBranch val="init"/>
        </dgm:presLayoutVars>
      </dgm:prSet>
      <dgm:spPr/>
    </dgm:pt>
    <dgm:pt modelId="{01C7F963-82FD-4699-887A-3B1E518C0AA8}" type="pres">
      <dgm:prSet presAssocID="{DFE21AEF-2F69-48F5-B77D-E2C038351F34}" presName="rootComposite" presStyleCnt="0"/>
      <dgm:spPr/>
    </dgm:pt>
    <dgm:pt modelId="{3D38008B-92C1-4598-8DEA-5B9D74BFE572}" type="pres">
      <dgm:prSet presAssocID="{DFE21AEF-2F69-48F5-B77D-E2C038351F34}" presName="rootText" presStyleLbl="node4" presStyleIdx="6" presStyleCnt="8" custScaleX="142752" custLinFactNeighborX="9663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AE6987B-64D7-4AAE-988C-8CF7EBB995FC}" type="pres">
      <dgm:prSet presAssocID="{DFE21AEF-2F69-48F5-B77D-E2C038351F34}" presName="rootConnector" presStyleLbl="node4" presStyleIdx="6" presStyleCnt="8"/>
      <dgm:spPr/>
      <dgm:t>
        <a:bodyPr/>
        <a:lstStyle/>
        <a:p>
          <a:endParaRPr lang="ru-RU"/>
        </a:p>
      </dgm:t>
    </dgm:pt>
    <dgm:pt modelId="{3195F34B-9EDD-41C0-9F89-DBBBDB6F2102}" type="pres">
      <dgm:prSet presAssocID="{DFE21AEF-2F69-48F5-B77D-E2C038351F34}" presName="hierChild4" presStyleCnt="0"/>
      <dgm:spPr/>
    </dgm:pt>
    <dgm:pt modelId="{3C30A408-C2F5-48F0-BE65-0391EA03AC44}" type="pres">
      <dgm:prSet presAssocID="{DFE21AEF-2F69-48F5-B77D-E2C038351F34}" presName="hierChild5" presStyleCnt="0"/>
      <dgm:spPr/>
    </dgm:pt>
    <dgm:pt modelId="{2C6D1B90-A217-453F-B130-37FBCCD960D5}" type="pres">
      <dgm:prSet presAssocID="{B4D41E27-31FC-4435-B7D2-B6C7BB1F1343}" presName="Name37" presStyleLbl="parChTrans1D4" presStyleIdx="7" presStyleCnt="8"/>
      <dgm:spPr/>
      <dgm:t>
        <a:bodyPr/>
        <a:lstStyle/>
        <a:p>
          <a:endParaRPr lang="ru-RU"/>
        </a:p>
      </dgm:t>
    </dgm:pt>
    <dgm:pt modelId="{5E48C30A-307A-461C-93DF-36D1068371E5}" type="pres">
      <dgm:prSet presAssocID="{F76DE5EF-6737-49EC-9D4E-199BFEEB6398}" presName="hierRoot2" presStyleCnt="0">
        <dgm:presLayoutVars>
          <dgm:hierBranch val="init"/>
        </dgm:presLayoutVars>
      </dgm:prSet>
      <dgm:spPr/>
    </dgm:pt>
    <dgm:pt modelId="{B3754E99-A26F-4217-B791-475253AF2400}" type="pres">
      <dgm:prSet presAssocID="{F76DE5EF-6737-49EC-9D4E-199BFEEB6398}" presName="rootComposite" presStyleCnt="0"/>
      <dgm:spPr/>
    </dgm:pt>
    <dgm:pt modelId="{07B3F84C-D9D4-4593-BCD0-C5985C7F1536}" type="pres">
      <dgm:prSet presAssocID="{F76DE5EF-6737-49EC-9D4E-199BFEEB6398}" presName="rootText" presStyleLbl="node4" presStyleIdx="7" presStyleCnt="8" custScaleX="216037" custLinFactNeighborX="9705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3674239-9DDE-46C2-A985-C0C857A8344C}" type="pres">
      <dgm:prSet presAssocID="{F76DE5EF-6737-49EC-9D4E-199BFEEB6398}" presName="rootConnector" presStyleLbl="node4" presStyleIdx="7" presStyleCnt="8"/>
      <dgm:spPr/>
      <dgm:t>
        <a:bodyPr/>
        <a:lstStyle/>
        <a:p>
          <a:endParaRPr lang="ru-RU"/>
        </a:p>
      </dgm:t>
    </dgm:pt>
    <dgm:pt modelId="{2054126B-14BF-40F5-B2E3-0237140200E6}" type="pres">
      <dgm:prSet presAssocID="{F76DE5EF-6737-49EC-9D4E-199BFEEB6398}" presName="hierChild4" presStyleCnt="0"/>
      <dgm:spPr/>
    </dgm:pt>
    <dgm:pt modelId="{AA7B7308-50ED-479E-B3CD-8B21F67A93CE}" type="pres">
      <dgm:prSet presAssocID="{F76DE5EF-6737-49EC-9D4E-199BFEEB6398}" presName="hierChild5" presStyleCnt="0"/>
      <dgm:spPr/>
    </dgm:pt>
    <dgm:pt modelId="{391C2468-A404-4BD3-B90C-807D1EF2D627}" type="pres">
      <dgm:prSet presAssocID="{C82E9372-F507-4680-AF44-FDD35DFFA1CF}" presName="hierChild5" presStyleCnt="0"/>
      <dgm:spPr/>
    </dgm:pt>
    <dgm:pt modelId="{CB64EC3A-85FA-4A47-9CE4-07366EC04FC0}" type="pres">
      <dgm:prSet presAssocID="{5E7DD62D-0527-439E-9E57-AA9C40657771}" presName="hierChild5" presStyleCnt="0"/>
      <dgm:spPr/>
    </dgm:pt>
    <dgm:pt modelId="{26481A18-7E6E-420E-B291-972CB21FE99F}" type="pres">
      <dgm:prSet presAssocID="{5E481A1D-5C71-4B09-9A05-347AA2D62F59}" presName="hierChild3" presStyleCnt="0"/>
      <dgm:spPr/>
    </dgm:pt>
  </dgm:ptLst>
  <dgm:cxnLst>
    <dgm:cxn modelId="{0450F5D8-C411-4992-964A-C0AD58CB201C}" type="presOf" srcId="{B99EFC57-8A6C-4993-9D34-9469E5B37ABA}" destId="{68396606-6DA3-4DFF-BC22-B4DC9D158340}" srcOrd="1" destOrd="0" presId="urn:microsoft.com/office/officeart/2005/8/layout/orgChart1"/>
    <dgm:cxn modelId="{DB8E6E69-E07E-490F-B407-5F89F06AB155}" type="presOf" srcId="{B4BA1376-7CC6-40F4-B572-2BEEE208E082}" destId="{970893C9-784B-4CD9-80A1-6691E048563A}" srcOrd="0" destOrd="0" presId="urn:microsoft.com/office/officeart/2005/8/layout/orgChart1"/>
    <dgm:cxn modelId="{BB87A9E0-08D7-416E-A4E1-7E72BF1C4083}" srcId="{66BA1ED6-AB92-40FE-8424-23D9A54D15FA}" destId="{F65FBC2E-99C2-4BB2-9C55-C506D814B473}" srcOrd="0" destOrd="0" parTransId="{5716CA05-6F05-4193-92F7-6F4DBF976735}" sibTransId="{DC35633D-1D2E-4E4A-989D-57CF4BFC6165}"/>
    <dgm:cxn modelId="{0ECAF6C6-BA73-4289-BE0C-E986C6550ABB}" srcId="{C82E9372-F507-4680-AF44-FDD35DFFA1CF}" destId="{F76DE5EF-6737-49EC-9D4E-199BFEEB6398}" srcOrd="4" destOrd="0" parTransId="{B4D41E27-31FC-4435-B7D2-B6C7BB1F1343}" sibTransId="{F1C6491A-7049-4501-B23B-76DC586162B0}"/>
    <dgm:cxn modelId="{D4555691-D1CE-452D-A0DF-62990E0AB64A}" type="presOf" srcId="{66BA1ED6-AB92-40FE-8424-23D9A54D15FA}" destId="{225C2161-5614-4ED1-9810-229CCCC4E282}" srcOrd="0" destOrd="0" presId="urn:microsoft.com/office/officeart/2005/8/layout/orgChart1"/>
    <dgm:cxn modelId="{E3338BCB-D737-4401-AA41-53DEE1539EDF}" type="presOf" srcId="{3394A6BC-22EF-43A0-86D8-25C4433D53B7}" destId="{A71D3FAB-BBBF-4125-8F71-A9FC443914AE}" srcOrd="1" destOrd="0" presId="urn:microsoft.com/office/officeart/2005/8/layout/orgChart1"/>
    <dgm:cxn modelId="{724225CA-3475-4487-A1A7-891F763EE99B}" type="presOf" srcId="{D0A22548-E9A0-438E-B3BF-B0226C115FE1}" destId="{57931F2A-73FA-4609-BA8F-9CF578DF2015}" srcOrd="0" destOrd="0" presId="urn:microsoft.com/office/officeart/2005/8/layout/orgChart1"/>
    <dgm:cxn modelId="{C65B7B57-A1A7-4E75-8581-6D8A817BC2EA}" srcId="{C82E9372-F507-4680-AF44-FDD35DFFA1CF}" destId="{DFE21AEF-2F69-48F5-B77D-E2C038351F34}" srcOrd="3" destOrd="0" parTransId="{1D7673CC-BBDC-4A6E-A668-17597E8E5316}" sibTransId="{40F873D6-1CB5-40EE-A3D7-12F56F8F55DB}"/>
    <dgm:cxn modelId="{0A80B456-A881-47E5-A198-FE97EF946FE6}" srcId="{C82E9372-F507-4680-AF44-FDD35DFFA1CF}" destId="{3394A6BC-22EF-43A0-86D8-25C4433D53B7}" srcOrd="1" destOrd="0" parTransId="{D27C9BAC-95B0-4EAD-8161-23B7BE50E20F}" sibTransId="{F76C2DA5-8360-41D5-B839-C54BB1B32A37}"/>
    <dgm:cxn modelId="{038717CD-CF5E-4A09-B4AF-80BE287362B5}" srcId="{C82E9372-F507-4680-AF44-FDD35DFFA1CF}" destId="{99BDA4C0-7AF1-4120-A29F-6A26EE498B95}" srcOrd="0" destOrd="0" parTransId="{B4BA1376-7CC6-40F4-B572-2BEEE208E082}" sibTransId="{647DF0AD-950E-446F-A125-48E010E9F36D}"/>
    <dgm:cxn modelId="{E4F534BD-3CEE-46E5-9DE1-555DD4A13EFE}" type="presOf" srcId="{1D7673CC-BBDC-4A6E-A668-17597E8E5316}" destId="{1CFF7854-AADC-42D7-969B-7F1E756769FB}" srcOrd="0" destOrd="0" presId="urn:microsoft.com/office/officeart/2005/8/layout/orgChart1"/>
    <dgm:cxn modelId="{E1BDEEF6-59DD-4FE3-A9F0-EF7936E493B8}" type="presOf" srcId="{A5042079-3663-48F7-BADA-4B02640ABEAF}" destId="{E55B7245-28D0-4D45-B076-39C6A4E77525}" srcOrd="0" destOrd="0" presId="urn:microsoft.com/office/officeart/2005/8/layout/orgChart1"/>
    <dgm:cxn modelId="{ADCCD1DA-F55F-4CEA-A811-4D5439B3ADC5}" srcId="{A5042079-3663-48F7-BADA-4B02640ABEAF}" destId="{66BA1ED6-AB92-40FE-8424-23D9A54D15FA}" srcOrd="0" destOrd="0" parTransId="{3F683709-7403-4C84-AC4D-10FD05AC52B2}" sibTransId="{6654C840-A379-4102-9EFE-0D98F6AB978E}"/>
    <dgm:cxn modelId="{985BA909-0C71-42D3-8D50-5BCB27278972}" type="presOf" srcId="{66BA1ED6-AB92-40FE-8424-23D9A54D15FA}" destId="{6C2E982A-B183-4D82-8FAD-3F27B0193BF8}" srcOrd="1" destOrd="0" presId="urn:microsoft.com/office/officeart/2005/8/layout/orgChart1"/>
    <dgm:cxn modelId="{05AF82D2-22D7-4E77-AC20-9795E695987B}" srcId="{0B9E1ACD-D118-4A1F-A29A-95064C26D738}" destId="{5E481A1D-5C71-4B09-9A05-347AA2D62F59}" srcOrd="0" destOrd="0" parTransId="{9D538CA1-1637-4D5D-8F77-DB79F0FB9643}" sibTransId="{5757697C-90F7-4D4C-87A9-F04D353D4C09}"/>
    <dgm:cxn modelId="{432305EC-2B3A-4F51-99F7-5BF3AB9F228A}" type="presOf" srcId="{99BDA4C0-7AF1-4120-A29F-6A26EE498B95}" destId="{BCFE2BC0-CC8C-42B3-AA29-F83734685D39}" srcOrd="0" destOrd="0" presId="urn:microsoft.com/office/officeart/2005/8/layout/orgChart1"/>
    <dgm:cxn modelId="{B4346A51-7893-4E98-98E4-126D0E1EF3D1}" type="presOf" srcId="{F76DE5EF-6737-49EC-9D4E-199BFEEB6398}" destId="{D3674239-9DDE-46C2-A985-C0C857A8344C}" srcOrd="1" destOrd="0" presId="urn:microsoft.com/office/officeart/2005/8/layout/orgChart1"/>
    <dgm:cxn modelId="{FF58D29A-BEFD-45CB-83F3-CB0B4C6FFE3C}" type="presOf" srcId="{F65FBC2E-99C2-4BB2-9C55-C506D814B473}" destId="{BFF28276-3628-4BDE-8366-875617B3EC79}" srcOrd="0" destOrd="0" presId="urn:microsoft.com/office/officeart/2005/8/layout/orgChart1"/>
    <dgm:cxn modelId="{765D98E4-4989-42EE-AEFE-D0A7B86D1A7D}" srcId="{5E481A1D-5C71-4B09-9A05-347AA2D62F59}" destId="{A5042079-3663-48F7-BADA-4B02640ABEAF}" srcOrd="0" destOrd="0" parTransId="{95D27864-53A3-44A9-B0D2-C16E2F86E3F5}" sibTransId="{0C5ED7D2-3429-4849-99E7-329DB5625AEC}"/>
    <dgm:cxn modelId="{C94780D6-7BAA-4145-8D70-31B9FC643DAA}" type="presOf" srcId="{3394A6BC-22EF-43A0-86D8-25C4433D53B7}" destId="{698C4880-2E4B-4B44-91F0-C6211E714B25}" srcOrd="0" destOrd="0" presId="urn:microsoft.com/office/officeart/2005/8/layout/orgChart1"/>
    <dgm:cxn modelId="{068422A6-502A-41BA-9F8C-DCDD75472B60}" type="presOf" srcId="{A5042079-3663-48F7-BADA-4B02640ABEAF}" destId="{C411FF03-5315-4A85-85EC-6EA07BD727E7}" srcOrd="1" destOrd="0" presId="urn:microsoft.com/office/officeart/2005/8/layout/orgChart1"/>
    <dgm:cxn modelId="{F2A8D3E6-7556-46D2-BD94-4C1C43E64965}" srcId="{5E481A1D-5C71-4B09-9A05-347AA2D62F59}" destId="{5E7DD62D-0527-439E-9E57-AA9C40657771}" srcOrd="1" destOrd="0" parTransId="{62EF778C-0822-41C5-8135-932B6C57BFAF}" sibTransId="{975F5A60-B05B-45BC-A4C6-F5B8D34A4406}"/>
    <dgm:cxn modelId="{580CE4FA-14CD-4B01-95B0-86DE9B0AF470}" type="presOf" srcId="{3F683709-7403-4C84-AC4D-10FD05AC52B2}" destId="{1B761E97-7EC8-4A8E-BEA7-D133B8C8D334}" srcOrd="0" destOrd="0" presId="urn:microsoft.com/office/officeart/2005/8/layout/orgChart1"/>
    <dgm:cxn modelId="{20D4945E-9F83-4D07-BC63-914104486172}" type="presOf" srcId="{99BDA4C0-7AF1-4120-A29F-6A26EE498B95}" destId="{4144441E-80E4-4164-880A-38856E42A388}" srcOrd="1" destOrd="0" presId="urn:microsoft.com/office/officeart/2005/8/layout/orgChart1"/>
    <dgm:cxn modelId="{B7EAE118-A183-41B5-812B-729077FB8532}" type="presOf" srcId="{4FE391AD-BD5B-4D22-B653-EDCDD6ABE8A7}" destId="{9EC0EFAD-2309-411C-965C-58A502D6F59D}" srcOrd="0" destOrd="0" presId="urn:microsoft.com/office/officeart/2005/8/layout/orgChart1"/>
    <dgm:cxn modelId="{484C52D3-732F-47D2-905F-621DEA6115D1}" type="presOf" srcId="{987CED85-C426-41BB-808D-E7BA14A89EF4}" destId="{9150DEC6-3FDE-4ACD-9CC7-11D140200817}" srcOrd="0" destOrd="0" presId="urn:microsoft.com/office/officeart/2005/8/layout/orgChart1"/>
    <dgm:cxn modelId="{5A02D09F-B14D-4EC9-BB86-5E18BEB30701}" type="presOf" srcId="{0A8DA1CF-A4D6-4695-856D-67B387C89353}" destId="{E3CBB239-2E12-4974-9FF8-10DEBC64D4E7}" srcOrd="0" destOrd="0" presId="urn:microsoft.com/office/officeart/2005/8/layout/orgChart1"/>
    <dgm:cxn modelId="{B1D56EBE-33F5-4DCD-B74E-BF40DAC0402E}" type="presOf" srcId="{5E481A1D-5C71-4B09-9A05-347AA2D62F59}" destId="{68B705E4-B90A-4FCD-9062-2118E7B2F3BB}" srcOrd="0" destOrd="0" presId="urn:microsoft.com/office/officeart/2005/8/layout/orgChart1"/>
    <dgm:cxn modelId="{DC911125-2540-434A-AEBC-1A8D3A9C786F}" type="presOf" srcId="{B99EFC57-8A6C-4993-9D34-9469E5B37ABA}" destId="{0F4CCE0A-C8CF-4ABC-B311-97D6C4C5935E}" srcOrd="0" destOrd="0" presId="urn:microsoft.com/office/officeart/2005/8/layout/orgChart1"/>
    <dgm:cxn modelId="{8B08FB2B-319E-4A06-997D-8F78C912D434}" srcId="{66BA1ED6-AB92-40FE-8424-23D9A54D15FA}" destId="{B99EFC57-8A6C-4993-9D34-9469E5B37ABA}" srcOrd="2" destOrd="0" parTransId="{B55E70B1-AFA8-43ED-9089-C77D93A505D8}" sibTransId="{E6A34F8F-1650-49D2-A0F9-F926E9347D9D}"/>
    <dgm:cxn modelId="{79B47BAA-40EF-4654-9B4E-8ECF45EF95B9}" type="presOf" srcId="{F76DE5EF-6737-49EC-9D4E-199BFEEB6398}" destId="{07B3F84C-D9D4-4593-BCD0-C5985C7F1536}" srcOrd="0" destOrd="0" presId="urn:microsoft.com/office/officeart/2005/8/layout/orgChart1"/>
    <dgm:cxn modelId="{0A7023B9-36AA-42BC-B71E-416651079D11}" type="presOf" srcId="{62EF778C-0822-41C5-8135-932B6C57BFAF}" destId="{D3EA30DA-D0C8-4DF7-8D36-D3F9F64491C9}" srcOrd="0" destOrd="0" presId="urn:microsoft.com/office/officeart/2005/8/layout/orgChart1"/>
    <dgm:cxn modelId="{A4FB5F7F-7B39-4D6E-840A-92495B30EBD7}" type="presOf" srcId="{D784CB67-BF4B-4A60-A31F-50EEBDA6E4E1}" destId="{916767FF-9293-4503-A4EC-F854F5CDB0D3}" srcOrd="0" destOrd="0" presId="urn:microsoft.com/office/officeart/2005/8/layout/orgChart1"/>
    <dgm:cxn modelId="{8B9E085E-2336-4B6E-9642-29B5F512CC81}" type="presOf" srcId="{B4D41E27-31FC-4435-B7D2-B6C7BB1F1343}" destId="{2C6D1B90-A217-453F-B130-37FBCCD960D5}" srcOrd="0" destOrd="0" presId="urn:microsoft.com/office/officeart/2005/8/layout/orgChart1"/>
    <dgm:cxn modelId="{28FF3DDA-D59A-486C-948F-63A108B154AA}" type="presOf" srcId="{DFE21AEF-2F69-48F5-B77D-E2C038351F34}" destId="{1AE6987B-64D7-4AAE-988C-8CF7EBB995FC}" srcOrd="1" destOrd="0" presId="urn:microsoft.com/office/officeart/2005/8/layout/orgChart1"/>
    <dgm:cxn modelId="{241B7DD5-A855-47ED-AFD3-FC4DB2B367BC}" type="presOf" srcId="{987CED85-C426-41BB-808D-E7BA14A89EF4}" destId="{E72E5880-7399-45B1-937B-3219DC658FFA}" srcOrd="1" destOrd="0" presId="urn:microsoft.com/office/officeart/2005/8/layout/orgChart1"/>
    <dgm:cxn modelId="{B7379306-7B12-42E2-B165-E014002219FE}" srcId="{5E7DD62D-0527-439E-9E57-AA9C40657771}" destId="{C82E9372-F507-4680-AF44-FDD35DFFA1CF}" srcOrd="0" destOrd="0" parTransId="{D0A22548-E9A0-438E-B3BF-B0226C115FE1}" sibTransId="{A7871811-993C-4B35-9BA4-211427F10CC6}"/>
    <dgm:cxn modelId="{FA011CEB-85FB-4C62-B3C8-FD7A95E41E51}" type="presOf" srcId="{5E7DD62D-0527-439E-9E57-AA9C40657771}" destId="{BF30EA0C-566B-4BA1-BFA2-563522164081}" srcOrd="0" destOrd="0" presId="urn:microsoft.com/office/officeart/2005/8/layout/orgChart1"/>
    <dgm:cxn modelId="{1B7792B2-5D39-452A-9203-1525B4095583}" type="presOf" srcId="{4FE391AD-BD5B-4D22-B653-EDCDD6ABE8A7}" destId="{308C280E-6389-45A2-A6DA-3429AD4598EA}" srcOrd="1" destOrd="0" presId="urn:microsoft.com/office/officeart/2005/8/layout/orgChart1"/>
    <dgm:cxn modelId="{400E3D37-0DAD-48E2-8088-394CFFDD246D}" type="presOf" srcId="{5E7DD62D-0527-439E-9E57-AA9C40657771}" destId="{B1B190CC-3871-47D2-B03F-35114ED73549}" srcOrd="1" destOrd="0" presId="urn:microsoft.com/office/officeart/2005/8/layout/orgChart1"/>
    <dgm:cxn modelId="{441035F3-36D6-4678-9222-B3DD93A3E307}" type="presOf" srcId="{5716CA05-6F05-4193-92F7-6F4DBF976735}" destId="{334CBD96-F4A0-430C-9B63-72A931C70D8E}" srcOrd="0" destOrd="0" presId="urn:microsoft.com/office/officeart/2005/8/layout/orgChart1"/>
    <dgm:cxn modelId="{8DA41680-8DFD-4CD8-AE05-8151F8EE836B}" type="presOf" srcId="{0B9E1ACD-D118-4A1F-A29A-95064C26D738}" destId="{3C122476-0869-4540-B502-65F95D9EE005}" srcOrd="0" destOrd="0" presId="urn:microsoft.com/office/officeart/2005/8/layout/orgChart1"/>
    <dgm:cxn modelId="{F01BFBCA-D5D8-44D2-8D37-1E1B8899A98C}" type="presOf" srcId="{95D27864-53A3-44A9-B0D2-C16E2F86E3F5}" destId="{5325D700-BE4D-40F1-B439-DB9B4F2B0D33}" srcOrd="0" destOrd="0" presId="urn:microsoft.com/office/officeart/2005/8/layout/orgChart1"/>
    <dgm:cxn modelId="{11E43CD4-CF00-4909-875D-C51FDDDB3030}" srcId="{C82E9372-F507-4680-AF44-FDD35DFFA1CF}" destId="{4FE391AD-BD5B-4D22-B653-EDCDD6ABE8A7}" srcOrd="2" destOrd="0" parTransId="{0A8DA1CF-A4D6-4695-856D-67B387C89353}" sibTransId="{19A963D5-B2A5-411C-BAF0-4782ABAE84FD}"/>
    <dgm:cxn modelId="{79F1A929-BA5D-40C9-AE11-CD2AF2D51BCD}" type="presOf" srcId="{D27C9BAC-95B0-4EAD-8161-23B7BE50E20F}" destId="{0C669580-C246-4CA9-B122-2E95FBBF87C6}" srcOrd="0" destOrd="0" presId="urn:microsoft.com/office/officeart/2005/8/layout/orgChart1"/>
    <dgm:cxn modelId="{E3D07891-AB3E-4E95-B234-347397E6CA21}" type="presOf" srcId="{DFE21AEF-2F69-48F5-B77D-E2C038351F34}" destId="{3D38008B-92C1-4598-8DEA-5B9D74BFE572}" srcOrd="0" destOrd="0" presId="urn:microsoft.com/office/officeart/2005/8/layout/orgChart1"/>
    <dgm:cxn modelId="{A49133A4-4C71-40E8-B581-982162F2F250}" type="presOf" srcId="{B55E70B1-AFA8-43ED-9089-C77D93A505D8}" destId="{A6A014C9-A092-43F8-88BD-394DAE294FF3}" srcOrd="0" destOrd="0" presId="urn:microsoft.com/office/officeart/2005/8/layout/orgChart1"/>
    <dgm:cxn modelId="{30DC6D2F-CB87-4076-9330-3CFDB74E0BAC}" srcId="{66BA1ED6-AB92-40FE-8424-23D9A54D15FA}" destId="{987CED85-C426-41BB-808D-E7BA14A89EF4}" srcOrd="1" destOrd="0" parTransId="{D784CB67-BF4B-4A60-A31F-50EEBDA6E4E1}" sibTransId="{5B9BB1A3-3DB1-4D9B-AF18-D24D9A181E4F}"/>
    <dgm:cxn modelId="{408C3F4E-D13C-4DAA-BB42-F71E039C10C1}" type="presOf" srcId="{C82E9372-F507-4680-AF44-FDD35DFFA1CF}" destId="{25F5AB30-4015-4031-AED5-8D33CE608F1F}" srcOrd="0" destOrd="0" presId="urn:microsoft.com/office/officeart/2005/8/layout/orgChart1"/>
    <dgm:cxn modelId="{3E18B8C6-F14B-499D-B0B5-C7BE0A42D51E}" type="presOf" srcId="{C82E9372-F507-4680-AF44-FDD35DFFA1CF}" destId="{F4968946-7395-4F7B-AC93-95E443F56D0D}" srcOrd="1" destOrd="0" presId="urn:microsoft.com/office/officeart/2005/8/layout/orgChart1"/>
    <dgm:cxn modelId="{1FDDD1B6-C116-4133-919D-1FA2B7D353F4}" type="presOf" srcId="{5E481A1D-5C71-4B09-9A05-347AA2D62F59}" destId="{0F416B77-2223-4997-9319-84B3E062D0E7}" srcOrd="1" destOrd="0" presId="urn:microsoft.com/office/officeart/2005/8/layout/orgChart1"/>
    <dgm:cxn modelId="{8EA0BAB4-8AEC-4BEA-8588-5B4AC563C23D}" type="presOf" srcId="{F65FBC2E-99C2-4BB2-9C55-C506D814B473}" destId="{8D3EE39B-CCDB-451B-B9BF-074D16735186}" srcOrd="1" destOrd="0" presId="urn:microsoft.com/office/officeart/2005/8/layout/orgChart1"/>
    <dgm:cxn modelId="{9165E5D8-8C69-4CA9-82C1-37AC6FE795A9}" type="presParOf" srcId="{3C122476-0869-4540-B502-65F95D9EE005}" destId="{F80B0616-6988-437B-B328-16D8DE93CAC9}" srcOrd="0" destOrd="0" presId="urn:microsoft.com/office/officeart/2005/8/layout/orgChart1"/>
    <dgm:cxn modelId="{A972726A-265E-4262-B505-B5713E8038C7}" type="presParOf" srcId="{F80B0616-6988-437B-B328-16D8DE93CAC9}" destId="{A3E86801-8CF8-4007-BD2C-8DE06E2BBD24}" srcOrd="0" destOrd="0" presId="urn:microsoft.com/office/officeart/2005/8/layout/orgChart1"/>
    <dgm:cxn modelId="{02974E12-DE28-4D98-8885-6787167771E8}" type="presParOf" srcId="{A3E86801-8CF8-4007-BD2C-8DE06E2BBD24}" destId="{68B705E4-B90A-4FCD-9062-2118E7B2F3BB}" srcOrd="0" destOrd="0" presId="urn:microsoft.com/office/officeart/2005/8/layout/orgChart1"/>
    <dgm:cxn modelId="{87D943F7-653C-4167-BFE7-FFEB28BFFC3E}" type="presParOf" srcId="{A3E86801-8CF8-4007-BD2C-8DE06E2BBD24}" destId="{0F416B77-2223-4997-9319-84B3E062D0E7}" srcOrd="1" destOrd="0" presId="urn:microsoft.com/office/officeart/2005/8/layout/orgChart1"/>
    <dgm:cxn modelId="{625733EF-E07D-4EAF-84AF-1CB1BE3F425B}" type="presParOf" srcId="{F80B0616-6988-437B-B328-16D8DE93CAC9}" destId="{597ED528-80E6-4B3A-BC9D-51A5B13CF87D}" srcOrd="1" destOrd="0" presId="urn:microsoft.com/office/officeart/2005/8/layout/orgChart1"/>
    <dgm:cxn modelId="{E064D62B-DCB9-4A5E-8983-C458AD89A984}" type="presParOf" srcId="{597ED528-80E6-4B3A-BC9D-51A5B13CF87D}" destId="{5325D700-BE4D-40F1-B439-DB9B4F2B0D33}" srcOrd="0" destOrd="0" presId="urn:microsoft.com/office/officeart/2005/8/layout/orgChart1"/>
    <dgm:cxn modelId="{D768914D-71FF-4B3F-9653-F462111AFD56}" type="presParOf" srcId="{597ED528-80E6-4B3A-BC9D-51A5B13CF87D}" destId="{D06DBA7D-A71E-4A5F-AE20-5D755ED684F8}" srcOrd="1" destOrd="0" presId="urn:microsoft.com/office/officeart/2005/8/layout/orgChart1"/>
    <dgm:cxn modelId="{1DF5D864-F4C5-4E47-82B0-2617B643B470}" type="presParOf" srcId="{D06DBA7D-A71E-4A5F-AE20-5D755ED684F8}" destId="{DEFE55CC-DE7F-45A5-95DE-D514266571DF}" srcOrd="0" destOrd="0" presId="urn:microsoft.com/office/officeart/2005/8/layout/orgChart1"/>
    <dgm:cxn modelId="{399481BB-12D9-4B5A-99C6-CF77C43605DB}" type="presParOf" srcId="{DEFE55CC-DE7F-45A5-95DE-D514266571DF}" destId="{E55B7245-28D0-4D45-B076-39C6A4E77525}" srcOrd="0" destOrd="0" presId="urn:microsoft.com/office/officeart/2005/8/layout/orgChart1"/>
    <dgm:cxn modelId="{B53696E4-0D7B-4B79-8D9A-B603EAA3CFCD}" type="presParOf" srcId="{DEFE55CC-DE7F-45A5-95DE-D514266571DF}" destId="{C411FF03-5315-4A85-85EC-6EA07BD727E7}" srcOrd="1" destOrd="0" presId="urn:microsoft.com/office/officeart/2005/8/layout/orgChart1"/>
    <dgm:cxn modelId="{AD467006-61B9-47E3-92FC-17FACBD706B7}" type="presParOf" srcId="{D06DBA7D-A71E-4A5F-AE20-5D755ED684F8}" destId="{3995039E-810E-4C39-AA9C-20B34A0A5288}" srcOrd="1" destOrd="0" presId="urn:microsoft.com/office/officeart/2005/8/layout/orgChart1"/>
    <dgm:cxn modelId="{7EDC8AFC-037E-4366-8321-86FE147BE136}" type="presParOf" srcId="{3995039E-810E-4C39-AA9C-20B34A0A5288}" destId="{1B761E97-7EC8-4A8E-BEA7-D133B8C8D334}" srcOrd="0" destOrd="0" presId="urn:microsoft.com/office/officeart/2005/8/layout/orgChart1"/>
    <dgm:cxn modelId="{7C8D20FF-4688-41CE-8915-75465C5A216F}" type="presParOf" srcId="{3995039E-810E-4C39-AA9C-20B34A0A5288}" destId="{D832AA9F-E3D1-4AEF-A738-E402C92F7722}" srcOrd="1" destOrd="0" presId="urn:microsoft.com/office/officeart/2005/8/layout/orgChart1"/>
    <dgm:cxn modelId="{099940DB-164D-4D87-BAE8-046EF7F0A6EF}" type="presParOf" srcId="{D832AA9F-E3D1-4AEF-A738-E402C92F7722}" destId="{100FC241-B891-4F74-9348-7600AB2EF8D1}" srcOrd="0" destOrd="0" presId="urn:microsoft.com/office/officeart/2005/8/layout/orgChart1"/>
    <dgm:cxn modelId="{3856C5D7-9939-4004-B256-3D53CE5F718C}" type="presParOf" srcId="{100FC241-B891-4F74-9348-7600AB2EF8D1}" destId="{225C2161-5614-4ED1-9810-229CCCC4E282}" srcOrd="0" destOrd="0" presId="urn:microsoft.com/office/officeart/2005/8/layout/orgChart1"/>
    <dgm:cxn modelId="{64EFCBDB-348E-4DBB-9E61-25ED31EF2DA0}" type="presParOf" srcId="{100FC241-B891-4F74-9348-7600AB2EF8D1}" destId="{6C2E982A-B183-4D82-8FAD-3F27B0193BF8}" srcOrd="1" destOrd="0" presId="urn:microsoft.com/office/officeart/2005/8/layout/orgChart1"/>
    <dgm:cxn modelId="{25F24D8D-7713-4710-BCD1-23ECC34229BA}" type="presParOf" srcId="{D832AA9F-E3D1-4AEF-A738-E402C92F7722}" destId="{4986AF1A-FC29-4CDD-B284-4DD8E13AC5BC}" srcOrd="1" destOrd="0" presId="urn:microsoft.com/office/officeart/2005/8/layout/orgChart1"/>
    <dgm:cxn modelId="{51A6CB3F-EB5D-4196-8B5F-86D456243346}" type="presParOf" srcId="{4986AF1A-FC29-4CDD-B284-4DD8E13AC5BC}" destId="{334CBD96-F4A0-430C-9B63-72A931C70D8E}" srcOrd="0" destOrd="0" presId="urn:microsoft.com/office/officeart/2005/8/layout/orgChart1"/>
    <dgm:cxn modelId="{306AFEAD-94A7-49D0-931D-5F72A5F09D99}" type="presParOf" srcId="{4986AF1A-FC29-4CDD-B284-4DD8E13AC5BC}" destId="{3E8F7E0B-7189-4B58-8628-64AFFD58028A}" srcOrd="1" destOrd="0" presId="urn:microsoft.com/office/officeart/2005/8/layout/orgChart1"/>
    <dgm:cxn modelId="{F9A8A3CB-9B74-4306-8C46-84104F93DE03}" type="presParOf" srcId="{3E8F7E0B-7189-4B58-8628-64AFFD58028A}" destId="{5AA48216-CB8A-4FE3-B599-D8D08F83A5AC}" srcOrd="0" destOrd="0" presId="urn:microsoft.com/office/officeart/2005/8/layout/orgChart1"/>
    <dgm:cxn modelId="{5BB24547-C4A8-4CFA-ACD3-75A2619B6D2F}" type="presParOf" srcId="{5AA48216-CB8A-4FE3-B599-D8D08F83A5AC}" destId="{BFF28276-3628-4BDE-8366-875617B3EC79}" srcOrd="0" destOrd="0" presId="urn:microsoft.com/office/officeart/2005/8/layout/orgChart1"/>
    <dgm:cxn modelId="{74231E57-96DC-47CC-8CB8-7C45C72FBEF9}" type="presParOf" srcId="{5AA48216-CB8A-4FE3-B599-D8D08F83A5AC}" destId="{8D3EE39B-CCDB-451B-B9BF-074D16735186}" srcOrd="1" destOrd="0" presId="urn:microsoft.com/office/officeart/2005/8/layout/orgChart1"/>
    <dgm:cxn modelId="{D34198DB-A1D1-44E2-BCDC-75EC5D36A685}" type="presParOf" srcId="{3E8F7E0B-7189-4B58-8628-64AFFD58028A}" destId="{56DA3FA8-24EF-49EB-B70B-3551E5AC4577}" srcOrd="1" destOrd="0" presId="urn:microsoft.com/office/officeart/2005/8/layout/orgChart1"/>
    <dgm:cxn modelId="{F51C1E76-635D-4916-960C-B003154CC7F0}" type="presParOf" srcId="{3E8F7E0B-7189-4B58-8628-64AFFD58028A}" destId="{130506AC-DB94-454B-9653-4B3C3EDF9694}" srcOrd="2" destOrd="0" presId="urn:microsoft.com/office/officeart/2005/8/layout/orgChart1"/>
    <dgm:cxn modelId="{A536A773-1270-4974-AE7E-4A67E3D269D7}" type="presParOf" srcId="{4986AF1A-FC29-4CDD-B284-4DD8E13AC5BC}" destId="{916767FF-9293-4503-A4EC-F854F5CDB0D3}" srcOrd="2" destOrd="0" presId="urn:microsoft.com/office/officeart/2005/8/layout/orgChart1"/>
    <dgm:cxn modelId="{8BDF41CE-CF99-482F-B4C2-EB4A50A02F47}" type="presParOf" srcId="{4986AF1A-FC29-4CDD-B284-4DD8E13AC5BC}" destId="{A5D69380-B5BC-4241-AF24-13E1F4B04565}" srcOrd="3" destOrd="0" presId="urn:microsoft.com/office/officeart/2005/8/layout/orgChart1"/>
    <dgm:cxn modelId="{175FC763-81C8-48E7-A2A6-395A7AAEC5CB}" type="presParOf" srcId="{A5D69380-B5BC-4241-AF24-13E1F4B04565}" destId="{D5DB46F1-C88D-4F95-AE07-73A3C90BDB3E}" srcOrd="0" destOrd="0" presId="urn:microsoft.com/office/officeart/2005/8/layout/orgChart1"/>
    <dgm:cxn modelId="{F878F5EE-5238-474D-83D3-F816EF4200FC}" type="presParOf" srcId="{D5DB46F1-C88D-4F95-AE07-73A3C90BDB3E}" destId="{9150DEC6-3FDE-4ACD-9CC7-11D140200817}" srcOrd="0" destOrd="0" presId="urn:microsoft.com/office/officeart/2005/8/layout/orgChart1"/>
    <dgm:cxn modelId="{B283804F-8C11-45AE-B4D0-511D59F883AB}" type="presParOf" srcId="{D5DB46F1-C88D-4F95-AE07-73A3C90BDB3E}" destId="{E72E5880-7399-45B1-937B-3219DC658FFA}" srcOrd="1" destOrd="0" presId="urn:microsoft.com/office/officeart/2005/8/layout/orgChart1"/>
    <dgm:cxn modelId="{7F6DA396-CBB3-4875-8D4B-133A2F8541F4}" type="presParOf" srcId="{A5D69380-B5BC-4241-AF24-13E1F4B04565}" destId="{441CF85D-5510-4088-A478-B3CD67060A84}" srcOrd="1" destOrd="0" presId="urn:microsoft.com/office/officeart/2005/8/layout/orgChart1"/>
    <dgm:cxn modelId="{5A277FE2-3494-4ACB-9C90-0B452C09B209}" type="presParOf" srcId="{A5D69380-B5BC-4241-AF24-13E1F4B04565}" destId="{B1218612-A057-4B62-A72C-77704D51D9A6}" srcOrd="2" destOrd="0" presId="urn:microsoft.com/office/officeart/2005/8/layout/orgChart1"/>
    <dgm:cxn modelId="{33414CC2-E371-478A-9FC0-233D7815E32E}" type="presParOf" srcId="{4986AF1A-FC29-4CDD-B284-4DD8E13AC5BC}" destId="{A6A014C9-A092-43F8-88BD-394DAE294FF3}" srcOrd="4" destOrd="0" presId="urn:microsoft.com/office/officeart/2005/8/layout/orgChart1"/>
    <dgm:cxn modelId="{37C305D4-95A3-4515-9354-9D69A40A9CFD}" type="presParOf" srcId="{4986AF1A-FC29-4CDD-B284-4DD8E13AC5BC}" destId="{7A67B2AC-A9C3-4E2D-8A21-90AC5DDB5C40}" srcOrd="5" destOrd="0" presId="urn:microsoft.com/office/officeart/2005/8/layout/orgChart1"/>
    <dgm:cxn modelId="{9B38C840-5BB1-4FAE-BEE8-00AF3AB503A1}" type="presParOf" srcId="{7A67B2AC-A9C3-4E2D-8A21-90AC5DDB5C40}" destId="{FE929AAB-1F63-4D03-886F-9DF8CF5F0FF9}" srcOrd="0" destOrd="0" presId="urn:microsoft.com/office/officeart/2005/8/layout/orgChart1"/>
    <dgm:cxn modelId="{AE65951C-098E-4AE5-95D9-C18386467548}" type="presParOf" srcId="{FE929AAB-1F63-4D03-886F-9DF8CF5F0FF9}" destId="{0F4CCE0A-C8CF-4ABC-B311-97D6C4C5935E}" srcOrd="0" destOrd="0" presId="urn:microsoft.com/office/officeart/2005/8/layout/orgChart1"/>
    <dgm:cxn modelId="{6937BF70-9A25-4B40-BC03-DB3515ACB9E2}" type="presParOf" srcId="{FE929AAB-1F63-4D03-886F-9DF8CF5F0FF9}" destId="{68396606-6DA3-4DFF-BC22-B4DC9D158340}" srcOrd="1" destOrd="0" presId="urn:microsoft.com/office/officeart/2005/8/layout/orgChart1"/>
    <dgm:cxn modelId="{BCE38DE9-4150-4395-AD72-71B81C10B863}" type="presParOf" srcId="{7A67B2AC-A9C3-4E2D-8A21-90AC5DDB5C40}" destId="{995E68DD-3F23-4444-A3CE-90F72EA25690}" srcOrd="1" destOrd="0" presId="urn:microsoft.com/office/officeart/2005/8/layout/orgChart1"/>
    <dgm:cxn modelId="{8F045F5F-D421-4B59-81BA-DCE7CC29AE74}" type="presParOf" srcId="{7A67B2AC-A9C3-4E2D-8A21-90AC5DDB5C40}" destId="{207B89A6-EE64-456E-993E-5BBDF3D3C695}" srcOrd="2" destOrd="0" presId="urn:microsoft.com/office/officeart/2005/8/layout/orgChart1"/>
    <dgm:cxn modelId="{46664BE4-EEF6-419F-9743-07B3C8D1D2D5}" type="presParOf" srcId="{D832AA9F-E3D1-4AEF-A738-E402C92F7722}" destId="{EC84A6EE-161E-4008-A725-1A7CF5AD4D55}" srcOrd="2" destOrd="0" presId="urn:microsoft.com/office/officeart/2005/8/layout/orgChart1"/>
    <dgm:cxn modelId="{DE0FDF97-A19A-498A-969D-1082C72824CA}" type="presParOf" srcId="{D06DBA7D-A71E-4A5F-AE20-5D755ED684F8}" destId="{4FA75C7C-71F7-46E7-A93A-23EB775D49D4}" srcOrd="2" destOrd="0" presId="urn:microsoft.com/office/officeart/2005/8/layout/orgChart1"/>
    <dgm:cxn modelId="{00D6BC4D-5B15-46F2-AB92-E84E8A876246}" type="presParOf" srcId="{597ED528-80E6-4B3A-BC9D-51A5B13CF87D}" destId="{D3EA30DA-D0C8-4DF7-8D36-D3F9F64491C9}" srcOrd="2" destOrd="0" presId="urn:microsoft.com/office/officeart/2005/8/layout/orgChart1"/>
    <dgm:cxn modelId="{297FBEFE-F68D-4323-8C4C-133EB50EAA44}" type="presParOf" srcId="{597ED528-80E6-4B3A-BC9D-51A5B13CF87D}" destId="{B5CEDA07-94A1-4278-AA62-B41625497700}" srcOrd="3" destOrd="0" presId="urn:microsoft.com/office/officeart/2005/8/layout/orgChart1"/>
    <dgm:cxn modelId="{26063AD2-9A18-4FAB-9F97-D4F805AD9C42}" type="presParOf" srcId="{B5CEDA07-94A1-4278-AA62-B41625497700}" destId="{FA7F5F1A-ECCD-44A2-8DC5-DDF44937B27C}" srcOrd="0" destOrd="0" presId="urn:microsoft.com/office/officeart/2005/8/layout/orgChart1"/>
    <dgm:cxn modelId="{404304E3-27A0-4915-B647-ABFEAD64A95C}" type="presParOf" srcId="{FA7F5F1A-ECCD-44A2-8DC5-DDF44937B27C}" destId="{BF30EA0C-566B-4BA1-BFA2-563522164081}" srcOrd="0" destOrd="0" presId="urn:microsoft.com/office/officeart/2005/8/layout/orgChart1"/>
    <dgm:cxn modelId="{F496AB7E-699E-415F-B74A-1B5FCD21D441}" type="presParOf" srcId="{FA7F5F1A-ECCD-44A2-8DC5-DDF44937B27C}" destId="{B1B190CC-3871-47D2-B03F-35114ED73549}" srcOrd="1" destOrd="0" presId="urn:microsoft.com/office/officeart/2005/8/layout/orgChart1"/>
    <dgm:cxn modelId="{A7004C79-B4DE-4BAA-A71B-BFD71D9CEBE0}" type="presParOf" srcId="{B5CEDA07-94A1-4278-AA62-B41625497700}" destId="{8297CC61-B27D-4396-9E3A-2DEFA7B61109}" srcOrd="1" destOrd="0" presId="urn:microsoft.com/office/officeart/2005/8/layout/orgChart1"/>
    <dgm:cxn modelId="{018850B6-76A1-48CB-AE58-16E5F4C942F4}" type="presParOf" srcId="{8297CC61-B27D-4396-9E3A-2DEFA7B61109}" destId="{57931F2A-73FA-4609-BA8F-9CF578DF2015}" srcOrd="0" destOrd="0" presId="urn:microsoft.com/office/officeart/2005/8/layout/orgChart1"/>
    <dgm:cxn modelId="{0477A8C0-E7C6-4A31-A832-BF4BFD3EBFA9}" type="presParOf" srcId="{8297CC61-B27D-4396-9E3A-2DEFA7B61109}" destId="{19B0789B-2119-4A2C-B8A0-3DDDE78989AD}" srcOrd="1" destOrd="0" presId="urn:microsoft.com/office/officeart/2005/8/layout/orgChart1"/>
    <dgm:cxn modelId="{41DAA6B5-B5C9-40DA-BF95-07F2D61D48CA}" type="presParOf" srcId="{19B0789B-2119-4A2C-B8A0-3DDDE78989AD}" destId="{6F0D3017-0A95-4210-86C0-6248F6D9075F}" srcOrd="0" destOrd="0" presId="urn:microsoft.com/office/officeart/2005/8/layout/orgChart1"/>
    <dgm:cxn modelId="{BB5DCF14-E715-4EB8-83F2-DB1F6DC023D6}" type="presParOf" srcId="{6F0D3017-0A95-4210-86C0-6248F6D9075F}" destId="{25F5AB30-4015-4031-AED5-8D33CE608F1F}" srcOrd="0" destOrd="0" presId="urn:microsoft.com/office/officeart/2005/8/layout/orgChart1"/>
    <dgm:cxn modelId="{DF3FD946-10F6-4A3A-830B-C3A50E04149B}" type="presParOf" srcId="{6F0D3017-0A95-4210-86C0-6248F6D9075F}" destId="{F4968946-7395-4F7B-AC93-95E443F56D0D}" srcOrd="1" destOrd="0" presId="urn:microsoft.com/office/officeart/2005/8/layout/orgChart1"/>
    <dgm:cxn modelId="{BD52408B-3F79-48B1-B5AF-251B0455CFB1}" type="presParOf" srcId="{19B0789B-2119-4A2C-B8A0-3DDDE78989AD}" destId="{9AE20720-6AB7-4CF5-9CAA-E7756322677B}" srcOrd="1" destOrd="0" presId="urn:microsoft.com/office/officeart/2005/8/layout/orgChart1"/>
    <dgm:cxn modelId="{A9AEFA5F-BE2B-4C07-AA45-442DFF484FF9}" type="presParOf" srcId="{9AE20720-6AB7-4CF5-9CAA-E7756322677B}" destId="{970893C9-784B-4CD9-80A1-6691E048563A}" srcOrd="0" destOrd="0" presId="urn:microsoft.com/office/officeart/2005/8/layout/orgChart1"/>
    <dgm:cxn modelId="{34290071-0D13-430B-B04D-C864438A6DA4}" type="presParOf" srcId="{9AE20720-6AB7-4CF5-9CAA-E7756322677B}" destId="{8195C967-2728-4D31-B1F3-DE14C5866F8A}" srcOrd="1" destOrd="0" presId="urn:microsoft.com/office/officeart/2005/8/layout/orgChart1"/>
    <dgm:cxn modelId="{11630B08-80E6-469C-B8A6-9876C232FF09}" type="presParOf" srcId="{8195C967-2728-4D31-B1F3-DE14C5866F8A}" destId="{F43CF773-AC70-4296-8C3B-A39F7FC294BF}" srcOrd="0" destOrd="0" presId="urn:microsoft.com/office/officeart/2005/8/layout/orgChart1"/>
    <dgm:cxn modelId="{C3DD33BE-1F9B-46B4-98F0-48A17D759187}" type="presParOf" srcId="{F43CF773-AC70-4296-8C3B-A39F7FC294BF}" destId="{BCFE2BC0-CC8C-42B3-AA29-F83734685D39}" srcOrd="0" destOrd="0" presId="urn:microsoft.com/office/officeart/2005/8/layout/orgChart1"/>
    <dgm:cxn modelId="{71B1F94C-FDC6-4C0D-80BE-0FD78D96A9DE}" type="presParOf" srcId="{F43CF773-AC70-4296-8C3B-A39F7FC294BF}" destId="{4144441E-80E4-4164-880A-38856E42A388}" srcOrd="1" destOrd="0" presId="urn:microsoft.com/office/officeart/2005/8/layout/orgChart1"/>
    <dgm:cxn modelId="{755418A1-35D8-4CE3-8188-10570996B97A}" type="presParOf" srcId="{8195C967-2728-4D31-B1F3-DE14C5866F8A}" destId="{CFFACE56-7055-4B4C-81B7-A823593DBF15}" srcOrd="1" destOrd="0" presId="urn:microsoft.com/office/officeart/2005/8/layout/orgChart1"/>
    <dgm:cxn modelId="{A32067D2-726A-4344-A7A5-69A6A9D9FAF9}" type="presParOf" srcId="{8195C967-2728-4D31-B1F3-DE14C5866F8A}" destId="{77E90ED2-858F-4E59-BE78-E0EF18964139}" srcOrd="2" destOrd="0" presId="urn:microsoft.com/office/officeart/2005/8/layout/orgChart1"/>
    <dgm:cxn modelId="{2ACA30C5-A157-4504-B8A8-0CEAA9ECC3A8}" type="presParOf" srcId="{9AE20720-6AB7-4CF5-9CAA-E7756322677B}" destId="{0C669580-C246-4CA9-B122-2E95FBBF87C6}" srcOrd="2" destOrd="0" presId="urn:microsoft.com/office/officeart/2005/8/layout/orgChart1"/>
    <dgm:cxn modelId="{8184F581-6F6E-47D7-B532-50E293703343}" type="presParOf" srcId="{9AE20720-6AB7-4CF5-9CAA-E7756322677B}" destId="{9F04FED5-2A48-4604-81CF-572D24C403E5}" srcOrd="3" destOrd="0" presId="urn:microsoft.com/office/officeart/2005/8/layout/orgChart1"/>
    <dgm:cxn modelId="{0166AF34-BAD6-4414-9E88-CFE14EEA8B95}" type="presParOf" srcId="{9F04FED5-2A48-4604-81CF-572D24C403E5}" destId="{2F9570AF-1BC8-4855-9A10-CE95EF42CC24}" srcOrd="0" destOrd="0" presId="urn:microsoft.com/office/officeart/2005/8/layout/orgChart1"/>
    <dgm:cxn modelId="{1CBD3ED4-D07C-4228-93FA-418E61C37AFD}" type="presParOf" srcId="{2F9570AF-1BC8-4855-9A10-CE95EF42CC24}" destId="{698C4880-2E4B-4B44-91F0-C6211E714B25}" srcOrd="0" destOrd="0" presId="urn:microsoft.com/office/officeart/2005/8/layout/orgChart1"/>
    <dgm:cxn modelId="{BF906143-5031-41EF-978F-9A0F9A13D0B0}" type="presParOf" srcId="{2F9570AF-1BC8-4855-9A10-CE95EF42CC24}" destId="{A71D3FAB-BBBF-4125-8F71-A9FC443914AE}" srcOrd="1" destOrd="0" presId="urn:microsoft.com/office/officeart/2005/8/layout/orgChart1"/>
    <dgm:cxn modelId="{16EB5798-8E2E-400A-82D6-7F42D81BF4C0}" type="presParOf" srcId="{9F04FED5-2A48-4604-81CF-572D24C403E5}" destId="{9B40EE5D-1CC6-4FF2-B32D-4940E831937F}" srcOrd="1" destOrd="0" presId="urn:microsoft.com/office/officeart/2005/8/layout/orgChart1"/>
    <dgm:cxn modelId="{89BA2884-C718-45FE-8BAA-824E6EB723DB}" type="presParOf" srcId="{9F04FED5-2A48-4604-81CF-572D24C403E5}" destId="{485A025B-E47E-4A27-A2DC-05911A498095}" srcOrd="2" destOrd="0" presId="urn:microsoft.com/office/officeart/2005/8/layout/orgChart1"/>
    <dgm:cxn modelId="{D1A36A77-522F-4F94-8E7D-8EEC9640619D}" type="presParOf" srcId="{9AE20720-6AB7-4CF5-9CAA-E7756322677B}" destId="{E3CBB239-2E12-4974-9FF8-10DEBC64D4E7}" srcOrd="4" destOrd="0" presId="urn:microsoft.com/office/officeart/2005/8/layout/orgChart1"/>
    <dgm:cxn modelId="{A50B8066-E0B7-4D52-AB12-D96BA958DEE5}" type="presParOf" srcId="{9AE20720-6AB7-4CF5-9CAA-E7756322677B}" destId="{A444371F-1E3F-433F-A5E6-A0C168F77DB7}" srcOrd="5" destOrd="0" presId="urn:microsoft.com/office/officeart/2005/8/layout/orgChart1"/>
    <dgm:cxn modelId="{B4D79663-FFDF-45FE-82B3-CA564FE8C670}" type="presParOf" srcId="{A444371F-1E3F-433F-A5E6-A0C168F77DB7}" destId="{C823EF93-5821-427B-B5E0-25897D059F9A}" srcOrd="0" destOrd="0" presId="urn:microsoft.com/office/officeart/2005/8/layout/orgChart1"/>
    <dgm:cxn modelId="{24E0FB4F-A57F-432B-89F8-6F2E822B1ACB}" type="presParOf" srcId="{C823EF93-5821-427B-B5E0-25897D059F9A}" destId="{9EC0EFAD-2309-411C-965C-58A502D6F59D}" srcOrd="0" destOrd="0" presId="urn:microsoft.com/office/officeart/2005/8/layout/orgChart1"/>
    <dgm:cxn modelId="{800B3FD7-1563-4E1E-82FD-86C8DCC4AE2C}" type="presParOf" srcId="{C823EF93-5821-427B-B5E0-25897D059F9A}" destId="{308C280E-6389-45A2-A6DA-3429AD4598EA}" srcOrd="1" destOrd="0" presId="urn:microsoft.com/office/officeart/2005/8/layout/orgChart1"/>
    <dgm:cxn modelId="{465ED32A-0CC0-4BD2-9893-6B9F46EEF95E}" type="presParOf" srcId="{A444371F-1E3F-433F-A5E6-A0C168F77DB7}" destId="{A10F809B-7BE1-4CEA-883B-C81DFC1780CA}" srcOrd="1" destOrd="0" presId="urn:microsoft.com/office/officeart/2005/8/layout/orgChart1"/>
    <dgm:cxn modelId="{9EDD31AE-5AB1-4E42-9183-D220031AE669}" type="presParOf" srcId="{A444371F-1E3F-433F-A5E6-A0C168F77DB7}" destId="{717A6F8D-87CB-4BD0-9999-20B5077D9A50}" srcOrd="2" destOrd="0" presId="urn:microsoft.com/office/officeart/2005/8/layout/orgChart1"/>
    <dgm:cxn modelId="{D2941AA2-87B6-4566-906A-8BC4DE81C39A}" type="presParOf" srcId="{9AE20720-6AB7-4CF5-9CAA-E7756322677B}" destId="{1CFF7854-AADC-42D7-969B-7F1E756769FB}" srcOrd="6" destOrd="0" presId="urn:microsoft.com/office/officeart/2005/8/layout/orgChart1"/>
    <dgm:cxn modelId="{46366E45-79A8-4869-839C-37D4EA5B7620}" type="presParOf" srcId="{9AE20720-6AB7-4CF5-9CAA-E7756322677B}" destId="{99CFACE4-8C02-4239-8AC6-72F479DFB1BA}" srcOrd="7" destOrd="0" presId="urn:microsoft.com/office/officeart/2005/8/layout/orgChart1"/>
    <dgm:cxn modelId="{BB90775C-4992-4717-AC42-1E4EB09ADC64}" type="presParOf" srcId="{99CFACE4-8C02-4239-8AC6-72F479DFB1BA}" destId="{01C7F963-82FD-4699-887A-3B1E518C0AA8}" srcOrd="0" destOrd="0" presId="urn:microsoft.com/office/officeart/2005/8/layout/orgChart1"/>
    <dgm:cxn modelId="{B7140495-AD76-4E5E-BF83-ECAB8DEEB523}" type="presParOf" srcId="{01C7F963-82FD-4699-887A-3B1E518C0AA8}" destId="{3D38008B-92C1-4598-8DEA-5B9D74BFE572}" srcOrd="0" destOrd="0" presId="urn:microsoft.com/office/officeart/2005/8/layout/orgChart1"/>
    <dgm:cxn modelId="{BC24E8AD-13AB-4103-B01F-A5EC964E42DA}" type="presParOf" srcId="{01C7F963-82FD-4699-887A-3B1E518C0AA8}" destId="{1AE6987B-64D7-4AAE-988C-8CF7EBB995FC}" srcOrd="1" destOrd="0" presId="urn:microsoft.com/office/officeart/2005/8/layout/orgChart1"/>
    <dgm:cxn modelId="{7AA3D990-EAB9-4AED-9D68-4654EE863AEB}" type="presParOf" srcId="{99CFACE4-8C02-4239-8AC6-72F479DFB1BA}" destId="{3195F34B-9EDD-41C0-9F89-DBBBDB6F2102}" srcOrd="1" destOrd="0" presId="urn:microsoft.com/office/officeart/2005/8/layout/orgChart1"/>
    <dgm:cxn modelId="{0848C1A9-BA50-4802-8165-806C4FDAE003}" type="presParOf" srcId="{99CFACE4-8C02-4239-8AC6-72F479DFB1BA}" destId="{3C30A408-C2F5-48F0-BE65-0391EA03AC44}" srcOrd="2" destOrd="0" presId="urn:microsoft.com/office/officeart/2005/8/layout/orgChart1"/>
    <dgm:cxn modelId="{B1781708-C5FB-4F2B-9719-AF91C0C63A98}" type="presParOf" srcId="{9AE20720-6AB7-4CF5-9CAA-E7756322677B}" destId="{2C6D1B90-A217-453F-B130-37FBCCD960D5}" srcOrd="8" destOrd="0" presId="urn:microsoft.com/office/officeart/2005/8/layout/orgChart1"/>
    <dgm:cxn modelId="{B01B30A1-F4D1-4DEC-AD7A-5629D14C20B2}" type="presParOf" srcId="{9AE20720-6AB7-4CF5-9CAA-E7756322677B}" destId="{5E48C30A-307A-461C-93DF-36D1068371E5}" srcOrd="9" destOrd="0" presId="urn:microsoft.com/office/officeart/2005/8/layout/orgChart1"/>
    <dgm:cxn modelId="{E58CE687-DC35-4562-BBFB-0C5793DD1781}" type="presParOf" srcId="{5E48C30A-307A-461C-93DF-36D1068371E5}" destId="{B3754E99-A26F-4217-B791-475253AF2400}" srcOrd="0" destOrd="0" presId="urn:microsoft.com/office/officeart/2005/8/layout/orgChart1"/>
    <dgm:cxn modelId="{8A7A16A5-0AEC-422F-85C2-3B10E058763A}" type="presParOf" srcId="{B3754E99-A26F-4217-B791-475253AF2400}" destId="{07B3F84C-D9D4-4593-BCD0-C5985C7F1536}" srcOrd="0" destOrd="0" presId="urn:microsoft.com/office/officeart/2005/8/layout/orgChart1"/>
    <dgm:cxn modelId="{6E00CE14-1A0E-4299-944F-717D8B5258BE}" type="presParOf" srcId="{B3754E99-A26F-4217-B791-475253AF2400}" destId="{D3674239-9DDE-46C2-A985-C0C857A8344C}" srcOrd="1" destOrd="0" presId="urn:microsoft.com/office/officeart/2005/8/layout/orgChart1"/>
    <dgm:cxn modelId="{4804E91A-0494-4774-BDB4-578AA2E57B99}" type="presParOf" srcId="{5E48C30A-307A-461C-93DF-36D1068371E5}" destId="{2054126B-14BF-40F5-B2E3-0237140200E6}" srcOrd="1" destOrd="0" presId="urn:microsoft.com/office/officeart/2005/8/layout/orgChart1"/>
    <dgm:cxn modelId="{AF447D18-046F-4475-B612-E25DF5224FE6}" type="presParOf" srcId="{5E48C30A-307A-461C-93DF-36D1068371E5}" destId="{AA7B7308-50ED-479E-B3CD-8B21F67A93CE}" srcOrd="2" destOrd="0" presId="urn:microsoft.com/office/officeart/2005/8/layout/orgChart1"/>
    <dgm:cxn modelId="{F21FEC23-8938-4179-AAAD-BF256AAAE288}" type="presParOf" srcId="{19B0789B-2119-4A2C-B8A0-3DDDE78989AD}" destId="{391C2468-A404-4BD3-B90C-807D1EF2D627}" srcOrd="2" destOrd="0" presId="urn:microsoft.com/office/officeart/2005/8/layout/orgChart1"/>
    <dgm:cxn modelId="{E631F7F9-FF0D-45B8-8A34-8861A3B8BC26}" type="presParOf" srcId="{B5CEDA07-94A1-4278-AA62-B41625497700}" destId="{CB64EC3A-85FA-4A47-9CE4-07366EC04FC0}" srcOrd="2" destOrd="0" presId="urn:microsoft.com/office/officeart/2005/8/layout/orgChart1"/>
    <dgm:cxn modelId="{1999A543-B141-4436-A5E0-8FCFA157A822}" type="presParOf" srcId="{F80B0616-6988-437B-B328-16D8DE93CAC9}" destId="{26481A18-7E6E-420E-B291-972CB21FE99F}" srcOrd="2" destOrd="0" presId="urn:microsoft.com/office/officeart/2005/8/layout/orgChart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6D1B90-A217-453F-B130-37FBCCD960D5}">
      <dsp:nvSpPr>
        <dsp:cNvPr id="0" name=""/>
        <dsp:cNvSpPr/>
      </dsp:nvSpPr>
      <dsp:spPr>
        <a:xfrm>
          <a:off x="4961549" y="2104433"/>
          <a:ext cx="608234" cy="37353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35331"/>
              </a:lnTo>
              <a:lnTo>
                <a:pt x="608234" y="3735331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FF7854-AADC-42D7-969B-7F1E756769FB}">
      <dsp:nvSpPr>
        <dsp:cNvPr id="0" name=""/>
        <dsp:cNvSpPr/>
      </dsp:nvSpPr>
      <dsp:spPr>
        <a:xfrm>
          <a:off x="4961549" y="2104433"/>
          <a:ext cx="603615" cy="29412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41270"/>
              </a:lnTo>
              <a:lnTo>
                <a:pt x="603615" y="294127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CBB239-2E12-4974-9FF8-10DEBC64D4E7}">
      <dsp:nvSpPr>
        <dsp:cNvPr id="0" name=""/>
        <dsp:cNvSpPr/>
      </dsp:nvSpPr>
      <dsp:spPr>
        <a:xfrm>
          <a:off x="4961549" y="2104433"/>
          <a:ext cx="580520" cy="21472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47209"/>
              </a:lnTo>
              <a:lnTo>
                <a:pt x="580520" y="214720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669580-C246-4CA9-B122-2E95FBBF87C6}">
      <dsp:nvSpPr>
        <dsp:cNvPr id="0" name=""/>
        <dsp:cNvSpPr/>
      </dsp:nvSpPr>
      <dsp:spPr>
        <a:xfrm>
          <a:off x="4961549" y="2104433"/>
          <a:ext cx="580520" cy="13531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53147"/>
              </a:lnTo>
              <a:lnTo>
                <a:pt x="580520" y="135314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0893C9-784B-4CD9-80A1-6691E048563A}">
      <dsp:nvSpPr>
        <dsp:cNvPr id="0" name=""/>
        <dsp:cNvSpPr/>
      </dsp:nvSpPr>
      <dsp:spPr>
        <a:xfrm>
          <a:off x="4961549" y="2104433"/>
          <a:ext cx="580520" cy="5590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9086"/>
              </a:lnTo>
              <a:lnTo>
                <a:pt x="580520" y="559086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931F2A-73FA-4609-BA8F-9CF578DF2015}">
      <dsp:nvSpPr>
        <dsp:cNvPr id="0" name=""/>
        <dsp:cNvSpPr/>
      </dsp:nvSpPr>
      <dsp:spPr>
        <a:xfrm>
          <a:off x="5682678" y="1354996"/>
          <a:ext cx="91440" cy="19023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023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EA30DA-D0C8-4DF7-8D36-D3F9F64491C9}">
      <dsp:nvSpPr>
        <dsp:cNvPr id="0" name=""/>
        <dsp:cNvSpPr/>
      </dsp:nvSpPr>
      <dsp:spPr>
        <a:xfrm>
          <a:off x="3723214" y="560935"/>
          <a:ext cx="2005183" cy="2348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7431"/>
              </a:lnTo>
              <a:lnTo>
                <a:pt x="2005183" y="117431"/>
              </a:lnTo>
              <a:lnTo>
                <a:pt x="2005183" y="23486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A014C9-A092-43F8-88BD-394DAE294FF3}">
      <dsp:nvSpPr>
        <dsp:cNvPr id="0" name=""/>
        <dsp:cNvSpPr/>
      </dsp:nvSpPr>
      <dsp:spPr>
        <a:xfrm>
          <a:off x="1192090" y="2104433"/>
          <a:ext cx="415152" cy="21472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47209"/>
              </a:lnTo>
              <a:lnTo>
                <a:pt x="415152" y="214720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6767FF-9293-4503-A4EC-F854F5CDB0D3}">
      <dsp:nvSpPr>
        <dsp:cNvPr id="0" name=""/>
        <dsp:cNvSpPr/>
      </dsp:nvSpPr>
      <dsp:spPr>
        <a:xfrm>
          <a:off x="1192090" y="2104433"/>
          <a:ext cx="415152" cy="13531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53147"/>
              </a:lnTo>
              <a:lnTo>
                <a:pt x="415152" y="135314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4CBD96-F4A0-430C-9B63-72A931C70D8E}">
      <dsp:nvSpPr>
        <dsp:cNvPr id="0" name=""/>
        <dsp:cNvSpPr/>
      </dsp:nvSpPr>
      <dsp:spPr>
        <a:xfrm>
          <a:off x="1192090" y="2104433"/>
          <a:ext cx="415152" cy="5590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9086"/>
              </a:lnTo>
              <a:lnTo>
                <a:pt x="415152" y="559086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761E97-7EC8-4A8E-BEA7-D133B8C8D334}">
      <dsp:nvSpPr>
        <dsp:cNvPr id="0" name=""/>
        <dsp:cNvSpPr/>
      </dsp:nvSpPr>
      <dsp:spPr>
        <a:xfrm>
          <a:off x="2044764" y="1354996"/>
          <a:ext cx="91440" cy="19023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023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25D700-BE4D-40F1-B439-DB9B4F2B0D33}">
      <dsp:nvSpPr>
        <dsp:cNvPr id="0" name=""/>
        <dsp:cNvSpPr/>
      </dsp:nvSpPr>
      <dsp:spPr>
        <a:xfrm>
          <a:off x="2090484" y="560935"/>
          <a:ext cx="1632729" cy="234863"/>
        </a:xfrm>
        <a:custGeom>
          <a:avLst/>
          <a:gdLst/>
          <a:ahLst/>
          <a:cxnLst/>
          <a:rect l="0" t="0" r="0" b="0"/>
          <a:pathLst>
            <a:path>
              <a:moveTo>
                <a:pt x="1632729" y="0"/>
              </a:moveTo>
              <a:lnTo>
                <a:pt x="1632729" y="117431"/>
              </a:lnTo>
              <a:lnTo>
                <a:pt x="0" y="117431"/>
              </a:lnTo>
              <a:lnTo>
                <a:pt x="0" y="23486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B705E4-B90A-4FCD-9062-2118E7B2F3BB}">
      <dsp:nvSpPr>
        <dsp:cNvPr id="0" name=""/>
        <dsp:cNvSpPr/>
      </dsp:nvSpPr>
      <dsp:spPr>
        <a:xfrm>
          <a:off x="2533313" y="1737"/>
          <a:ext cx="2379801" cy="55919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600" b="1" kern="1200" noProof="0" dirty="0" smtClean="0">
              <a:latin typeface="Arial" panose="020B0604020202020204" pitchFamily="34" charset="0"/>
              <a:cs typeface="Arial" panose="020B0604020202020204" pitchFamily="34" charset="0"/>
            </a:rPr>
            <a:t>Сутектің периодтық жүйеде орналасуы</a:t>
          </a:r>
          <a:endParaRPr lang="kk-KZ" sz="1600" b="1" kern="1200" noProof="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533313" y="1737"/>
        <a:ext cx="2379801" cy="559198"/>
      </dsp:txXfrm>
    </dsp:sp>
    <dsp:sp modelId="{E55B7245-28D0-4D45-B076-39C6A4E77525}">
      <dsp:nvSpPr>
        <dsp:cNvPr id="0" name=""/>
        <dsp:cNvSpPr/>
      </dsp:nvSpPr>
      <dsp:spPr>
        <a:xfrm>
          <a:off x="967491" y="795798"/>
          <a:ext cx="2245985" cy="55919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I</a:t>
          </a:r>
          <a:r>
            <a:rPr lang="ru-RU" sz="2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А</a:t>
          </a:r>
          <a:endParaRPr lang="ru-RU" sz="2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67491" y="795798"/>
        <a:ext cx="2245985" cy="559198"/>
      </dsp:txXfrm>
    </dsp:sp>
    <dsp:sp modelId="{225C2161-5614-4ED1-9810-229CCCC4E282}">
      <dsp:nvSpPr>
        <dsp:cNvPr id="0" name=""/>
        <dsp:cNvSpPr/>
      </dsp:nvSpPr>
      <dsp:spPr>
        <a:xfrm>
          <a:off x="967491" y="1545235"/>
          <a:ext cx="2245985" cy="55919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600" b="1" kern="1200" noProof="0" dirty="0" smtClean="0">
              <a:latin typeface="Arial" panose="020B0604020202020204" pitchFamily="34" charset="0"/>
              <a:cs typeface="Arial" panose="020B0604020202020204" pitchFamily="34" charset="0"/>
            </a:rPr>
            <a:t>Сілтілік металдарға ұқсастығы</a:t>
          </a:r>
          <a:endParaRPr lang="kk-KZ" sz="1600" b="1" kern="1200" noProof="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67491" y="1545235"/>
        <a:ext cx="2245985" cy="559198"/>
      </dsp:txXfrm>
    </dsp:sp>
    <dsp:sp modelId="{BFF28276-3628-4BDE-8366-875617B3EC79}">
      <dsp:nvSpPr>
        <dsp:cNvPr id="0" name=""/>
        <dsp:cNvSpPr/>
      </dsp:nvSpPr>
      <dsp:spPr>
        <a:xfrm>
          <a:off x="1607242" y="2383921"/>
          <a:ext cx="1332703" cy="559198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 </a:t>
          </a:r>
          <a:r>
            <a:rPr lang="ru-RU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1 вал. электрон</a:t>
          </a:r>
          <a:endParaRPr lang="ru-RU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07242" y="2383921"/>
        <a:ext cx="1332703" cy="559198"/>
      </dsp:txXfrm>
    </dsp:sp>
    <dsp:sp modelId="{9150DEC6-3FDE-4ACD-9CC7-11D140200817}">
      <dsp:nvSpPr>
        <dsp:cNvPr id="0" name=""/>
        <dsp:cNvSpPr/>
      </dsp:nvSpPr>
      <dsp:spPr>
        <a:xfrm>
          <a:off x="1607242" y="3177982"/>
          <a:ext cx="1570273" cy="559198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600" b="1" kern="1200" noProof="0" dirty="0" smtClean="0">
              <a:latin typeface="Arial" panose="020B0604020202020204" pitchFamily="34" charset="0"/>
              <a:cs typeface="Arial" panose="020B0604020202020204" pitchFamily="34" charset="0"/>
            </a:rPr>
            <a:t> тотығу дәрежесі:  +1</a:t>
          </a:r>
          <a:endParaRPr lang="kk-KZ" sz="1600" b="1" kern="1200" noProof="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07242" y="3177982"/>
        <a:ext cx="1570273" cy="559198"/>
      </dsp:txXfrm>
    </dsp:sp>
    <dsp:sp modelId="{0F4CCE0A-C8CF-4ABC-B311-97D6C4C5935E}">
      <dsp:nvSpPr>
        <dsp:cNvPr id="0" name=""/>
        <dsp:cNvSpPr/>
      </dsp:nvSpPr>
      <dsp:spPr>
        <a:xfrm>
          <a:off x="1607242" y="3972043"/>
          <a:ext cx="1805304" cy="559198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400" b="1" kern="1200" noProof="0" dirty="0" smtClean="0">
              <a:latin typeface="Arial" panose="020B0604020202020204" pitchFamily="34" charset="0"/>
              <a:cs typeface="Arial" panose="020B0604020202020204" pitchFamily="34" charset="0"/>
            </a:rPr>
            <a:t>тотықсыздандыру қасиеттері</a:t>
          </a:r>
          <a:endParaRPr lang="kk-KZ" sz="1400" b="1" kern="1200" noProof="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07242" y="3972043"/>
        <a:ext cx="1805304" cy="559198"/>
      </dsp:txXfrm>
    </dsp:sp>
    <dsp:sp modelId="{BF30EA0C-566B-4BA1-BFA2-563522164081}">
      <dsp:nvSpPr>
        <dsp:cNvPr id="0" name=""/>
        <dsp:cNvSpPr/>
      </dsp:nvSpPr>
      <dsp:spPr>
        <a:xfrm>
          <a:off x="4769837" y="795798"/>
          <a:ext cx="1917121" cy="55919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VII</a:t>
          </a:r>
          <a:r>
            <a:rPr lang="ru-RU" sz="2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А</a:t>
          </a:r>
          <a:endParaRPr lang="ru-RU" sz="2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769837" y="795798"/>
        <a:ext cx="1917121" cy="559198"/>
      </dsp:txXfrm>
    </dsp:sp>
    <dsp:sp modelId="{25F5AB30-4015-4031-AED5-8D33CE608F1F}">
      <dsp:nvSpPr>
        <dsp:cNvPr id="0" name=""/>
        <dsp:cNvSpPr/>
      </dsp:nvSpPr>
      <dsp:spPr>
        <a:xfrm>
          <a:off x="4769837" y="1545235"/>
          <a:ext cx="1917121" cy="55919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600" b="1" kern="1200" noProof="0" dirty="0" smtClean="0">
              <a:latin typeface="Arial" panose="020B0604020202020204" pitchFamily="34" charset="0"/>
              <a:cs typeface="Arial" panose="020B0604020202020204" pitchFamily="34" charset="0"/>
            </a:rPr>
            <a:t>Галогендермен ұқсастығы</a:t>
          </a:r>
          <a:endParaRPr lang="kk-KZ" sz="1600" b="1" kern="1200" noProof="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769837" y="1545235"/>
        <a:ext cx="1917121" cy="559198"/>
      </dsp:txXfrm>
    </dsp:sp>
    <dsp:sp modelId="{BCFE2BC0-CC8C-42B3-AA29-F83734685D39}">
      <dsp:nvSpPr>
        <dsp:cNvPr id="0" name=""/>
        <dsp:cNvSpPr/>
      </dsp:nvSpPr>
      <dsp:spPr>
        <a:xfrm>
          <a:off x="5542070" y="2383921"/>
          <a:ext cx="1602818" cy="559198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400" b="1" kern="1200" noProof="0" dirty="0" smtClean="0">
              <a:latin typeface="Arial" panose="020B0604020202020204" pitchFamily="34" charset="0"/>
              <a:cs typeface="Arial" panose="020B0604020202020204" pitchFamily="34" charset="0"/>
            </a:rPr>
            <a:t> деңгейді толықтыруға 1e жеткіліксіз</a:t>
          </a:r>
          <a:endParaRPr lang="kk-KZ" sz="1400" b="1" kern="1200" noProof="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542070" y="2383921"/>
        <a:ext cx="1602818" cy="559198"/>
      </dsp:txXfrm>
    </dsp:sp>
    <dsp:sp modelId="{698C4880-2E4B-4B44-91F0-C6211E714B25}">
      <dsp:nvSpPr>
        <dsp:cNvPr id="0" name=""/>
        <dsp:cNvSpPr/>
      </dsp:nvSpPr>
      <dsp:spPr>
        <a:xfrm>
          <a:off x="5542070" y="3177982"/>
          <a:ext cx="1567935" cy="559198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kk-KZ" sz="1400" b="1" kern="1200" noProof="0" dirty="0" smtClean="0">
              <a:latin typeface="Arial" panose="020B0604020202020204" pitchFamily="34" charset="0"/>
              <a:cs typeface="Arial" panose="020B0604020202020204" pitchFamily="34" charset="0"/>
            </a:rPr>
            <a:t>тотығу дәрежесі:</a:t>
          </a:r>
          <a:r>
            <a:rPr lang="ru-RU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-1</a:t>
          </a:r>
          <a:endParaRPr lang="ru-RU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542070" y="3177982"/>
        <a:ext cx="1567935" cy="559198"/>
      </dsp:txXfrm>
    </dsp:sp>
    <dsp:sp modelId="{9EC0EFAD-2309-411C-965C-58A502D6F59D}">
      <dsp:nvSpPr>
        <dsp:cNvPr id="0" name=""/>
        <dsp:cNvSpPr/>
      </dsp:nvSpPr>
      <dsp:spPr>
        <a:xfrm>
          <a:off x="5542070" y="3972043"/>
          <a:ext cx="1602807" cy="559198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400" b="1" kern="1200" noProof="0" dirty="0" smtClean="0">
              <a:latin typeface="Arial" panose="020B0604020202020204" pitchFamily="34" charset="0"/>
              <a:cs typeface="Arial" panose="020B0604020202020204" pitchFamily="34" charset="0"/>
            </a:rPr>
            <a:t>тотықтыру қасиеттері</a:t>
          </a:r>
          <a:endParaRPr lang="ru-RU" sz="1400" kern="1200" dirty="0"/>
        </a:p>
      </dsp:txBody>
      <dsp:txXfrm>
        <a:off x="5542070" y="3972043"/>
        <a:ext cx="1602807" cy="559198"/>
      </dsp:txXfrm>
    </dsp:sp>
    <dsp:sp modelId="{3D38008B-92C1-4598-8DEA-5B9D74BFE572}">
      <dsp:nvSpPr>
        <dsp:cNvPr id="0" name=""/>
        <dsp:cNvSpPr/>
      </dsp:nvSpPr>
      <dsp:spPr>
        <a:xfrm>
          <a:off x="5565165" y="4766105"/>
          <a:ext cx="1596533" cy="559198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400" b="1" kern="1200" noProof="0" dirty="0" smtClean="0">
              <a:latin typeface="Arial" panose="020B0604020202020204" pitchFamily="34" charset="0"/>
              <a:cs typeface="Arial" panose="020B0604020202020204" pitchFamily="34" charset="0"/>
            </a:rPr>
            <a:t>екіатомдық молекулалар</a:t>
          </a:r>
          <a:endParaRPr lang="kk-KZ" sz="1400" b="1" kern="1200" noProof="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565165" y="4766105"/>
        <a:ext cx="1596533" cy="559198"/>
      </dsp:txXfrm>
    </dsp:sp>
    <dsp:sp modelId="{07B3F84C-D9D4-4593-BCD0-C5985C7F1536}">
      <dsp:nvSpPr>
        <dsp:cNvPr id="0" name=""/>
        <dsp:cNvSpPr/>
      </dsp:nvSpPr>
      <dsp:spPr>
        <a:xfrm>
          <a:off x="5569784" y="5560166"/>
          <a:ext cx="2416149" cy="559198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400" b="1" kern="1200" noProof="0" dirty="0" smtClean="0">
              <a:latin typeface="Arial" panose="020B0604020202020204" pitchFamily="34" charset="0"/>
              <a:cs typeface="Arial" panose="020B0604020202020204" pitchFamily="34" charset="0"/>
            </a:rPr>
            <a:t>қалыпты жағдайда - газ (фтор және хлор сияқты)</a:t>
          </a:r>
          <a:endParaRPr lang="kk-KZ" sz="1400" b="1" kern="1200" noProof="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569784" y="5560166"/>
        <a:ext cx="2416149" cy="5591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0D12ABB-BFB6-42C8-A100-E387955AFE7E}" type="datetimeFigureOut">
              <a:rPr lang="ru-RU"/>
              <a:pPr>
                <a:defRPr/>
              </a:pPr>
              <a:t>02.10.2022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FB5DAF3-FB7C-4E48-B8FD-68B09EFB853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6832446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B6D4A5-92DF-4A03-B7D7-84FACE13DAE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408016097"/>
      </p:ext>
    </p:extLst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ECC826-5436-480A-A1D9-14AC405C377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179526041"/>
      </p:ext>
    </p:extLst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E446C-602C-4DFF-8BEF-E2108759F01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935076684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C3B14A-5604-4395-9E44-8164808E0AB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476590567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0310F1-3062-4821-9F94-6701F2BA593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413100618"/>
      </p:ext>
    </p:extLst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34D546-FE78-4AB5-ACD5-CBED5A7F2BE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693398446"/>
      </p:ext>
    </p:extLst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EDC16-0C1B-4D82-A5A5-8E2CAB9DB9E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050303654"/>
      </p:ext>
    </p:extLst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94ACC-A45D-4631-99B6-97A5E8CA8BC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018308050"/>
      </p:ext>
    </p:extLst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C2ACB5-A26F-4940-B741-C8BA43A350F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997511264"/>
      </p:ext>
    </p:extLst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DE453B-2556-44AA-BED7-BAE3C2E4FC7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901718495"/>
      </p:ext>
    </p:extLst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52B0A-FCC2-4C86-A38A-3657AA3478D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412655748"/>
      </p:ext>
    </p:extLst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27463E0-D1E8-4DD8-8C07-DED4BBA8980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</p:sldLayoutIdLst>
  <p:transition spd="slow">
    <p:randomBar dir="vert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Подзаголовок 2" descr="Rectangle: Click to edit Master text styles&#10;Second level&#10;Third level&#10;Fourth level&#10;Fifth level"/>
          <p:cNvSpPr>
            <a:spLocks noGrp="1"/>
          </p:cNvSpPr>
          <p:nvPr>
            <p:ph type="subTitle" idx="1"/>
          </p:nvPr>
        </p:nvSpPr>
        <p:spPr>
          <a:xfrm>
            <a:off x="755650" y="2132013"/>
            <a:ext cx="7632700" cy="1081087"/>
          </a:xfrm>
        </p:spPr>
        <p:txBody>
          <a:bodyPr rtlCol="0">
            <a:normAutofit/>
          </a:bodyPr>
          <a:lstStyle/>
          <a:p>
            <a:pPr eaLnBrk="1" fontAlgn="auto" hangingPunct="1">
              <a:spcBef>
                <a:spcPct val="0"/>
              </a:spcBef>
              <a:spcAft>
                <a:spcPts val="0"/>
              </a:spcAft>
              <a:buSzPct val="80000"/>
              <a:buFont typeface="Arial" panose="020B0604020202020204" pitchFamily="34" charset="0"/>
              <a:buNone/>
              <a:defRPr/>
            </a:pPr>
            <a:r>
              <a:rPr lang="kk-KZ" alt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 дәріс</a:t>
            </a:r>
            <a:endParaRPr lang="ru-RU" altLang="ru-RU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SzPct val="80000"/>
              <a:buFont typeface="Arial" panose="020B0604020202020204" pitchFamily="34" charset="0"/>
              <a:buNone/>
              <a:defRPr/>
            </a:pPr>
            <a:r>
              <a:rPr lang="kk-K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Элементтер химиясы. Сутегі.</a:t>
            </a:r>
            <a:endParaRPr lang="ru-RU" altLang="ru-RU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981075"/>
            <a:ext cx="8586788" cy="4176713"/>
          </a:xfrm>
          <a:noFill/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539750" y="476250"/>
            <a:ext cx="8135938" cy="5832475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kk-KZ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Физикалық қасиеттері</a:t>
            </a:r>
          </a:p>
          <a:p>
            <a:pPr marL="0" indent="0" algn="just" eaLnBrk="1" fontAlgn="auto" hangingPunct="1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kk-KZ" altLang="ru-RU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kk-K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Түсі, иісі және дәмі жоқ газ.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kk-K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Ауадан 14,5 есе жеңіл.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kk-K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Суда нашар ериді.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kk-K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Кейбір металдарда жақсы ериді (мысалы, Pd).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kk-K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Газ тәрізді заттар арасында жылуөткізгіштігі ең жоғарғы (ауаның жылуөткізгіштігінен 7 есе жоғары).</a:t>
            </a:r>
            <a:endParaRPr lang="kk-K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ru-RU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ru-RU" sz="2400" b="1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қайн</a:t>
            </a:r>
            <a:r>
              <a:rPr lang="ru-RU" sz="24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 =  -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252,6</a:t>
            </a:r>
            <a:r>
              <a:rPr lang="ru-RU" sz="24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С.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ru-RU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ru-RU" sz="2400" b="1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балқу</a:t>
            </a:r>
            <a:r>
              <a:rPr lang="ru-RU" sz="24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 = - 259,1</a:t>
            </a:r>
            <a:r>
              <a:rPr lang="ru-RU" sz="24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С.</a:t>
            </a:r>
            <a:endParaRPr lang="kk-KZ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539750" y="476250"/>
            <a:ext cx="8135938" cy="5832475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r>
              <a:rPr lang="kk-KZ" altLang="ru-RU" sz="24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Химиялық қасиеттері</a:t>
            </a:r>
          </a:p>
          <a:p>
            <a:pPr marL="0" indent="0" algn="just" eaLnBrk="1" hangingPunct="1">
              <a:spcBef>
                <a:spcPct val="0"/>
              </a:spcBef>
              <a:buFont typeface="Arial" charset="0"/>
              <a:buNone/>
            </a:pPr>
            <a:endParaRPr lang="kk-KZ" altLang="ru-RU" sz="2400" b="1" smtClean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412875"/>
            <a:ext cx="853440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539750" y="476250"/>
            <a:ext cx="8135938" cy="5832475"/>
          </a:xfrm>
        </p:spPr>
        <p:txBody>
          <a:bodyPr rtlCol="0">
            <a:noAutofit/>
          </a:bodyPr>
          <a:lstStyle/>
          <a:p>
            <a:pPr marL="0" indent="0" algn="ctr" eaLnBrk="1" fontAlgn="auto" hangingPunct="1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kk-KZ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Химиялық қасиеттері</a:t>
            </a:r>
          </a:p>
          <a:p>
            <a:pPr marL="0" indent="0" algn="just" eaLnBrk="1" fontAlgn="auto" hangingPunct="1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kk-KZ" altLang="ru-RU" sz="2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 eaLnBrk="1" hangingPunct="1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kk-K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Бөлме температурасында сутегінің химиялық белсенділігі төмен.</a:t>
            </a:r>
          </a:p>
          <a:p>
            <a:pPr marL="457200" indent="-457200" algn="just" eaLnBrk="1" hangingPunct="1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kk-K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Қыздырусыз тек фтормен:</a:t>
            </a:r>
          </a:p>
          <a:p>
            <a:pPr marL="0" indent="0" algn="ctr" eaLnBrk="1" hangingPunct="1">
              <a:lnSpc>
                <a:spcPct val="12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kk-K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kk-KZ" sz="24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kk-K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 + F</a:t>
            </a:r>
            <a:r>
              <a:rPr lang="kk-KZ" sz="24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kk-K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 = 2HF.</a:t>
            </a:r>
          </a:p>
          <a:p>
            <a:pPr marL="457200" indent="-457200" algn="just" eaLnBrk="1" hangingPunct="1">
              <a:lnSpc>
                <a:spcPct val="120000"/>
              </a:lnSpc>
              <a:spcBef>
                <a:spcPts val="0"/>
              </a:spcBef>
              <a:buFont typeface="+mj-lt"/>
              <a:buAutoNum type="arabicPeriod" startAt="3"/>
              <a:defRPr/>
            </a:pPr>
            <a:r>
              <a:rPr lang="kk-K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Оттекпен және хлормен жандыру кезінде әрекеттеседі:           </a:t>
            </a:r>
          </a:p>
          <a:p>
            <a:pPr marL="0" indent="0" algn="ctr" eaLnBrk="1" hangingPunct="1">
              <a:lnSpc>
                <a:spcPct val="12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kk-K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2H</a:t>
            </a:r>
            <a:r>
              <a:rPr lang="kk-KZ" sz="24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kk-K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 + O</a:t>
            </a:r>
            <a:r>
              <a:rPr lang="kk-KZ" sz="24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kk-K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 = 2H</a:t>
            </a:r>
            <a:r>
              <a:rPr lang="kk-KZ" sz="24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kk-K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O;           H</a:t>
            </a:r>
            <a:r>
              <a:rPr lang="kk-KZ" sz="24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kk-K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 + Cl</a:t>
            </a:r>
            <a:r>
              <a:rPr lang="kk-KZ" sz="24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kk-K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 = 2HCl. </a:t>
            </a:r>
          </a:p>
          <a:p>
            <a:pPr marL="457200" indent="-457200" algn="just" eaLnBrk="1" hangingPunct="1">
              <a:lnSpc>
                <a:spcPct val="120000"/>
              </a:lnSpc>
              <a:spcBef>
                <a:spcPts val="0"/>
              </a:spcBef>
              <a:buFont typeface="+mj-lt"/>
              <a:buAutoNum type="arabicPeriod" startAt="4"/>
              <a:defRPr/>
            </a:pPr>
            <a:r>
              <a:rPr lang="kk-K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Күкіртпен 150-200</a:t>
            </a:r>
            <a:r>
              <a:rPr lang="kk-KZ" sz="24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kk-K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С-ға дейін қыздырғанда әрекеттеседі:            </a:t>
            </a:r>
          </a:p>
          <a:p>
            <a:pPr marL="0" indent="0" algn="ctr" eaLnBrk="1" hangingPunct="1">
              <a:lnSpc>
                <a:spcPct val="12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kk-K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kk-KZ" sz="24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kk-K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 + S = H</a:t>
            </a:r>
            <a:r>
              <a:rPr lang="kk-KZ" sz="24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kk-K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S.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539750" y="476250"/>
            <a:ext cx="8135938" cy="5832475"/>
          </a:xfrm>
        </p:spPr>
        <p:txBody>
          <a:bodyPr rtlCol="0">
            <a:noAutofit/>
          </a:bodyPr>
          <a:lstStyle/>
          <a:p>
            <a:pPr marL="0" indent="0" algn="ctr" eaLnBrk="1" fontAlgn="auto" hangingPunct="1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kk-KZ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Химиялық қасиеттері</a:t>
            </a:r>
          </a:p>
          <a:p>
            <a:pPr marL="0" indent="0" algn="just" eaLnBrk="1" fontAlgn="auto" hangingPunct="1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kk-KZ" altLang="ru-RU" sz="2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 eaLnBrk="1" hangingPunct="1">
              <a:lnSpc>
                <a:spcPct val="120000"/>
              </a:lnSpc>
              <a:spcBef>
                <a:spcPts val="0"/>
              </a:spcBef>
              <a:buFont typeface="+mj-lt"/>
              <a:buAutoNum type="arabicPeriod" startAt="5"/>
              <a:defRPr/>
            </a:pPr>
            <a:r>
              <a:rPr lang="kk-K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Азотпен катализатор қатысуымен, жоғары қысым және температурада:  </a:t>
            </a:r>
          </a:p>
          <a:p>
            <a:pPr marL="0" indent="0" algn="ctr" eaLnBrk="1" hangingPunct="1">
              <a:lnSpc>
                <a:spcPct val="12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kk-K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3H</a:t>
            </a:r>
            <a:r>
              <a:rPr lang="kk-KZ" sz="24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kk-K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 + N</a:t>
            </a:r>
            <a:r>
              <a:rPr lang="kk-KZ" sz="24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kk-K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kk-KZ" sz="2400" b="1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</a:t>
            </a:r>
            <a:r>
              <a:rPr lang="kk-K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2NH</a:t>
            </a:r>
            <a:r>
              <a:rPr lang="kk-KZ" sz="24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kk-K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 algn="just" eaLnBrk="1" hangingPunct="1">
              <a:lnSpc>
                <a:spcPct val="120000"/>
              </a:lnSpc>
              <a:spcBef>
                <a:spcPts val="0"/>
              </a:spcBef>
              <a:buFont typeface="+mj-lt"/>
              <a:buAutoNum type="arabicPeriod" startAt="6"/>
              <a:defRPr/>
            </a:pPr>
            <a:r>
              <a:rPr lang="kk-K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Қыздырғанда сутек кейбір металдармен гидрид түзілу арқылы әрекеттеседі:</a:t>
            </a:r>
          </a:p>
          <a:p>
            <a:pPr marL="0" indent="0" algn="ctr" eaLnBrk="1" hangingPunct="1">
              <a:lnSpc>
                <a:spcPct val="12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kk-K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Са + Н</a:t>
            </a:r>
            <a:r>
              <a:rPr lang="kk-KZ" sz="24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kk-K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 = СаН</a:t>
            </a:r>
            <a:r>
              <a:rPr lang="kk-KZ" sz="24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kk-KZ" sz="24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r>
              <a:rPr lang="kk-K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 algn="just" eaLnBrk="1" hangingPunct="1">
              <a:lnSpc>
                <a:spcPct val="120000"/>
              </a:lnSpc>
              <a:spcBef>
                <a:spcPts val="0"/>
              </a:spcBef>
              <a:buFont typeface="+mj-lt"/>
              <a:buAutoNum type="arabicPeriod" startAt="7"/>
              <a:defRPr/>
            </a:pPr>
            <a:r>
              <a:rPr lang="kk-K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Сутек темір және одан активтілігі төмен металдарды олардың оксидтерінен тотықсыздандыруға қабілеті бар:</a:t>
            </a:r>
          </a:p>
          <a:p>
            <a:pPr marL="0" indent="0" algn="ctr" eaLnBrk="1" hangingPunct="1">
              <a:lnSpc>
                <a:spcPct val="12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kk-K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Fe</a:t>
            </a:r>
            <a:r>
              <a:rPr lang="kk-KZ" sz="24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kk-K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kk-KZ" sz="24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kk-K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 + 2H</a:t>
            </a:r>
            <a:r>
              <a:rPr lang="kk-KZ" sz="24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kk-K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 = 3Fe + 2H</a:t>
            </a:r>
            <a:r>
              <a:rPr lang="kk-KZ" sz="24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kk-K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  <a:p>
            <a:pPr marL="0" indent="0" algn="ctr" eaLnBrk="1" hangingPunct="1">
              <a:lnSpc>
                <a:spcPct val="12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kk-K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CuO + H</a:t>
            </a:r>
            <a:r>
              <a:rPr lang="kk-KZ" sz="24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kk-K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 = Cu + H</a:t>
            </a:r>
            <a:r>
              <a:rPr lang="kk-KZ" sz="24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kk-K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O.</a:t>
            </a:r>
            <a:endParaRPr lang="kk-KZ" altLang="ru-RU" sz="2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539750" y="476250"/>
            <a:ext cx="8135938" cy="5832475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r>
              <a:rPr lang="kk-KZ" altLang="ru-RU" sz="24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Сутектің қолдануы</a:t>
            </a:r>
          </a:p>
          <a:p>
            <a:pPr marL="0" indent="0" algn="just" eaLnBrk="1" hangingPunct="1">
              <a:spcBef>
                <a:spcPct val="0"/>
              </a:spcBef>
              <a:buFont typeface="Arial" charset="0"/>
              <a:buNone/>
            </a:pPr>
            <a:endParaRPr lang="kk-KZ" altLang="ru-RU" sz="2400" b="1" smtClean="0">
              <a:latin typeface="Arial" charset="0"/>
              <a:cs typeface="Arial" charset="0"/>
            </a:endParaRPr>
          </a:p>
          <a:p>
            <a:pPr marL="0" indent="0" algn="just" eaLnBrk="1" hangingPunct="1">
              <a:spcBef>
                <a:spcPct val="0"/>
              </a:spcBef>
              <a:buFont typeface="Arial" charset="0"/>
              <a:buNone/>
            </a:pPr>
            <a:endParaRPr lang="ru-RU" altLang="ru-RU" sz="2400" b="1" smtClean="0">
              <a:latin typeface="Arial" charset="0"/>
              <a:cs typeface="Arial" charset="0"/>
            </a:endParaRP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922338"/>
            <a:ext cx="8208963" cy="558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428596" y="3286124"/>
            <a:ext cx="8135938" cy="3167064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kk-KZ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Периодтық жүйедегі сутегінің </a:t>
            </a:r>
          </a:p>
          <a:p>
            <a:pPr marL="0" indent="0" algn="ctr" eaLnBrk="1" fontAlgn="auto" hangingPunct="1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kk-KZ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бірегей орналасуы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kk-K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реттік номері №1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kk-K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период - 1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kk-K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 I топ (бас топшасы «А»)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kk-K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салыстырмалы атомдық масса Ar(Н) = 1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kk-K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латын атауы Hydrogenium («рождающий воду»)</a:t>
            </a:r>
          </a:p>
        </p:txBody>
      </p:sp>
      <p:sp>
        <p:nvSpPr>
          <p:cNvPr id="3" name="Rectangle 3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 bwMode="auto">
          <a:xfrm>
            <a:off x="571472" y="0"/>
            <a:ext cx="8135937" cy="2903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kk-KZ" alt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Атом құрылысы</a:t>
            </a:r>
            <a:endParaRPr kumimoji="0" lang="en-US" altLang="ru-RU" sz="24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altLang="ru-RU" sz="24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kk-KZ" altLang="ru-RU" sz="24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alt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4" name="Рисунок 5" descr="ÐÐ°ÑÑÐ¸Ð½ÐºÐ¸ Ð¿Ð¾ Ð·Ð°Ð¿ÑÐ¾ÑÑ Ð¡ÑÑÐ¾ÐµÐ½Ð¸Ðµ Ð°ÑÐ¾Ð¼Ð° Ð²Ð¾Ð´Ð¾ÑÐ¾Ð´Ð° ÑÐ¸ÑÑÐ½ÐºÐ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38" y="642918"/>
            <a:ext cx="2881312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8" y="500042"/>
            <a:ext cx="2447925" cy="244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одержимое 3"/>
          <p:cNvGraphicFramePr>
            <a:graphicFrameLocks noGrp="1"/>
          </p:cNvGraphicFramePr>
          <p:nvPr>
            <p:ph idx="1"/>
          </p:nvPr>
        </p:nvGraphicFramePr>
        <p:xfrm>
          <a:off x="395734" y="332234"/>
          <a:ext cx="8424738" cy="61211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571472" y="428604"/>
            <a:ext cx="8135938" cy="5572165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r>
              <a:rPr lang="kk-KZ" altLang="ru-RU" sz="24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Сутегі изотоптары</a:t>
            </a:r>
            <a:endParaRPr lang="en-US" altLang="ru-RU" sz="2400" b="1" dirty="0" smtClean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marL="0" indent="0" algn="just" eaLnBrk="1" hangingPunct="1">
              <a:spcBef>
                <a:spcPct val="0"/>
              </a:spcBef>
              <a:buFont typeface="Arial" charset="0"/>
              <a:buNone/>
            </a:pPr>
            <a:endParaRPr lang="en-US" altLang="ru-RU" sz="2400" b="1" dirty="0" smtClean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marL="0" indent="0" algn="just" eaLnBrk="1" hangingPunct="1">
              <a:spcBef>
                <a:spcPct val="0"/>
              </a:spcBef>
              <a:buFont typeface="Arial" charset="0"/>
              <a:buNone/>
            </a:pPr>
            <a:endParaRPr lang="ru-RU" altLang="ru-RU" sz="2400" b="1" dirty="0" smtClean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pic>
        <p:nvPicPr>
          <p:cNvPr id="7171" name="Рисунок 3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788" y="1201738"/>
            <a:ext cx="5940425" cy="445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539750" y="476250"/>
            <a:ext cx="8135938" cy="5832475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r>
              <a:rPr lang="kk-KZ" altLang="ru-RU" sz="24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Табиғатта таралуы</a:t>
            </a:r>
          </a:p>
          <a:p>
            <a:pPr marL="0" indent="0" algn="just" eaLnBrk="1" hangingPunct="1">
              <a:spcBef>
                <a:spcPct val="0"/>
              </a:spcBef>
              <a:buFont typeface="Arial" charset="0"/>
              <a:buNone/>
            </a:pPr>
            <a:endParaRPr lang="kk-KZ" altLang="ru-RU" sz="2400" b="1" smtClean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marL="0" indent="0" algn="just" eaLnBrk="1" hangingPunct="1">
              <a:spcBef>
                <a:spcPct val="0"/>
              </a:spcBef>
              <a:buFont typeface="Arial" charset="0"/>
              <a:buNone/>
            </a:pPr>
            <a:endParaRPr lang="ru-RU" altLang="ru-RU" sz="2400" b="1" smtClean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pic>
        <p:nvPicPr>
          <p:cNvPr id="819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412875"/>
            <a:ext cx="3889375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484313"/>
            <a:ext cx="3944938" cy="421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539750" y="476250"/>
            <a:ext cx="8135938" cy="6048375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r>
              <a:rPr lang="kk-KZ" altLang="ru-RU" sz="24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Ашылу тарихы</a:t>
            </a:r>
          </a:p>
          <a:p>
            <a:pPr marL="0" indent="0" algn="just" eaLnBrk="1" hangingPunct="1">
              <a:spcBef>
                <a:spcPct val="0"/>
              </a:spcBef>
              <a:buFont typeface="Arial" charset="0"/>
              <a:buNone/>
            </a:pPr>
            <a:endParaRPr lang="kk-KZ" altLang="ru-RU" sz="2400" b="1" smtClean="0">
              <a:latin typeface="Arial" charset="0"/>
            </a:endParaRPr>
          </a:p>
          <a:p>
            <a:pPr marL="0" indent="0" algn="just" eaLnBrk="1" hangingPunct="1">
              <a:spcBef>
                <a:spcPct val="0"/>
              </a:spcBef>
              <a:buFont typeface="Arial" charset="0"/>
              <a:buNone/>
            </a:pPr>
            <a:r>
              <a:rPr lang="kk-KZ" altLang="ru-RU" sz="2400" b="1" smtClean="0">
                <a:latin typeface="Arial" charset="0"/>
              </a:rPr>
              <a:t>1766 ж. – сутекті ашқан </a:t>
            </a:r>
          </a:p>
          <a:p>
            <a:pPr marL="0" indent="0" algn="just" eaLnBrk="1" hangingPunct="1">
              <a:spcBef>
                <a:spcPct val="0"/>
              </a:spcBef>
              <a:buFont typeface="Arial" charset="0"/>
              <a:buNone/>
            </a:pPr>
            <a:r>
              <a:rPr lang="kk-KZ" altLang="ru-RU" sz="2400" b="1" smtClean="0">
                <a:latin typeface="Arial" charset="0"/>
              </a:rPr>
              <a:t>ағылшын ғалымы Г. Кавендиш.</a:t>
            </a:r>
          </a:p>
          <a:p>
            <a:pPr marL="0" indent="0" algn="just" eaLnBrk="1" hangingPunct="1">
              <a:spcBef>
                <a:spcPct val="0"/>
              </a:spcBef>
              <a:buFont typeface="Arial" charset="0"/>
              <a:buNone/>
            </a:pPr>
            <a:endParaRPr lang="kk-KZ" altLang="ru-RU" sz="2400" b="1" smtClean="0">
              <a:latin typeface="Arial" charset="0"/>
            </a:endParaRPr>
          </a:p>
          <a:p>
            <a:pPr marL="0" indent="0" algn="just" eaLnBrk="1" hangingPunct="1">
              <a:spcBef>
                <a:spcPct val="0"/>
              </a:spcBef>
              <a:buFont typeface="Arial" charset="0"/>
              <a:buNone/>
            </a:pPr>
            <a:endParaRPr lang="kk-KZ" altLang="ru-RU" sz="2400" b="1" smtClean="0">
              <a:latin typeface="Arial" charset="0"/>
            </a:endParaRPr>
          </a:p>
          <a:p>
            <a:pPr marL="0" indent="0" algn="just" eaLnBrk="1" hangingPunct="1">
              <a:spcBef>
                <a:spcPct val="0"/>
              </a:spcBef>
              <a:buFont typeface="Arial" charset="0"/>
              <a:buNone/>
            </a:pPr>
            <a:endParaRPr lang="kk-KZ" altLang="ru-RU" sz="2400" b="1" smtClean="0">
              <a:latin typeface="Arial" charset="0"/>
            </a:endParaRPr>
          </a:p>
          <a:p>
            <a:pPr marL="0" indent="0" algn="just" eaLnBrk="1" hangingPunct="1">
              <a:spcBef>
                <a:spcPct val="0"/>
              </a:spcBef>
              <a:buFont typeface="Arial" charset="0"/>
              <a:buNone/>
            </a:pPr>
            <a:endParaRPr lang="kk-KZ" altLang="ru-RU" sz="2400" b="1" smtClean="0">
              <a:latin typeface="Arial" charset="0"/>
            </a:endParaRPr>
          </a:p>
          <a:p>
            <a:pPr marL="0" indent="0" algn="just" eaLnBrk="1" hangingPunct="1">
              <a:spcBef>
                <a:spcPct val="0"/>
              </a:spcBef>
              <a:buFont typeface="Arial" charset="0"/>
              <a:buNone/>
            </a:pPr>
            <a:endParaRPr lang="kk-KZ" altLang="ru-RU" sz="2400" b="1" smtClean="0">
              <a:latin typeface="Arial" charset="0"/>
            </a:endParaRPr>
          </a:p>
          <a:p>
            <a:pPr marL="0" indent="0" algn="just" eaLnBrk="1" hangingPunct="1">
              <a:spcBef>
                <a:spcPct val="0"/>
              </a:spcBef>
              <a:buFont typeface="Arial" charset="0"/>
              <a:buNone/>
            </a:pPr>
            <a:endParaRPr lang="kk-KZ" altLang="ru-RU" sz="2400" b="1" smtClean="0">
              <a:latin typeface="Arial" charset="0"/>
            </a:endParaRPr>
          </a:p>
          <a:p>
            <a:pPr marL="0" indent="0" algn="just" eaLnBrk="1" hangingPunct="1">
              <a:spcBef>
                <a:spcPct val="0"/>
              </a:spcBef>
              <a:buFont typeface="Arial" charset="0"/>
              <a:buNone/>
            </a:pPr>
            <a:r>
              <a:rPr lang="kk-KZ" altLang="ru-RU" sz="2400" b="1" smtClean="0">
                <a:latin typeface="Arial" charset="0"/>
              </a:rPr>
              <a:t>1784 ж. – А. Лавуазье сутекті </a:t>
            </a:r>
          </a:p>
          <a:p>
            <a:pPr marL="0" indent="0" algn="just" eaLnBrk="1" hangingPunct="1">
              <a:spcBef>
                <a:spcPct val="0"/>
              </a:spcBef>
              <a:buFont typeface="Arial" charset="0"/>
              <a:buNone/>
            </a:pPr>
            <a:r>
              <a:rPr lang="kk-KZ" altLang="ru-RU" sz="2400" b="1" smtClean="0">
                <a:latin typeface="Arial" charset="0"/>
              </a:rPr>
              <a:t>Нydrogene деп атады </a:t>
            </a:r>
          </a:p>
          <a:p>
            <a:pPr marL="0" indent="0" algn="just" eaLnBrk="1" hangingPunct="1">
              <a:spcBef>
                <a:spcPct val="0"/>
              </a:spcBef>
              <a:buFont typeface="Arial" charset="0"/>
              <a:buNone/>
            </a:pPr>
            <a:r>
              <a:rPr lang="kk-KZ" altLang="ru-RU" sz="2400" b="1" smtClean="0">
                <a:latin typeface="Arial" charset="0"/>
              </a:rPr>
              <a:t>(грек тілінде Нydro genes –</a:t>
            </a:r>
          </a:p>
          <a:p>
            <a:pPr marL="0" indent="0" algn="just" eaLnBrk="1" hangingPunct="1">
              <a:spcBef>
                <a:spcPct val="0"/>
              </a:spcBef>
              <a:buFont typeface="Arial" charset="0"/>
              <a:buNone/>
            </a:pPr>
            <a:r>
              <a:rPr lang="kk-KZ" altLang="ru-RU" sz="2400" b="1" smtClean="0">
                <a:latin typeface="Arial" charset="0"/>
              </a:rPr>
              <a:t>порождающий воду- су өндіруші).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106488"/>
            <a:ext cx="2089150" cy="253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4538" y="4025900"/>
            <a:ext cx="3140075" cy="235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539750" y="476250"/>
            <a:ext cx="8135938" cy="5832475"/>
          </a:xfrm>
        </p:spPr>
        <p:txBody>
          <a:bodyPr rtlCol="0">
            <a:noAutofit/>
          </a:bodyPr>
          <a:lstStyle/>
          <a:p>
            <a:pPr marL="0" indent="0" algn="ctr" eaLnBrk="1" fontAlgn="auto" hangingPunct="1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kk-KZ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Алыну </a:t>
            </a:r>
            <a:r>
              <a:rPr lang="kk-KZ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жолдары:</a:t>
            </a:r>
          </a:p>
          <a:p>
            <a:pPr marL="0" indent="0" algn="just" eaLnBrk="1" fontAlgn="auto" hangingPunct="1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kk-KZ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kk-K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kk-KZ" altLang="ru-RU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Өнеркәсіпте</a:t>
            </a:r>
            <a:r>
              <a:rPr lang="kk-KZ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kk-KZ" altLang="ru-RU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endParaRPr lang="kk-KZ" altLang="ru-RU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eaLnBrk="1" hangingPunct="1">
              <a:buNone/>
              <a:defRPr/>
            </a:pPr>
            <a:r>
              <a:rPr lang="kk-KZ" alt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Су буларының метан немесе көмірмен </a:t>
            </a:r>
            <a:br>
              <a:rPr lang="kk-KZ" alt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kk-KZ" alt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конверсия арқылы:</a:t>
            </a:r>
          </a:p>
          <a:p>
            <a:pPr marL="571500" indent="-571500" algn="ctr" eaLnBrk="1" hangingPunct="1">
              <a:buFont typeface="Arial" charset="0"/>
              <a:buNone/>
              <a:defRPr/>
            </a:pPr>
            <a:r>
              <a:rPr lang="kk-KZ" alt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indent="0" algn="ctr" eaLnBrk="1" hangingPunct="1">
              <a:buFont typeface="Arial" charset="0"/>
              <a:buNone/>
              <a:defRPr/>
            </a:pPr>
            <a:r>
              <a:rPr lang="en-US" alt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en-US" altLang="ru-RU" sz="24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alt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+ H</a:t>
            </a:r>
            <a:r>
              <a:rPr lang="en-US" altLang="ru-RU" sz="24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 = CO + 3H</a:t>
            </a:r>
            <a:r>
              <a:rPr lang="en-US" altLang="ru-RU" sz="24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</a:t>
            </a:r>
            <a:endParaRPr lang="en-US" altLang="ru-RU" sz="2400" b="1" baseline="-25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ctr" eaLnBrk="1" fontAlgn="auto" hangingPunct="1">
              <a:spcAft>
                <a:spcPts val="0"/>
              </a:spcAft>
              <a:buNone/>
              <a:defRPr/>
            </a:pPr>
            <a:r>
              <a:rPr lang="ru-RU" alt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 + </a:t>
            </a:r>
            <a:r>
              <a:rPr lang="en-US" alt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altLang="ru-RU" sz="24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 = CO + H</a:t>
            </a:r>
            <a:r>
              <a:rPr lang="en-US" altLang="ru-RU" sz="24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</a:t>
            </a:r>
          </a:p>
          <a:p>
            <a:pPr marL="571500" indent="-571500" algn="ctr" eaLnBrk="1" fontAlgn="auto" hangingPunct="1">
              <a:spcAft>
                <a:spcPts val="0"/>
              </a:spcAft>
              <a:buNone/>
              <a:defRPr/>
            </a:pPr>
            <a:r>
              <a:rPr lang="ru-RU" alt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en-US" alt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ru-RU" alt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en-US" alt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altLang="ru-RU" sz="24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 + H</a:t>
            </a:r>
            <a:r>
              <a:rPr lang="en-US" altLang="ru-RU" sz="24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</a:t>
            </a:r>
            <a:r>
              <a:rPr lang="en-US" alt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= CO</a:t>
            </a:r>
            <a:r>
              <a:rPr lang="en-US" altLang="ru-RU" sz="24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+ H</a:t>
            </a:r>
            <a:r>
              <a:rPr lang="en-US" altLang="ru-RU" sz="24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</a:t>
            </a:r>
            <a:endParaRPr lang="en-US" altLang="ru-RU" sz="2400" b="1" baseline="-25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kk-KZ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539750" y="476250"/>
            <a:ext cx="8135938" cy="6048375"/>
          </a:xfrm>
        </p:spPr>
        <p:txBody>
          <a:bodyPr rtlCol="0">
            <a:noAutofit/>
          </a:bodyPr>
          <a:lstStyle/>
          <a:p>
            <a:pPr marL="0" indent="0" algn="ctr" eaLnBrk="1" fontAlgn="auto" hangingPunct="1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kk-KZ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Алыну </a:t>
            </a:r>
            <a:r>
              <a:rPr lang="kk-KZ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жолдары:</a:t>
            </a:r>
          </a:p>
          <a:p>
            <a:pPr marL="0" indent="0" algn="just" eaLnBrk="1" fontAlgn="auto" hangingPunct="1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kk-KZ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kk-K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II. </a:t>
            </a:r>
            <a:r>
              <a:rPr lang="kk-KZ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Лабораторияда</a:t>
            </a:r>
            <a:r>
              <a:rPr lang="kk-K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808038" indent="-3937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kk-K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1) Металдарға сұйылтылған қышқылдардың (HNO</a:t>
            </a:r>
            <a:r>
              <a:rPr lang="kk-KZ" sz="24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kk-K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қоспағанда) әсері:   </a:t>
            </a:r>
          </a:p>
          <a:p>
            <a:pPr marL="808038" indent="-39370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kk-K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Zn + 2HCl = ZnCl</a:t>
            </a:r>
            <a:r>
              <a:rPr lang="kk-KZ" altLang="ru-RU" sz="24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kk-K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kk-KZ" alt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kk-KZ" altLang="ru-RU" sz="24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kk-KZ" sz="2400" b="1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</a:t>
            </a:r>
            <a:endParaRPr lang="kk-KZ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8038" indent="-3937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kk-K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2) Кальцийдің сумен әрекеттесу:</a:t>
            </a:r>
          </a:p>
          <a:p>
            <a:pPr marL="808038" indent="-39370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kk-K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Ca + 2H</a:t>
            </a:r>
            <a:r>
              <a:rPr lang="kk-KZ" sz="24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kk-K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 = Са(ОН)</a:t>
            </a:r>
            <a:r>
              <a:rPr lang="kk-KZ" altLang="ru-RU" sz="24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kk-K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kk-KZ" alt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kk-KZ" altLang="ru-RU" sz="24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kk-KZ" sz="2400" b="1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</a:t>
            </a:r>
            <a:endParaRPr lang="kk-KZ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8038" indent="-3937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kk-K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3) Гидридтерді сумен ыдырату:</a:t>
            </a:r>
          </a:p>
          <a:p>
            <a:pPr marL="808038" indent="-39370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kk-K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NaH + H</a:t>
            </a:r>
            <a:r>
              <a:rPr lang="kk-KZ" sz="24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kk-K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 = NaOH + H</a:t>
            </a:r>
            <a:r>
              <a:rPr lang="kk-KZ" sz="24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kk-KZ" sz="2400" b="1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</a:t>
            </a:r>
            <a:endParaRPr lang="kk-KZ" sz="2400" b="1" baseline="-25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8038" indent="-3937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kk-K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4) Zn және Al-ге сілтілердің әсері:</a:t>
            </a:r>
          </a:p>
          <a:p>
            <a:pPr marL="808038" indent="-39370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kk-K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2Al + 2NaOH + 6H</a:t>
            </a:r>
            <a:r>
              <a:rPr lang="kk-KZ" sz="24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kk-K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 = 2Na[Al(OH)</a:t>
            </a:r>
            <a:r>
              <a:rPr lang="kk-KZ" sz="24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kk-K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] + 3H</a:t>
            </a:r>
            <a:r>
              <a:rPr lang="kk-KZ" sz="24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kk-KZ" sz="2400" b="1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</a:t>
            </a:r>
            <a:endParaRPr lang="kk-KZ" sz="2400" b="1" baseline="-25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8038" indent="-3937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kk-K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5) Су электролизі:</a:t>
            </a:r>
          </a:p>
          <a:p>
            <a:pPr marL="808038" indent="-39370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kk-K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2H</a:t>
            </a:r>
            <a:r>
              <a:rPr lang="kk-KZ" sz="24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kk-K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   =   2H</a:t>
            </a:r>
            <a:r>
              <a:rPr lang="kk-KZ" sz="24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kk-KZ" sz="2400" b="1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</a:t>
            </a:r>
            <a:r>
              <a:rPr lang="kk-K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+ O</a:t>
            </a:r>
            <a:r>
              <a:rPr lang="kk-KZ" sz="24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kk-KZ" sz="2400" b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5788" y="549275"/>
            <a:ext cx="8018462" cy="5616575"/>
          </a:xfrm>
          <a:noFill/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2264</TotalTime>
  <Words>229</Words>
  <Application>Microsoft Office PowerPoint</Application>
  <PresentationFormat>Экран (4:3)</PresentationFormat>
  <Paragraphs>91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фф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Общая и неорганическая химия. Лекция 17</dc:title>
  <dc:creator>Comp</dc:creator>
  <cp:lastModifiedBy>User</cp:lastModifiedBy>
  <cp:revision>166</cp:revision>
  <dcterms:created xsi:type="dcterms:W3CDTF">2008-10-22T19:26:58Z</dcterms:created>
  <dcterms:modified xsi:type="dcterms:W3CDTF">2022-10-02T17:31:56Z</dcterms:modified>
</cp:coreProperties>
</file>