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5" r:id="rId3"/>
    <p:sldId id="298" r:id="rId4"/>
    <p:sldId id="286" r:id="rId5"/>
    <p:sldId id="287" r:id="rId6"/>
    <p:sldId id="301" r:id="rId7"/>
    <p:sldId id="302" r:id="rId8"/>
    <p:sldId id="303" r:id="rId9"/>
    <p:sldId id="304" r:id="rId10"/>
    <p:sldId id="305" r:id="rId11"/>
    <p:sldId id="289" r:id="rId12"/>
    <p:sldId id="300" r:id="rId13"/>
    <p:sldId id="29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CF881D-C87E-44F1-B945-4B1E4F7F533A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616D88B-6C10-48F1-8B77-107DEE269A76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u="none" dirty="0" err="1" smtClean="0"/>
            <a:t>Төменгі олефиндерді</a:t>
          </a:r>
          <a:r>
            <a:rPr lang="ru-RU" sz="1400" b="1" u="none" dirty="0" smtClean="0"/>
            <a:t> </a:t>
          </a:r>
          <a:r>
            <a:rPr lang="ru-RU" sz="1400" b="1" u="none" dirty="0" err="1" smtClean="0"/>
            <a:t>өндіруге арналған шикізат</a:t>
          </a:r>
          <a:r>
            <a:rPr lang="ru-RU" sz="1400" b="1" u="none" dirty="0" smtClean="0"/>
            <a:t> </a:t>
          </a:r>
          <a:endParaRPr lang="ru-RU" sz="1400" b="1" u="none" dirty="0"/>
        </a:p>
      </dgm:t>
    </dgm:pt>
    <dgm:pt modelId="{8A91E2EE-35AD-4F88-8E0D-C25FAE608F30}" type="parTrans" cxnId="{02F7215F-CD21-4529-A30D-5210386BF251}">
      <dgm:prSet/>
      <dgm:spPr/>
      <dgm:t>
        <a:bodyPr/>
        <a:lstStyle/>
        <a:p>
          <a:endParaRPr lang="ru-RU"/>
        </a:p>
      </dgm:t>
    </dgm:pt>
    <dgm:pt modelId="{41ABF956-F2F6-40EA-BD67-7DF68C09886D}" type="sibTrans" cxnId="{02F7215F-CD21-4529-A30D-5210386BF251}">
      <dgm:prSet/>
      <dgm:spPr/>
      <dgm:t>
        <a:bodyPr/>
        <a:lstStyle/>
        <a:p>
          <a:endParaRPr lang="ru-RU"/>
        </a:p>
      </dgm:t>
    </dgm:pt>
    <dgm:pt modelId="{46D7F5E1-EA7B-42EF-A4DE-4CA572380144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err="1" smtClean="0"/>
            <a:t>Мұнайөңдеу зауыттарында</a:t>
          </a:r>
          <a:r>
            <a:rPr lang="ru-RU" sz="1400" b="1" dirty="0" smtClean="0"/>
            <a:t> </a:t>
          </a:r>
          <a:r>
            <a:rPr lang="ru-RU" sz="1400" b="1" dirty="0" err="1" smtClean="0"/>
            <a:t>мұнай-химия шикізаты</a:t>
          </a:r>
          <a:r>
            <a:rPr lang="ru-RU" sz="1400" b="1" dirty="0" smtClean="0"/>
            <a:t> </a:t>
          </a:r>
          <a:r>
            <a:rPr lang="ru-RU" sz="1400" b="1" dirty="0" err="1" smtClean="0"/>
            <a:t>термиялық және каталитикалық крекингтен</a:t>
          </a:r>
          <a:r>
            <a:rPr lang="ru-RU" sz="1400" b="1" dirty="0" smtClean="0"/>
            <a:t> </a:t>
          </a:r>
          <a:r>
            <a:rPr lang="ru-RU" sz="1400" b="1" dirty="0" err="1" smtClean="0"/>
            <a:t>алынған газдар</a:t>
          </a:r>
          <a:r>
            <a:rPr lang="en-AU" sz="1400" b="1" dirty="0" smtClean="0"/>
            <a:t> </a:t>
          </a:r>
          <a:r>
            <a:rPr lang="ru-RU" sz="1400" b="1" dirty="0" err="1" smtClean="0"/>
            <a:t>туралы</a:t>
          </a:r>
          <a:r>
            <a:rPr lang="ru-RU" sz="1400" b="1" dirty="0" smtClean="0"/>
            <a:t> </a:t>
          </a:r>
          <a:endParaRPr lang="ru-RU" sz="1400" b="1" dirty="0"/>
        </a:p>
      </dgm:t>
    </dgm:pt>
    <dgm:pt modelId="{55062129-BB33-403B-B703-679E57B786C8}" type="parTrans" cxnId="{283C30E1-0B07-42A7-8DD0-5FA292660831}">
      <dgm:prSet/>
      <dgm:spPr/>
      <dgm:t>
        <a:bodyPr/>
        <a:lstStyle/>
        <a:p>
          <a:endParaRPr lang="ru-RU"/>
        </a:p>
      </dgm:t>
    </dgm:pt>
    <dgm:pt modelId="{3A96D2B0-362B-4FCE-9F21-778526C2F233}" type="sibTrans" cxnId="{283C30E1-0B07-42A7-8DD0-5FA292660831}">
      <dgm:prSet/>
      <dgm:spPr/>
      <dgm:t>
        <a:bodyPr/>
        <a:lstStyle/>
        <a:p>
          <a:endParaRPr lang="ru-RU"/>
        </a:p>
      </dgm:t>
    </dgm:pt>
    <dgm:pt modelId="{0739E8C9-D345-4FFB-8585-4B75AEC96108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400" b="1" dirty="0" smtClean="0"/>
            <a:t>Жоғары температурада өтетін көмірсутек шикізатының (сұйық және газ тәрізді) терең ыдырау процесі</a:t>
          </a:r>
          <a:endParaRPr lang="ru-RU" sz="1400" b="1" dirty="0"/>
        </a:p>
      </dgm:t>
    </dgm:pt>
    <dgm:pt modelId="{4CE71F5C-D320-44ED-B02B-7E0806A91643}" type="parTrans" cxnId="{B711C022-DF95-4197-83D4-EB3D9EF368F3}">
      <dgm:prSet/>
      <dgm:spPr/>
      <dgm:t>
        <a:bodyPr/>
        <a:lstStyle/>
        <a:p>
          <a:endParaRPr lang="ru-RU"/>
        </a:p>
      </dgm:t>
    </dgm:pt>
    <dgm:pt modelId="{2D789A24-9E22-4E18-B229-4142283BDF4A}" type="sibTrans" cxnId="{B711C022-DF95-4197-83D4-EB3D9EF368F3}">
      <dgm:prSet/>
      <dgm:spPr/>
      <dgm:t>
        <a:bodyPr/>
        <a:lstStyle/>
        <a:p>
          <a:endParaRPr lang="ru-RU"/>
        </a:p>
      </dgm:t>
    </dgm:pt>
    <dgm:pt modelId="{009AE24F-6484-4114-B6BF-433ABE438951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/>
            <a:t>Пиролиз </a:t>
          </a:r>
          <a:r>
            <a:rPr lang="ru-RU" sz="1400" b="1" dirty="0" err="1" smtClean="0"/>
            <a:t>газынан</a:t>
          </a:r>
          <a:r>
            <a:rPr lang="ru-RU" sz="1400" b="1" dirty="0" smtClean="0"/>
            <a:t> этилен </a:t>
          </a:r>
          <a:r>
            <a:rPr lang="ru-RU" sz="1400" b="1" dirty="0" err="1" smtClean="0"/>
            <a:t>алу</a:t>
          </a:r>
          <a:r>
            <a:rPr lang="ru-RU" sz="1400" b="1" dirty="0" smtClean="0"/>
            <a:t>. Пиролиз </a:t>
          </a:r>
          <a:r>
            <a:rPr lang="ru-RU" sz="1400" b="1" dirty="0" err="1" smtClean="0"/>
            <a:t>процесінің негізгі</a:t>
          </a:r>
          <a:r>
            <a:rPr lang="ru-RU" sz="1400" b="1" dirty="0" smtClean="0"/>
            <a:t> </a:t>
          </a:r>
          <a:r>
            <a:rPr lang="ru-RU" sz="1400" b="1" dirty="0" err="1" smtClean="0"/>
            <a:t>заңдылықтары</a:t>
          </a:r>
          <a:endParaRPr lang="ru-RU" sz="1400" b="1" dirty="0"/>
        </a:p>
      </dgm:t>
    </dgm:pt>
    <dgm:pt modelId="{C7362BDD-E1D1-4C58-894D-B54614D08FAE}" type="parTrans" cxnId="{D717626C-77D2-462C-B1E6-F4EF3A643490}">
      <dgm:prSet/>
      <dgm:spPr/>
      <dgm:t>
        <a:bodyPr/>
        <a:lstStyle/>
        <a:p>
          <a:endParaRPr lang="ru-RU"/>
        </a:p>
      </dgm:t>
    </dgm:pt>
    <dgm:pt modelId="{9262A48A-BEE4-4DD1-B25E-E68929170E59}" type="sibTrans" cxnId="{D717626C-77D2-462C-B1E6-F4EF3A643490}">
      <dgm:prSet/>
      <dgm:spPr/>
      <dgm:t>
        <a:bodyPr/>
        <a:lstStyle/>
        <a:p>
          <a:endParaRPr lang="ru-RU"/>
        </a:p>
      </dgm:t>
    </dgm:pt>
    <dgm:pt modelId="{44D38AF4-04BA-4BBE-835E-B8035C21D0F9}" type="pres">
      <dgm:prSet presAssocID="{8CCF881D-C87E-44F1-B945-4B1E4F7F533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4589D5-8221-46AB-9298-3CBD91F14015}" type="pres">
      <dgm:prSet presAssocID="{E616D88B-6C10-48F1-8B77-107DEE269A76}" presName="parentLin" presStyleCnt="0"/>
      <dgm:spPr/>
      <dgm:t>
        <a:bodyPr/>
        <a:lstStyle/>
        <a:p>
          <a:endParaRPr lang="ru-RU"/>
        </a:p>
      </dgm:t>
    </dgm:pt>
    <dgm:pt modelId="{2577D8FC-DEE1-4F7D-B97F-ADDACBCE7D13}" type="pres">
      <dgm:prSet presAssocID="{E616D88B-6C10-48F1-8B77-107DEE269A7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33F026F-507D-4D7F-A96F-E7A7260F09AB}" type="pres">
      <dgm:prSet presAssocID="{E616D88B-6C10-48F1-8B77-107DEE269A7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E9AED8-4DB9-452E-AFD7-A4F4B7AFE5E0}" type="pres">
      <dgm:prSet presAssocID="{E616D88B-6C10-48F1-8B77-107DEE269A76}" presName="negativeSpace" presStyleCnt="0"/>
      <dgm:spPr/>
      <dgm:t>
        <a:bodyPr/>
        <a:lstStyle/>
        <a:p>
          <a:endParaRPr lang="ru-RU"/>
        </a:p>
      </dgm:t>
    </dgm:pt>
    <dgm:pt modelId="{006ACAEB-77EC-4789-8D17-3E148C82E1B2}" type="pres">
      <dgm:prSet presAssocID="{E616D88B-6C10-48F1-8B77-107DEE269A76}" presName="childText" presStyleLbl="conFgAcc1" presStyleIdx="0" presStyleCnt="4">
        <dgm:presLayoutVars>
          <dgm:bulletEnabled val="1"/>
        </dgm:presLayoutVars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C1EE178F-0FCB-41E6-B879-A0C9EAB8C136}" type="pres">
      <dgm:prSet presAssocID="{41ABF956-F2F6-40EA-BD67-7DF68C09886D}" presName="spaceBetweenRectangles" presStyleCnt="0"/>
      <dgm:spPr/>
      <dgm:t>
        <a:bodyPr/>
        <a:lstStyle/>
        <a:p>
          <a:endParaRPr lang="ru-RU"/>
        </a:p>
      </dgm:t>
    </dgm:pt>
    <dgm:pt modelId="{E1012389-BBCC-4DC2-9547-E5A71109A80E}" type="pres">
      <dgm:prSet presAssocID="{46D7F5E1-EA7B-42EF-A4DE-4CA572380144}" presName="parentLin" presStyleCnt="0"/>
      <dgm:spPr/>
      <dgm:t>
        <a:bodyPr/>
        <a:lstStyle/>
        <a:p>
          <a:endParaRPr lang="ru-RU"/>
        </a:p>
      </dgm:t>
    </dgm:pt>
    <dgm:pt modelId="{3713EDCC-382E-4730-B4FF-6000601EC33D}" type="pres">
      <dgm:prSet presAssocID="{46D7F5E1-EA7B-42EF-A4DE-4CA57238014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65108AB-A8CF-47FA-8171-027EFE2F0970}" type="pres">
      <dgm:prSet presAssocID="{46D7F5E1-EA7B-42EF-A4DE-4CA57238014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A65F3E-F4A3-464D-A6BC-9DE4E692095B}" type="pres">
      <dgm:prSet presAssocID="{46D7F5E1-EA7B-42EF-A4DE-4CA572380144}" presName="negativeSpace" presStyleCnt="0"/>
      <dgm:spPr/>
      <dgm:t>
        <a:bodyPr/>
        <a:lstStyle/>
        <a:p>
          <a:endParaRPr lang="ru-RU"/>
        </a:p>
      </dgm:t>
    </dgm:pt>
    <dgm:pt modelId="{5911EFCE-C2FB-497F-ADC1-C10C0BDED930}" type="pres">
      <dgm:prSet presAssocID="{46D7F5E1-EA7B-42EF-A4DE-4CA572380144}" presName="childText" presStyleLbl="conFgAcc1" presStyleIdx="1" presStyleCnt="4">
        <dgm:presLayoutVars>
          <dgm:bulletEnabled val="1"/>
        </dgm:presLayoutVars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234579DB-9D03-467D-AE52-745ABFB26240}" type="pres">
      <dgm:prSet presAssocID="{3A96D2B0-362B-4FCE-9F21-778526C2F233}" presName="spaceBetweenRectangles" presStyleCnt="0"/>
      <dgm:spPr/>
      <dgm:t>
        <a:bodyPr/>
        <a:lstStyle/>
        <a:p>
          <a:endParaRPr lang="ru-RU"/>
        </a:p>
      </dgm:t>
    </dgm:pt>
    <dgm:pt modelId="{A474AD09-1C97-4C3E-98D9-658BB8EC28CB}" type="pres">
      <dgm:prSet presAssocID="{0739E8C9-D345-4FFB-8585-4B75AEC96108}" presName="parentLin" presStyleCnt="0"/>
      <dgm:spPr/>
      <dgm:t>
        <a:bodyPr/>
        <a:lstStyle/>
        <a:p>
          <a:endParaRPr lang="ru-RU"/>
        </a:p>
      </dgm:t>
    </dgm:pt>
    <dgm:pt modelId="{1CC59649-9708-4FDC-BB42-310B039DB0C7}" type="pres">
      <dgm:prSet presAssocID="{0739E8C9-D345-4FFB-8585-4B75AEC96108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0073FAB5-B4FB-4E39-98AC-287CAD1D08E0}" type="pres">
      <dgm:prSet presAssocID="{0739E8C9-D345-4FFB-8585-4B75AEC9610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453493-5A56-4755-9482-668EB4513024}" type="pres">
      <dgm:prSet presAssocID="{0739E8C9-D345-4FFB-8585-4B75AEC96108}" presName="negativeSpace" presStyleCnt="0"/>
      <dgm:spPr/>
      <dgm:t>
        <a:bodyPr/>
        <a:lstStyle/>
        <a:p>
          <a:endParaRPr lang="ru-RU"/>
        </a:p>
      </dgm:t>
    </dgm:pt>
    <dgm:pt modelId="{5D256869-42DD-4861-A3C3-5669033B058A}" type="pres">
      <dgm:prSet presAssocID="{0739E8C9-D345-4FFB-8585-4B75AEC96108}" presName="childText" presStyleLbl="conFgAcc1" presStyleIdx="2" presStyleCnt="4">
        <dgm:presLayoutVars>
          <dgm:bulletEnabled val="1"/>
        </dgm:presLayoutVars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5D0CD922-1321-44F0-8752-A5F187A606D6}" type="pres">
      <dgm:prSet presAssocID="{2D789A24-9E22-4E18-B229-4142283BDF4A}" presName="spaceBetweenRectangles" presStyleCnt="0"/>
      <dgm:spPr/>
      <dgm:t>
        <a:bodyPr/>
        <a:lstStyle/>
        <a:p>
          <a:endParaRPr lang="ru-RU"/>
        </a:p>
      </dgm:t>
    </dgm:pt>
    <dgm:pt modelId="{A739742A-37A1-453C-BD65-C370B6C28D33}" type="pres">
      <dgm:prSet presAssocID="{009AE24F-6484-4114-B6BF-433ABE438951}" presName="parentLin" presStyleCnt="0"/>
      <dgm:spPr/>
      <dgm:t>
        <a:bodyPr/>
        <a:lstStyle/>
        <a:p>
          <a:endParaRPr lang="ru-RU"/>
        </a:p>
      </dgm:t>
    </dgm:pt>
    <dgm:pt modelId="{A2EE33CF-DF7A-43E9-A386-C7AA45E2BC9F}" type="pres">
      <dgm:prSet presAssocID="{009AE24F-6484-4114-B6BF-433ABE438951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611F1F3C-A492-4C8F-A24A-B8A4E90F0D20}" type="pres">
      <dgm:prSet presAssocID="{009AE24F-6484-4114-B6BF-433ABE43895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B226B-6B69-48AE-A09F-2BAFD6EAEB1C}" type="pres">
      <dgm:prSet presAssocID="{009AE24F-6484-4114-B6BF-433ABE438951}" presName="negativeSpace" presStyleCnt="0"/>
      <dgm:spPr/>
      <dgm:t>
        <a:bodyPr/>
        <a:lstStyle/>
        <a:p>
          <a:endParaRPr lang="ru-RU"/>
        </a:p>
      </dgm:t>
    </dgm:pt>
    <dgm:pt modelId="{CAD5C5CF-F424-4291-A53E-BABACE892209}" type="pres">
      <dgm:prSet presAssocID="{009AE24F-6484-4114-B6BF-433ABE438951}" presName="childText" presStyleLbl="conFgAcc1" presStyleIdx="3" presStyleCnt="4">
        <dgm:presLayoutVars>
          <dgm:bulletEnabled val="1"/>
        </dgm:presLayoutVars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F04ACDF0-1FDF-464A-8E91-70254CA6382A}" type="presOf" srcId="{46D7F5E1-EA7B-42EF-A4DE-4CA572380144}" destId="{3713EDCC-382E-4730-B4FF-6000601EC33D}" srcOrd="0" destOrd="0" presId="urn:microsoft.com/office/officeart/2005/8/layout/list1"/>
    <dgm:cxn modelId="{283C30E1-0B07-42A7-8DD0-5FA292660831}" srcId="{8CCF881D-C87E-44F1-B945-4B1E4F7F533A}" destId="{46D7F5E1-EA7B-42EF-A4DE-4CA572380144}" srcOrd="1" destOrd="0" parTransId="{55062129-BB33-403B-B703-679E57B786C8}" sibTransId="{3A96D2B0-362B-4FCE-9F21-778526C2F233}"/>
    <dgm:cxn modelId="{BE37D5CC-03BF-4542-8C88-4A4BDE0939E7}" type="presOf" srcId="{0739E8C9-D345-4FFB-8585-4B75AEC96108}" destId="{0073FAB5-B4FB-4E39-98AC-287CAD1D08E0}" srcOrd="1" destOrd="0" presId="urn:microsoft.com/office/officeart/2005/8/layout/list1"/>
    <dgm:cxn modelId="{E8EE306B-E49E-4B62-BADF-BB24FD7871C8}" type="presOf" srcId="{009AE24F-6484-4114-B6BF-433ABE438951}" destId="{611F1F3C-A492-4C8F-A24A-B8A4E90F0D20}" srcOrd="1" destOrd="0" presId="urn:microsoft.com/office/officeart/2005/8/layout/list1"/>
    <dgm:cxn modelId="{4AB954A1-D5AF-4A3F-847D-9B7713917880}" type="presOf" srcId="{46D7F5E1-EA7B-42EF-A4DE-4CA572380144}" destId="{E65108AB-A8CF-47FA-8171-027EFE2F0970}" srcOrd="1" destOrd="0" presId="urn:microsoft.com/office/officeart/2005/8/layout/list1"/>
    <dgm:cxn modelId="{B711C022-DF95-4197-83D4-EB3D9EF368F3}" srcId="{8CCF881D-C87E-44F1-B945-4B1E4F7F533A}" destId="{0739E8C9-D345-4FFB-8585-4B75AEC96108}" srcOrd="2" destOrd="0" parTransId="{4CE71F5C-D320-44ED-B02B-7E0806A91643}" sibTransId="{2D789A24-9E22-4E18-B229-4142283BDF4A}"/>
    <dgm:cxn modelId="{D717626C-77D2-462C-B1E6-F4EF3A643490}" srcId="{8CCF881D-C87E-44F1-B945-4B1E4F7F533A}" destId="{009AE24F-6484-4114-B6BF-433ABE438951}" srcOrd="3" destOrd="0" parTransId="{C7362BDD-E1D1-4C58-894D-B54614D08FAE}" sibTransId="{9262A48A-BEE4-4DD1-B25E-E68929170E59}"/>
    <dgm:cxn modelId="{E2F36B6A-A095-40E9-B415-649B30764B6B}" type="presOf" srcId="{0739E8C9-D345-4FFB-8585-4B75AEC96108}" destId="{1CC59649-9708-4FDC-BB42-310B039DB0C7}" srcOrd="0" destOrd="0" presId="urn:microsoft.com/office/officeart/2005/8/layout/list1"/>
    <dgm:cxn modelId="{02F7215F-CD21-4529-A30D-5210386BF251}" srcId="{8CCF881D-C87E-44F1-B945-4B1E4F7F533A}" destId="{E616D88B-6C10-48F1-8B77-107DEE269A76}" srcOrd="0" destOrd="0" parTransId="{8A91E2EE-35AD-4F88-8E0D-C25FAE608F30}" sibTransId="{41ABF956-F2F6-40EA-BD67-7DF68C09886D}"/>
    <dgm:cxn modelId="{A00BDA08-A8E7-4842-82B7-3F958F99A1D2}" type="presOf" srcId="{009AE24F-6484-4114-B6BF-433ABE438951}" destId="{A2EE33CF-DF7A-43E9-A386-C7AA45E2BC9F}" srcOrd="0" destOrd="0" presId="urn:microsoft.com/office/officeart/2005/8/layout/list1"/>
    <dgm:cxn modelId="{2D65EFB7-199C-493A-9A8A-13F1B42CFE39}" type="presOf" srcId="{8CCF881D-C87E-44F1-B945-4B1E4F7F533A}" destId="{44D38AF4-04BA-4BBE-835E-B8035C21D0F9}" srcOrd="0" destOrd="0" presId="urn:microsoft.com/office/officeart/2005/8/layout/list1"/>
    <dgm:cxn modelId="{C4058FD2-2A08-4E2C-A660-4FF8952F7DC1}" type="presOf" srcId="{E616D88B-6C10-48F1-8B77-107DEE269A76}" destId="{2577D8FC-DEE1-4F7D-B97F-ADDACBCE7D13}" srcOrd="0" destOrd="0" presId="urn:microsoft.com/office/officeart/2005/8/layout/list1"/>
    <dgm:cxn modelId="{7D2E34D8-4343-4FC4-899F-7C556E0AA5CB}" type="presOf" srcId="{E616D88B-6C10-48F1-8B77-107DEE269A76}" destId="{333F026F-507D-4D7F-A96F-E7A7260F09AB}" srcOrd="1" destOrd="0" presId="urn:microsoft.com/office/officeart/2005/8/layout/list1"/>
    <dgm:cxn modelId="{30E3DD6F-E266-4FAC-B7E0-E833043E0D79}" type="presParOf" srcId="{44D38AF4-04BA-4BBE-835E-B8035C21D0F9}" destId="{204589D5-8221-46AB-9298-3CBD91F14015}" srcOrd="0" destOrd="0" presId="urn:microsoft.com/office/officeart/2005/8/layout/list1"/>
    <dgm:cxn modelId="{CF3DDF74-D183-4185-80B7-8FFE145C31DD}" type="presParOf" srcId="{204589D5-8221-46AB-9298-3CBD91F14015}" destId="{2577D8FC-DEE1-4F7D-B97F-ADDACBCE7D13}" srcOrd="0" destOrd="0" presId="urn:microsoft.com/office/officeart/2005/8/layout/list1"/>
    <dgm:cxn modelId="{B9757A47-6B6D-445D-8988-01FD7C6BEFC4}" type="presParOf" srcId="{204589D5-8221-46AB-9298-3CBD91F14015}" destId="{333F026F-507D-4D7F-A96F-E7A7260F09AB}" srcOrd="1" destOrd="0" presId="urn:microsoft.com/office/officeart/2005/8/layout/list1"/>
    <dgm:cxn modelId="{5DC9396A-1DED-4B4B-8B89-6ED261255766}" type="presParOf" srcId="{44D38AF4-04BA-4BBE-835E-B8035C21D0F9}" destId="{E3E9AED8-4DB9-452E-AFD7-A4F4B7AFE5E0}" srcOrd="1" destOrd="0" presId="urn:microsoft.com/office/officeart/2005/8/layout/list1"/>
    <dgm:cxn modelId="{56C5C941-C5C8-4257-8618-C786135D2584}" type="presParOf" srcId="{44D38AF4-04BA-4BBE-835E-B8035C21D0F9}" destId="{006ACAEB-77EC-4789-8D17-3E148C82E1B2}" srcOrd="2" destOrd="0" presId="urn:microsoft.com/office/officeart/2005/8/layout/list1"/>
    <dgm:cxn modelId="{A93EA412-39EB-4AD8-9F71-FBBC7D0CF329}" type="presParOf" srcId="{44D38AF4-04BA-4BBE-835E-B8035C21D0F9}" destId="{C1EE178F-0FCB-41E6-B879-A0C9EAB8C136}" srcOrd="3" destOrd="0" presId="urn:microsoft.com/office/officeart/2005/8/layout/list1"/>
    <dgm:cxn modelId="{7DC0774A-34B9-43EF-8D52-09737D6C3E30}" type="presParOf" srcId="{44D38AF4-04BA-4BBE-835E-B8035C21D0F9}" destId="{E1012389-BBCC-4DC2-9547-E5A71109A80E}" srcOrd="4" destOrd="0" presId="urn:microsoft.com/office/officeart/2005/8/layout/list1"/>
    <dgm:cxn modelId="{13070BAD-6ACC-4EBA-AB84-6584886E6346}" type="presParOf" srcId="{E1012389-BBCC-4DC2-9547-E5A71109A80E}" destId="{3713EDCC-382E-4730-B4FF-6000601EC33D}" srcOrd="0" destOrd="0" presId="urn:microsoft.com/office/officeart/2005/8/layout/list1"/>
    <dgm:cxn modelId="{18AD4EA0-A425-4769-B2C3-C98DA499E31C}" type="presParOf" srcId="{E1012389-BBCC-4DC2-9547-E5A71109A80E}" destId="{E65108AB-A8CF-47FA-8171-027EFE2F0970}" srcOrd="1" destOrd="0" presId="urn:microsoft.com/office/officeart/2005/8/layout/list1"/>
    <dgm:cxn modelId="{242701F3-A950-45E1-A2FF-A2837B9A31BF}" type="presParOf" srcId="{44D38AF4-04BA-4BBE-835E-B8035C21D0F9}" destId="{1EA65F3E-F4A3-464D-A6BC-9DE4E692095B}" srcOrd="5" destOrd="0" presId="urn:microsoft.com/office/officeart/2005/8/layout/list1"/>
    <dgm:cxn modelId="{15C8B4DC-BEB1-4403-8D94-43F219BD8803}" type="presParOf" srcId="{44D38AF4-04BA-4BBE-835E-B8035C21D0F9}" destId="{5911EFCE-C2FB-497F-ADC1-C10C0BDED930}" srcOrd="6" destOrd="0" presId="urn:microsoft.com/office/officeart/2005/8/layout/list1"/>
    <dgm:cxn modelId="{1DED38CB-7761-4C6E-875F-2AC1DE6D649C}" type="presParOf" srcId="{44D38AF4-04BA-4BBE-835E-B8035C21D0F9}" destId="{234579DB-9D03-467D-AE52-745ABFB26240}" srcOrd="7" destOrd="0" presId="urn:microsoft.com/office/officeart/2005/8/layout/list1"/>
    <dgm:cxn modelId="{474B9C36-7BAF-4E00-893E-9471728D869D}" type="presParOf" srcId="{44D38AF4-04BA-4BBE-835E-B8035C21D0F9}" destId="{A474AD09-1C97-4C3E-98D9-658BB8EC28CB}" srcOrd="8" destOrd="0" presId="urn:microsoft.com/office/officeart/2005/8/layout/list1"/>
    <dgm:cxn modelId="{C7B04D73-1EA1-4C5B-9619-E1A84A2F977E}" type="presParOf" srcId="{A474AD09-1C97-4C3E-98D9-658BB8EC28CB}" destId="{1CC59649-9708-4FDC-BB42-310B039DB0C7}" srcOrd="0" destOrd="0" presId="urn:microsoft.com/office/officeart/2005/8/layout/list1"/>
    <dgm:cxn modelId="{998A6379-3550-4C68-8737-FF395568D5D3}" type="presParOf" srcId="{A474AD09-1C97-4C3E-98D9-658BB8EC28CB}" destId="{0073FAB5-B4FB-4E39-98AC-287CAD1D08E0}" srcOrd="1" destOrd="0" presId="urn:microsoft.com/office/officeart/2005/8/layout/list1"/>
    <dgm:cxn modelId="{AAC1E900-D64E-49D9-AB2C-DD97DBE40FB8}" type="presParOf" srcId="{44D38AF4-04BA-4BBE-835E-B8035C21D0F9}" destId="{A2453493-5A56-4755-9482-668EB4513024}" srcOrd="9" destOrd="0" presId="urn:microsoft.com/office/officeart/2005/8/layout/list1"/>
    <dgm:cxn modelId="{9C2791E5-E1CB-48A0-B9BE-43C3F1786ECC}" type="presParOf" srcId="{44D38AF4-04BA-4BBE-835E-B8035C21D0F9}" destId="{5D256869-42DD-4861-A3C3-5669033B058A}" srcOrd="10" destOrd="0" presId="urn:microsoft.com/office/officeart/2005/8/layout/list1"/>
    <dgm:cxn modelId="{8ED08BF7-D6BA-4F4F-9C27-AC4088F86612}" type="presParOf" srcId="{44D38AF4-04BA-4BBE-835E-B8035C21D0F9}" destId="{5D0CD922-1321-44F0-8752-A5F187A606D6}" srcOrd="11" destOrd="0" presId="urn:microsoft.com/office/officeart/2005/8/layout/list1"/>
    <dgm:cxn modelId="{FDED8518-ADF0-4841-9F50-557CD7DF8407}" type="presParOf" srcId="{44D38AF4-04BA-4BBE-835E-B8035C21D0F9}" destId="{A739742A-37A1-453C-BD65-C370B6C28D33}" srcOrd="12" destOrd="0" presId="urn:microsoft.com/office/officeart/2005/8/layout/list1"/>
    <dgm:cxn modelId="{296FDC60-23DA-4BE0-9EE4-F92E28B01F6E}" type="presParOf" srcId="{A739742A-37A1-453C-BD65-C370B6C28D33}" destId="{A2EE33CF-DF7A-43E9-A386-C7AA45E2BC9F}" srcOrd="0" destOrd="0" presId="urn:microsoft.com/office/officeart/2005/8/layout/list1"/>
    <dgm:cxn modelId="{3427C7C8-4A59-4431-A155-DD0ECF7DF137}" type="presParOf" srcId="{A739742A-37A1-453C-BD65-C370B6C28D33}" destId="{611F1F3C-A492-4C8F-A24A-B8A4E90F0D20}" srcOrd="1" destOrd="0" presId="urn:microsoft.com/office/officeart/2005/8/layout/list1"/>
    <dgm:cxn modelId="{2E019377-1EEC-4535-92CB-3862218F14DA}" type="presParOf" srcId="{44D38AF4-04BA-4BBE-835E-B8035C21D0F9}" destId="{638B226B-6B69-48AE-A09F-2BAFD6EAEB1C}" srcOrd="13" destOrd="0" presId="urn:microsoft.com/office/officeart/2005/8/layout/list1"/>
    <dgm:cxn modelId="{7D679AB5-9852-4761-B131-F1F5B5FAA2A3}" type="presParOf" srcId="{44D38AF4-04BA-4BBE-835E-B8035C21D0F9}" destId="{CAD5C5CF-F424-4291-A53E-BABACE892209}" srcOrd="14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8DCC29-EC38-4AD6-ACBE-34AC618186A6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1537462-7555-4BEA-89BD-8D3FB0473416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400" dirty="0" smtClean="0"/>
            <a:t>Шикізат туралы мәліметті </a:t>
          </a:r>
          <a:endParaRPr lang="ru-RU" sz="1400" dirty="0"/>
        </a:p>
      </dgm:t>
    </dgm:pt>
    <dgm:pt modelId="{89B10E4D-FEAC-4BF1-A5DF-8179D5182267}" type="parTrans" cxnId="{56099B5B-49CC-42DB-8F9C-B7C608D88F07}">
      <dgm:prSet/>
      <dgm:spPr/>
      <dgm:t>
        <a:bodyPr/>
        <a:lstStyle/>
        <a:p>
          <a:endParaRPr lang="ru-RU"/>
        </a:p>
      </dgm:t>
    </dgm:pt>
    <dgm:pt modelId="{A74E850B-FBEC-424E-9B5B-0272F00DFECF}" type="sibTrans" cxnId="{56099B5B-49CC-42DB-8F9C-B7C608D88F07}">
      <dgm:prSet/>
      <dgm:spPr/>
      <dgm:t>
        <a:bodyPr/>
        <a:lstStyle/>
        <a:p>
          <a:endParaRPr lang="ru-RU"/>
        </a:p>
      </dgm:t>
    </dgm:pt>
    <dgm:pt modelId="{8DD7549B-5600-4CFD-B381-EDBC02DD53EE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400" dirty="0" smtClean="0"/>
            <a:t>Мұнайхимия зауытындағы алынған газдар туралы мәліметті </a:t>
          </a:r>
          <a:endParaRPr lang="ru-RU" sz="1400" dirty="0"/>
        </a:p>
      </dgm:t>
    </dgm:pt>
    <dgm:pt modelId="{DDCC0C7B-DA3C-420D-9DBA-91BC70D98B70}" type="parTrans" cxnId="{5F8A9E6D-1B94-43B1-A15B-2004EF8B13F2}">
      <dgm:prSet/>
      <dgm:spPr/>
      <dgm:t>
        <a:bodyPr/>
        <a:lstStyle/>
        <a:p>
          <a:endParaRPr lang="ru-RU"/>
        </a:p>
      </dgm:t>
    </dgm:pt>
    <dgm:pt modelId="{9D00F8B5-9BD5-4526-93F9-CC3C228BBD0C}" type="sibTrans" cxnId="{5F8A9E6D-1B94-43B1-A15B-2004EF8B13F2}">
      <dgm:prSet/>
      <dgm:spPr/>
      <dgm:t>
        <a:bodyPr/>
        <a:lstStyle/>
        <a:p>
          <a:endParaRPr lang="ru-RU"/>
        </a:p>
      </dgm:t>
    </dgm:pt>
    <dgm:pt modelId="{B076E5DF-0FEA-442B-80AF-CBA2BB8AE159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400" smtClean="0"/>
            <a:t>Пиролиз процессі мен оның жүру заңдылықтарын</a:t>
          </a:r>
          <a:endParaRPr lang="ru-RU" sz="1400" dirty="0"/>
        </a:p>
      </dgm:t>
    </dgm:pt>
    <dgm:pt modelId="{102806CF-5659-478B-8D59-D613765D36D9}" type="parTrans" cxnId="{B66F9230-05F0-4A48-B759-EFDDDFBCF07A}">
      <dgm:prSet/>
      <dgm:spPr/>
      <dgm:t>
        <a:bodyPr/>
        <a:lstStyle/>
        <a:p>
          <a:endParaRPr lang="ru-RU"/>
        </a:p>
      </dgm:t>
    </dgm:pt>
    <dgm:pt modelId="{A1029226-5D24-4F67-9D1D-14AB38A0FFE2}" type="sibTrans" cxnId="{B66F9230-05F0-4A48-B759-EFDDDFBCF07A}">
      <dgm:prSet/>
      <dgm:spPr/>
      <dgm:t>
        <a:bodyPr/>
        <a:lstStyle/>
        <a:p>
          <a:endParaRPr lang="ru-RU"/>
        </a:p>
      </dgm:t>
    </dgm:pt>
    <dgm:pt modelId="{622E2C9F-8437-49BA-914D-BDCCB38DE46F}" type="pres">
      <dgm:prSet presAssocID="{128DCC29-EC38-4AD6-ACBE-34AC618186A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3397A5-1F86-4F73-B4A1-F637E05C450C}" type="pres">
      <dgm:prSet presAssocID="{91537462-7555-4BEA-89BD-8D3FB0473416}" presName="parentLin" presStyleCnt="0"/>
      <dgm:spPr/>
    </dgm:pt>
    <dgm:pt modelId="{3DDC14A8-01FE-487D-8D4D-E14E70960022}" type="pres">
      <dgm:prSet presAssocID="{91537462-7555-4BEA-89BD-8D3FB047341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EFC449D-ED26-4564-81EB-C04D10A1EB24}" type="pres">
      <dgm:prSet presAssocID="{91537462-7555-4BEA-89BD-8D3FB047341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99945-60A6-4E14-9203-5A81C3FA7C13}" type="pres">
      <dgm:prSet presAssocID="{91537462-7555-4BEA-89BD-8D3FB0473416}" presName="negativeSpace" presStyleCnt="0"/>
      <dgm:spPr/>
    </dgm:pt>
    <dgm:pt modelId="{8F1E1FDA-C015-4AB2-98DF-0675EB1E1BA4}" type="pres">
      <dgm:prSet presAssocID="{91537462-7555-4BEA-89BD-8D3FB0473416}" presName="childText" presStyleLbl="conFgAcc1" presStyleIdx="0" presStyleCnt="3">
        <dgm:presLayoutVars>
          <dgm:bulletEnabled val="1"/>
        </dgm:presLayoutVars>
      </dgm:prSet>
      <dgm:spPr/>
    </dgm:pt>
    <dgm:pt modelId="{C8DC1E52-1CE0-4D01-91F7-A1E274FBA187}" type="pres">
      <dgm:prSet presAssocID="{A74E850B-FBEC-424E-9B5B-0272F00DFECF}" presName="spaceBetweenRectangles" presStyleCnt="0"/>
      <dgm:spPr/>
    </dgm:pt>
    <dgm:pt modelId="{06F5378C-8470-4654-B826-9F05B91FC88C}" type="pres">
      <dgm:prSet presAssocID="{8DD7549B-5600-4CFD-B381-EDBC02DD53EE}" presName="parentLin" presStyleCnt="0"/>
      <dgm:spPr/>
    </dgm:pt>
    <dgm:pt modelId="{D1171573-7B92-402B-8035-3DB7DB769AAE}" type="pres">
      <dgm:prSet presAssocID="{8DD7549B-5600-4CFD-B381-EDBC02DD53E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FF50F80-2A2F-460E-8BEA-EAC4F40A4515}" type="pres">
      <dgm:prSet presAssocID="{8DD7549B-5600-4CFD-B381-EDBC02DD53E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7596E7-8567-4EEB-B90D-E4399673C7E1}" type="pres">
      <dgm:prSet presAssocID="{8DD7549B-5600-4CFD-B381-EDBC02DD53EE}" presName="negativeSpace" presStyleCnt="0"/>
      <dgm:spPr/>
    </dgm:pt>
    <dgm:pt modelId="{EC5740F8-9662-4057-886D-9066D116F3AA}" type="pres">
      <dgm:prSet presAssocID="{8DD7549B-5600-4CFD-B381-EDBC02DD53EE}" presName="childText" presStyleLbl="conFgAcc1" presStyleIdx="1" presStyleCnt="3">
        <dgm:presLayoutVars>
          <dgm:bulletEnabled val="1"/>
        </dgm:presLayoutVars>
      </dgm:prSet>
      <dgm:spPr/>
    </dgm:pt>
    <dgm:pt modelId="{3CDBF09F-2CAA-490B-92FC-6455E1E08357}" type="pres">
      <dgm:prSet presAssocID="{9D00F8B5-9BD5-4526-93F9-CC3C228BBD0C}" presName="spaceBetweenRectangles" presStyleCnt="0"/>
      <dgm:spPr/>
    </dgm:pt>
    <dgm:pt modelId="{D685D1B3-9753-4535-8F29-598D919FD552}" type="pres">
      <dgm:prSet presAssocID="{B076E5DF-0FEA-442B-80AF-CBA2BB8AE159}" presName="parentLin" presStyleCnt="0"/>
      <dgm:spPr/>
    </dgm:pt>
    <dgm:pt modelId="{8F0DEC85-8050-46C9-9DA9-4F1298943332}" type="pres">
      <dgm:prSet presAssocID="{B076E5DF-0FEA-442B-80AF-CBA2BB8AE15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ACFE81D-13F2-4BC3-9DF4-36C1C00F645C}" type="pres">
      <dgm:prSet presAssocID="{B076E5DF-0FEA-442B-80AF-CBA2BB8AE15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0958F2-BAC6-4289-8656-1805AD5009D1}" type="pres">
      <dgm:prSet presAssocID="{B076E5DF-0FEA-442B-80AF-CBA2BB8AE159}" presName="negativeSpace" presStyleCnt="0"/>
      <dgm:spPr/>
    </dgm:pt>
    <dgm:pt modelId="{A16E7763-AEE3-4622-BC65-A808502F8818}" type="pres">
      <dgm:prSet presAssocID="{B076E5DF-0FEA-442B-80AF-CBA2BB8AE15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7B30F92-4E99-4E6F-BC0A-992E23360A7A}" type="presOf" srcId="{B076E5DF-0FEA-442B-80AF-CBA2BB8AE159}" destId="{8F0DEC85-8050-46C9-9DA9-4F1298943332}" srcOrd="0" destOrd="0" presId="urn:microsoft.com/office/officeart/2005/8/layout/list1"/>
    <dgm:cxn modelId="{A0C5F30B-E3E3-45D0-8057-933FFFA26187}" type="presOf" srcId="{91537462-7555-4BEA-89BD-8D3FB0473416}" destId="{3DDC14A8-01FE-487D-8D4D-E14E70960022}" srcOrd="0" destOrd="0" presId="urn:microsoft.com/office/officeart/2005/8/layout/list1"/>
    <dgm:cxn modelId="{B66F9230-05F0-4A48-B759-EFDDDFBCF07A}" srcId="{128DCC29-EC38-4AD6-ACBE-34AC618186A6}" destId="{B076E5DF-0FEA-442B-80AF-CBA2BB8AE159}" srcOrd="2" destOrd="0" parTransId="{102806CF-5659-478B-8D59-D613765D36D9}" sibTransId="{A1029226-5D24-4F67-9D1D-14AB38A0FFE2}"/>
    <dgm:cxn modelId="{369DEBC9-7423-4503-A087-CE55AE65AB4D}" type="presOf" srcId="{128DCC29-EC38-4AD6-ACBE-34AC618186A6}" destId="{622E2C9F-8437-49BA-914D-BDCCB38DE46F}" srcOrd="0" destOrd="0" presId="urn:microsoft.com/office/officeart/2005/8/layout/list1"/>
    <dgm:cxn modelId="{616985E6-E16E-424A-B912-EEB88128B452}" type="presOf" srcId="{B076E5DF-0FEA-442B-80AF-CBA2BB8AE159}" destId="{5ACFE81D-13F2-4BC3-9DF4-36C1C00F645C}" srcOrd="1" destOrd="0" presId="urn:microsoft.com/office/officeart/2005/8/layout/list1"/>
    <dgm:cxn modelId="{EACD9B92-20D2-431D-833B-71CFDC84014A}" type="presOf" srcId="{8DD7549B-5600-4CFD-B381-EDBC02DD53EE}" destId="{D1171573-7B92-402B-8035-3DB7DB769AAE}" srcOrd="0" destOrd="0" presId="urn:microsoft.com/office/officeart/2005/8/layout/list1"/>
    <dgm:cxn modelId="{56099B5B-49CC-42DB-8F9C-B7C608D88F07}" srcId="{128DCC29-EC38-4AD6-ACBE-34AC618186A6}" destId="{91537462-7555-4BEA-89BD-8D3FB0473416}" srcOrd="0" destOrd="0" parTransId="{89B10E4D-FEAC-4BF1-A5DF-8179D5182267}" sibTransId="{A74E850B-FBEC-424E-9B5B-0272F00DFECF}"/>
    <dgm:cxn modelId="{B3460832-218E-4203-A918-BF0CFC482189}" type="presOf" srcId="{91537462-7555-4BEA-89BD-8D3FB0473416}" destId="{5EFC449D-ED26-4564-81EB-C04D10A1EB24}" srcOrd="1" destOrd="0" presId="urn:microsoft.com/office/officeart/2005/8/layout/list1"/>
    <dgm:cxn modelId="{1A9DA9F8-78F7-48FF-940E-F91F92FEF192}" type="presOf" srcId="{8DD7549B-5600-4CFD-B381-EDBC02DD53EE}" destId="{8FF50F80-2A2F-460E-8BEA-EAC4F40A4515}" srcOrd="1" destOrd="0" presId="urn:microsoft.com/office/officeart/2005/8/layout/list1"/>
    <dgm:cxn modelId="{5F8A9E6D-1B94-43B1-A15B-2004EF8B13F2}" srcId="{128DCC29-EC38-4AD6-ACBE-34AC618186A6}" destId="{8DD7549B-5600-4CFD-B381-EDBC02DD53EE}" srcOrd="1" destOrd="0" parTransId="{DDCC0C7B-DA3C-420D-9DBA-91BC70D98B70}" sibTransId="{9D00F8B5-9BD5-4526-93F9-CC3C228BBD0C}"/>
    <dgm:cxn modelId="{C215C6D2-D286-4287-9ED4-8AE4D2B54C41}" type="presParOf" srcId="{622E2C9F-8437-49BA-914D-BDCCB38DE46F}" destId="{313397A5-1F86-4F73-B4A1-F637E05C450C}" srcOrd="0" destOrd="0" presId="urn:microsoft.com/office/officeart/2005/8/layout/list1"/>
    <dgm:cxn modelId="{3E8ACF46-709C-44E0-A71D-E59AFD5D6122}" type="presParOf" srcId="{313397A5-1F86-4F73-B4A1-F637E05C450C}" destId="{3DDC14A8-01FE-487D-8D4D-E14E70960022}" srcOrd="0" destOrd="0" presId="urn:microsoft.com/office/officeart/2005/8/layout/list1"/>
    <dgm:cxn modelId="{5BE35731-989A-4CF6-929E-62CB637D350E}" type="presParOf" srcId="{313397A5-1F86-4F73-B4A1-F637E05C450C}" destId="{5EFC449D-ED26-4564-81EB-C04D10A1EB24}" srcOrd="1" destOrd="0" presId="urn:microsoft.com/office/officeart/2005/8/layout/list1"/>
    <dgm:cxn modelId="{961831C1-8B54-4127-AC1D-67E7E95B2D4A}" type="presParOf" srcId="{622E2C9F-8437-49BA-914D-BDCCB38DE46F}" destId="{DA999945-60A6-4E14-9203-5A81C3FA7C13}" srcOrd="1" destOrd="0" presId="urn:microsoft.com/office/officeart/2005/8/layout/list1"/>
    <dgm:cxn modelId="{2B594534-9D72-4ACB-AC23-CF3CECE6CC7D}" type="presParOf" srcId="{622E2C9F-8437-49BA-914D-BDCCB38DE46F}" destId="{8F1E1FDA-C015-4AB2-98DF-0675EB1E1BA4}" srcOrd="2" destOrd="0" presId="urn:microsoft.com/office/officeart/2005/8/layout/list1"/>
    <dgm:cxn modelId="{015E8B6A-BE59-44A5-97B4-46FEACBF00CF}" type="presParOf" srcId="{622E2C9F-8437-49BA-914D-BDCCB38DE46F}" destId="{C8DC1E52-1CE0-4D01-91F7-A1E274FBA187}" srcOrd="3" destOrd="0" presId="urn:microsoft.com/office/officeart/2005/8/layout/list1"/>
    <dgm:cxn modelId="{17352AA5-5A12-4C4C-A57A-9CA4ED4172DF}" type="presParOf" srcId="{622E2C9F-8437-49BA-914D-BDCCB38DE46F}" destId="{06F5378C-8470-4654-B826-9F05B91FC88C}" srcOrd="4" destOrd="0" presId="urn:microsoft.com/office/officeart/2005/8/layout/list1"/>
    <dgm:cxn modelId="{321B131C-1E28-406F-84A0-D59BF5E280E4}" type="presParOf" srcId="{06F5378C-8470-4654-B826-9F05B91FC88C}" destId="{D1171573-7B92-402B-8035-3DB7DB769AAE}" srcOrd="0" destOrd="0" presId="urn:microsoft.com/office/officeart/2005/8/layout/list1"/>
    <dgm:cxn modelId="{D1807773-1726-47DB-BB2E-6683E81BA576}" type="presParOf" srcId="{06F5378C-8470-4654-B826-9F05B91FC88C}" destId="{8FF50F80-2A2F-460E-8BEA-EAC4F40A4515}" srcOrd="1" destOrd="0" presId="urn:microsoft.com/office/officeart/2005/8/layout/list1"/>
    <dgm:cxn modelId="{583A5414-844D-4C65-81A4-56F77314DF6D}" type="presParOf" srcId="{622E2C9F-8437-49BA-914D-BDCCB38DE46F}" destId="{BF7596E7-8567-4EEB-B90D-E4399673C7E1}" srcOrd="5" destOrd="0" presId="urn:microsoft.com/office/officeart/2005/8/layout/list1"/>
    <dgm:cxn modelId="{9405CF01-7435-4BB1-BAD1-9F4F09F8571E}" type="presParOf" srcId="{622E2C9F-8437-49BA-914D-BDCCB38DE46F}" destId="{EC5740F8-9662-4057-886D-9066D116F3AA}" srcOrd="6" destOrd="0" presId="urn:microsoft.com/office/officeart/2005/8/layout/list1"/>
    <dgm:cxn modelId="{940A45D3-D268-4468-B7AD-08B88FF935FC}" type="presParOf" srcId="{622E2C9F-8437-49BA-914D-BDCCB38DE46F}" destId="{3CDBF09F-2CAA-490B-92FC-6455E1E08357}" srcOrd="7" destOrd="0" presId="urn:microsoft.com/office/officeart/2005/8/layout/list1"/>
    <dgm:cxn modelId="{414428EE-4C31-489E-9691-A9FE85C16F93}" type="presParOf" srcId="{622E2C9F-8437-49BA-914D-BDCCB38DE46F}" destId="{D685D1B3-9753-4535-8F29-598D919FD552}" srcOrd="8" destOrd="0" presId="urn:microsoft.com/office/officeart/2005/8/layout/list1"/>
    <dgm:cxn modelId="{1388BA0B-CA63-4ED6-A5A6-E07F89549234}" type="presParOf" srcId="{D685D1B3-9753-4535-8F29-598D919FD552}" destId="{8F0DEC85-8050-46C9-9DA9-4F1298943332}" srcOrd="0" destOrd="0" presId="urn:microsoft.com/office/officeart/2005/8/layout/list1"/>
    <dgm:cxn modelId="{7C9BEEB1-91B0-4441-AA39-2BB41E194FB7}" type="presParOf" srcId="{D685D1B3-9753-4535-8F29-598D919FD552}" destId="{5ACFE81D-13F2-4BC3-9DF4-36C1C00F645C}" srcOrd="1" destOrd="0" presId="urn:microsoft.com/office/officeart/2005/8/layout/list1"/>
    <dgm:cxn modelId="{F31227E5-347C-4759-AB98-2F41BC05A691}" type="presParOf" srcId="{622E2C9F-8437-49BA-914D-BDCCB38DE46F}" destId="{250958F2-BAC6-4289-8656-1805AD5009D1}" srcOrd="9" destOrd="0" presId="urn:microsoft.com/office/officeart/2005/8/layout/list1"/>
    <dgm:cxn modelId="{881C6E08-338C-4FB0-99C4-A38E04DA5D70}" type="presParOf" srcId="{622E2C9F-8437-49BA-914D-BDCCB38DE46F}" destId="{A16E7763-AEE3-4622-BC65-A808502F8818}" srcOrd="10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BD93BF-3155-4360-8EF8-7796263DDC7A}" type="doc">
      <dgm:prSet loTypeId="urn:microsoft.com/office/officeart/2005/8/layout/vList2" loCatId="list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F0A65CC-5B98-4BD5-98C8-1C497499F2C9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Этилен </a:t>
          </a:r>
          <a:r>
            <a:rPr lang="ru-RU" dirty="0" err="1" smtClean="0"/>
            <a:t>өндірісінің құрылымында </a:t>
          </a:r>
          <a:r>
            <a:rPr lang="ru-RU" dirty="0" smtClean="0"/>
            <a:t>64% </a:t>
          </a:r>
          <a:r>
            <a:rPr lang="ru-RU" dirty="0" err="1" smtClean="0"/>
            <a:t>ірі</a:t>
          </a:r>
          <a:r>
            <a:rPr lang="ru-RU" dirty="0" smtClean="0"/>
            <a:t> </a:t>
          </a:r>
          <a:r>
            <a:rPr lang="ru-RU" dirty="0" err="1" smtClean="0"/>
            <a:t>көлемдегі </a:t>
          </a:r>
          <a:r>
            <a:rPr lang="ru-RU" dirty="0" smtClean="0"/>
            <a:t>пиролиз </a:t>
          </a:r>
          <a:r>
            <a:rPr lang="ru-RU" dirty="0" err="1" smtClean="0"/>
            <a:t>қондырғыларына</a:t>
          </a:r>
          <a:r>
            <a:rPr lang="ru-RU" dirty="0" smtClean="0"/>
            <a:t>, ~ 17% - </a:t>
          </a:r>
          <a:r>
            <a:rPr lang="ru-RU" dirty="0" err="1" smtClean="0"/>
            <a:t>шағын көлемді </a:t>
          </a:r>
          <a:r>
            <a:rPr lang="ru-RU" dirty="0" smtClean="0"/>
            <a:t>газ пиролиз </a:t>
          </a:r>
          <a:r>
            <a:rPr lang="ru-RU" dirty="0" err="1" smtClean="0"/>
            <a:t>қондырғыларына</a:t>
          </a:r>
          <a:r>
            <a:rPr lang="ru-RU" dirty="0" smtClean="0"/>
            <a:t>, ~ 11% - бензин </a:t>
          </a:r>
          <a:r>
            <a:rPr lang="ru-RU" dirty="0" err="1" smtClean="0"/>
            <a:t>пиролизіне</a:t>
          </a:r>
          <a:r>
            <a:rPr lang="ru-RU" dirty="0" smtClean="0"/>
            <a:t> </a:t>
          </a:r>
          <a:r>
            <a:rPr lang="ru-RU" dirty="0" err="1" smtClean="0"/>
            <a:t>және </a:t>
          </a:r>
          <a:r>
            <a:rPr lang="ru-RU" dirty="0" smtClean="0"/>
            <a:t>8% - этан </a:t>
          </a:r>
          <a:r>
            <a:rPr lang="ru-RU" dirty="0" err="1" smtClean="0"/>
            <a:t>пиролизіне</a:t>
          </a:r>
          <a:r>
            <a:rPr lang="ru-RU" dirty="0" smtClean="0"/>
            <a:t> </a:t>
          </a:r>
          <a:r>
            <a:rPr lang="ru-RU" dirty="0" err="1" smtClean="0"/>
            <a:t>келеді</a:t>
          </a:r>
          <a:r>
            <a:rPr lang="ru-RU" dirty="0" smtClean="0"/>
            <a:t>. </a:t>
          </a:r>
          <a:r>
            <a:rPr lang="ru-RU" dirty="0" err="1" smtClean="0"/>
            <a:t>Олефиндер</a:t>
          </a:r>
          <a:r>
            <a:rPr lang="ru-RU" dirty="0" smtClean="0"/>
            <a:t> </a:t>
          </a:r>
          <a:r>
            <a:rPr lang="ru-RU" dirty="0" err="1" smtClean="0"/>
            <a:t>алу</a:t>
          </a:r>
          <a:r>
            <a:rPr lang="ru-RU" dirty="0" smtClean="0"/>
            <a:t> </a:t>
          </a:r>
          <a:r>
            <a:rPr lang="ru-RU" dirty="0" err="1" smtClean="0"/>
            <a:t>үшін маңызды шикізат</a:t>
          </a:r>
          <a:r>
            <a:rPr lang="ru-RU" dirty="0" smtClean="0"/>
            <a:t> </a:t>
          </a:r>
          <a:r>
            <a:rPr lang="ru-RU" dirty="0" err="1" smtClean="0"/>
            <a:t>көзі мұнай өңдеу зауыттарынан</a:t>
          </a:r>
          <a:r>
            <a:rPr lang="ru-RU" dirty="0" smtClean="0"/>
            <a:t> </a:t>
          </a:r>
          <a:r>
            <a:rPr lang="ru-RU" dirty="0" err="1" smtClean="0"/>
            <a:t>алынған көмірсутекті газдар</a:t>
          </a:r>
          <a:r>
            <a:rPr lang="ru-RU" dirty="0" smtClean="0"/>
            <a:t> </a:t>
          </a:r>
          <a:r>
            <a:rPr lang="ru-RU" dirty="0" err="1" smtClean="0"/>
            <a:t>болып</a:t>
          </a:r>
          <a:r>
            <a:rPr lang="ru-RU" dirty="0" smtClean="0"/>
            <a:t> </a:t>
          </a:r>
          <a:r>
            <a:rPr lang="ru-RU" dirty="0" err="1" smtClean="0"/>
            <a:t>табылады</a:t>
          </a:r>
          <a:r>
            <a:rPr lang="ru-RU" dirty="0" smtClean="0"/>
            <a:t>.</a:t>
          </a:r>
          <a:endParaRPr lang="ru-RU" dirty="0"/>
        </a:p>
      </dgm:t>
    </dgm:pt>
    <dgm:pt modelId="{1BE49ED9-6577-4A96-9878-267AFA26F34C}" type="parTrans" cxnId="{8299AA1D-079F-4AE5-9DF2-7E34BC2349A5}">
      <dgm:prSet/>
      <dgm:spPr/>
      <dgm:t>
        <a:bodyPr/>
        <a:lstStyle/>
        <a:p>
          <a:endParaRPr lang="ru-RU"/>
        </a:p>
      </dgm:t>
    </dgm:pt>
    <dgm:pt modelId="{798EBB8F-9613-4163-AAF6-CE6D96A354E1}" type="sibTrans" cxnId="{8299AA1D-079F-4AE5-9DF2-7E34BC2349A5}">
      <dgm:prSet/>
      <dgm:spPr/>
      <dgm:t>
        <a:bodyPr/>
        <a:lstStyle/>
        <a:p>
          <a:endParaRPr lang="ru-RU"/>
        </a:p>
      </dgm:t>
    </dgm:pt>
    <dgm:pt modelId="{FCD43A88-9379-40ED-8AC8-61E010EB3A70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Этилен </a:t>
          </a:r>
          <a:r>
            <a:rPr lang="ru-RU" dirty="0" err="1" smtClean="0"/>
            <a:t>өндірісінің көзі болып</a:t>
          </a:r>
          <a:r>
            <a:rPr lang="ru-RU" dirty="0" smtClean="0"/>
            <a:t> </a:t>
          </a:r>
          <a:r>
            <a:rPr lang="ru-RU" dirty="0" err="1" smtClean="0"/>
            <a:t>табылатын</a:t>
          </a:r>
          <a:r>
            <a:rPr lang="ru-RU" dirty="0" smtClean="0"/>
            <a:t> С2 </a:t>
          </a:r>
          <a:r>
            <a:rPr lang="ru-RU" dirty="0" err="1" smtClean="0"/>
            <a:t>көмірсутектерінің ең көп мөлшері термиялық крекингтік</a:t>
          </a:r>
          <a:r>
            <a:rPr lang="ru-RU" dirty="0" smtClean="0"/>
            <a:t> </a:t>
          </a:r>
          <a:r>
            <a:rPr lang="ru-RU" dirty="0" err="1" smtClean="0"/>
            <a:t>газдарда</a:t>
          </a:r>
          <a:r>
            <a:rPr lang="ru-RU" dirty="0" smtClean="0"/>
            <a:t> </a:t>
          </a:r>
          <a:r>
            <a:rPr lang="ru-RU" dirty="0" err="1" smtClean="0"/>
            <a:t>болады</a:t>
          </a:r>
          <a:r>
            <a:rPr lang="ru-RU" dirty="0" smtClean="0"/>
            <a:t> – 41,1%</a:t>
          </a:r>
          <a:r>
            <a:rPr lang="ru-RU" dirty="0" err="1" smtClean="0"/>
            <a:t>-ға дейін</a:t>
          </a:r>
          <a:r>
            <a:rPr lang="ru-RU" dirty="0" smtClean="0"/>
            <a:t> (</a:t>
          </a:r>
          <a:r>
            <a:rPr lang="ru-RU" dirty="0" err="1" smtClean="0"/>
            <a:t>мас</a:t>
          </a:r>
          <a:r>
            <a:rPr lang="ru-RU" dirty="0" smtClean="0"/>
            <a:t>.). Пропилен </a:t>
          </a:r>
          <a:r>
            <a:rPr lang="ru-RU" dirty="0" err="1" smtClean="0"/>
            <a:t>өндірісінің көзі </a:t>
          </a:r>
          <a:r>
            <a:rPr lang="ru-RU" dirty="0" smtClean="0"/>
            <a:t>С3 </a:t>
          </a:r>
          <a:r>
            <a:rPr lang="ru-RU" dirty="0" err="1" smtClean="0"/>
            <a:t>фракциясы</a:t>
          </a:r>
          <a:r>
            <a:rPr lang="ru-RU" dirty="0" smtClean="0"/>
            <a:t> </a:t>
          </a:r>
          <a:r>
            <a:rPr lang="ru-RU" dirty="0" err="1" smtClean="0"/>
            <a:t>болып</a:t>
          </a:r>
          <a:r>
            <a:rPr lang="ru-RU" dirty="0" smtClean="0"/>
            <a:t> </a:t>
          </a:r>
          <a:r>
            <a:rPr lang="ru-RU" dirty="0" err="1" smtClean="0"/>
            <a:t>табылады</a:t>
          </a:r>
          <a:r>
            <a:rPr lang="ru-RU" dirty="0" smtClean="0"/>
            <a:t>, </a:t>
          </a:r>
          <a:r>
            <a:rPr lang="ru-RU" dirty="0" err="1" smtClean="0"/>
            <a:t>ол</a:t>
          </a:r>
          <a:r>
            <a:rPr lang="ru-RU" dirty="0" smtClean="0"/>
            <a:t> </a:t>
          </a:r>
          <a:r>
            <a:rPr lang="ru-RU" dirty="0" err="1" smtClean="0"/>
            <a:t>бастапқы айдау</a:t>
          </a:r>
          <a:r>
            <a:rPr lang="ru-RU" dirty="0" smtClean="0"/>
            <a:t> - ~ 52%, </a:t>
          </a:r>
          <a:r>
            <a:rPr lang="ru-RU" dirty="0" err="1" smtClean="0"/>
            <a:t>қайталама айдау</a:t>
          </a:r>
          <a:r>
            <a:rPr lang="ru-RU" dirty="0" smtClean="0"/>
            <a:t> - ~ 35%, </a:t>
          </a:r>
          <a:r>
            <a:rPr lang="ru-RU" dirty="0" err="1" smtClean="0"/>
            <a:t>термиялық </a:t>
          </a:r>
          <a:r>
            <a:rPr lang="ru-RU" dirty="0" smtClean="0"/>
            <a:t>крекинг - ~ 26% (</a:t>
          </a:r>
          <a:r>
            <a:rPr lang="ru-RU" dirty="0" err="1" smtClean="0"/>
            <a:t>мас</a:t>
          </a:r>
          <a:r>
            <a:rPr lang="ru-RU" dirty="0" smtClean="0"/>
            <a:t>.) </a:t>
          </a:r>
          <a:r>
            <a:rPr lang="ru-RU" dirty="0" err="1" smtClean="0"/>
            <a:t>газдардың құрамында болады</a:t>
          </a:r>
          <a:r>
            <a:rPr lang="ru-RU" dirty="0" smtClean="0"/>
            <a:t>. Бутан-бутилен </a:t>
          </a:r>
          <a:r>
            <a:rPr lang="ru-RU" dirty="0" err="1" smtClean="0"/>
            <a:t>фракциясының ең көп мөлшері каталитикалық </a:t>
          </a:r>
          <a:r>
            <a:rPr lang="ru-RU" dirty="0" smtClean="0"/>
            <a:t>крекинг </a:t>
          </a:r>
          <a:r>
            <a:rPr lang="ru-RU" dirty="0" err="1" smtClean="0"/>
            <a:t>газдарында</a:t>
          </a:r>
          <a:r>
            <a:rPr lang="ru-RU" dirty="0" smtClean="0"/>
            <a:t> </a:t>
          </a:r>
          <a:r>
            <a:rPr lang="ru-RU" dirty="0" err="1" smtClean="0"/>
            <a:t>болады</a:t>
          </a:r>
          <a:r>
            <a:rPr lang="ru-RU" dirty="0" smtClean="0"/>
            <a:t> - ~ 50% </a:t>
          </a:r>
          <a:r>
            <a:rPr lang="ru-RU" dirty="0" err="1" smtClean="0"/>
            <a:t>дейін</a:t>
          </a:r>
          <a:r>
            <a:rPr lang="ru-RU" dirty="0" smtClean="0"/>
            <a:t>, </a:t>
          </a:r>
          <a:r>
            <a:rPr lang="ru-RU" dirty="0" err="1" smtClean="0"/>
            <a:t>қайталама айдау</a:t>
          </a:r>
          <a:r>
            <a:rPr lang="ru-RU" dirty="0" smtClean="0"/>
            <a:t> - 47,4%% </a:t>
          </a:r>
          <a:r>
            <a:rPr lang="ru-RU" dirty="0" err="1" smtClean="0"/>
            <a:t>және автотермиялық газдандыру</a:t>
          </a:r>
          <a:r>
            <a:rPr lang="ru-RU" dirty="0" smtClean="0"/>
            <a:t> - 48% </a:t>
          </a:r>
          <a:r>
            <a:rPr lang="ru-RU" dirty="0" err="1" smtClean="0"/>
            <a:t>дейін</a:t>
          </a:r>
          <a:r>
            <a:rPr lang="ru-RU" dirty="0" smtClean="0"/>
            <a:t> (</a:t>
          </a:r>
          <a:r>
            <a:rPr lang="ru-RU" dirty="0" err="1" smtClean="0"/>
            <a:t>мас</a:t>
          </a:r>
          <a:r>
            <a:rPr lang="ru-RU" dirty="0" smtClean="0"/>
            <a:t>.). </a:t>
          </a:r>
          <a:r>
            <a:rPr lang="ru-RU" dirty="0" err="1" smtClean="0"/>
            <a:t>Сонымен</a:t>
          </a:r>
          <a:r>
            <a:rPr lang="ru-RU" dirty="0" smtClean="0"/>
            <a:t> </a:t>
          </a:r>
          <a:r>
            <a:rPr lang="ru-RU" dirty="0" err="1" smtClean="0"/>
            <a:t>қатар, </a:t>
          </a:r>
          <a:r>
            <a:rPr lang="ru-RU" dirty="0" smtClean="0"/>
            <a:t>этилен мен пропилен аз </a:t>
          </a:r>
          <a:r>
            <a:rPr lang="ru-RU" dirty="0" err="1" smtClean="0"/>
            <a:t>мөлшерде</a:t>
          </a:r>
          <a:r>
            <a:rPr lang="ru-RU" dirty="0" smtClean="0"/>
            <a:t>, ал изобутан мен n-бутан ~ 60% </a:t>
          </a:r>
          <a:r>
            <a:rPr lang="ru-RU" dirty="0" err="1" smtClean="0"/>
            <a:t>құрайтын каталитикалық риформингтің </a:t>
          </a:r>
          <a:r>
            <a:rPr lang="ru-RU" dirty="0" smtClean="0"/>
            <a:t>бутан-бутилен </a:t>
          </a:r>
          <a:r>
            <a:rPr lang="ru-RU" dirty="0" err="1" smtClean="0"/>
            <a:t>фракциясы</a:t>
          </a:r>
          <a:r>
            <a:rPr lang="ru-RU" dirty="0" smtClean="0"/>
            <a:t> </a:t>
          </a:r>
          <a:r>
            <a:rPr lang="ru-RU" dirty="0" err="1" smtClean="0"/>
            <a:t>бутилендерді</a:t>
          </a:r>
          <a:r>
            <a:rPr lang="ru-RU" dirty="0" smtClean="0"/>
            <a:t> </a:t>
          </a:r>
          <a:r>
            <a:rPr lang="ru-RU" dirty="0" err="1" smtClean="0"/>
            <a:t>алу</a:t>
          </a:r>
          <a:r>
            <a:rPr lang="ru-RU" dirty="0" smtClean="0"/>
            <a:t> </a:t>
          </a:r>
          <a:r>
            <a:rPr lang="ru-RU" dirty="0" err="1" smtClean="0"/>
            <a:t>үшіншикізат </a:t>
          </a:r>
          <a:r>
            <a:rPr lang="ru-RU" dirty="0" smtClean="0"/>
            <a:t>бола </a:t>
          </a:r>
          <a:r>
            <a:rPr lang="ru-RU" dirty="0" err="1" smtClean="0"/>
            <a:t>алады</a:t>
          </a:r>
          <a:r>
            <a:rPr lang="ru-RU" dirty="0" smtClean="0"/>
            <a:t>.</a:t>
          </a:r>
          <a:endParaRPr lang="ru-RU" dirty="0"/>
        </a:p>
      </dgm:t>
    </dgm:pt>
    <dgm:pt modelId="{2C1A26AD-14E2-4560-9D6B-B71AE0CE5B10}" type="parTrans" cxnId="{11FFBD46-D2A6-4868-A96C-061C40D48405}">
      <dgm:prSet/>
      <dgm:spPr/>
      <dgm:t>
        <a:bodyPr/>
        <a:lstStyle/>
        <a:p>
          <a:endParaRPr lang="ru-RU"/>
        </a:p>
      </dgm:t>
    </dgm:pt>
    <dgm:pt modelId="{2F7CFDCE-BFE1-4B86-8E82-A2ED16FCE7F4}" type="sibTrans" cxnId="{11FFBD46-D2A6-4868-A96C-061C40D48405}">
      <dgm:prSet/>
      <dgm:spPr/>
      <dgm:t>
        <a:bodyPr/>
        <a:lstStyle/>
        <a:p>
          <a:endParaRPr lang="ru-RU"/>
        </a:p>
      </dgm:t>
    </dgm:pt>
    <dgm:pt modelId="{E05DFBED-030D-4B4F-ACA6-F26C15B22E9F}" type="pres">
      <dgm:prSet presAssocID="{32BD93BF-3155-4360-8EF8-7796263DDC7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B95662-2046-4CDD-AAE0-4E86F2BEC158}" type="pres">
      <dgm:prSet presAssocID="{AF0A65CC-5B98-4BD5-98C8-1C497499F2C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F73691-BA9C-4159-B791-224F590FF6B0}" type="pres">
      <dgm:prSet presAssocID="{798EBB8F-9613-4163-AAF6-CE6D96A354E1}" presName="spacer" presStyleCnt="0"/>
      <dgm:spPr/>
    </dgm:pt>
    <dgm:pt modelId="{BFBEA6E7-EF29-4AB8-8198-A8666123B389}" type="pres">
      <dgm:prSet presAssocID="{FCD43A88-9379-40ED-8AC8-61E010EB3A7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FFBD46-D2A6-4868-A96C-061C40D48405}" srcId="{32BD93BF-3155-4360-8EF8-7796263DDC7A}" destId="{FCD43A88-9379-40ED-8AC8-61E010EB3A70}" srcOrd="1" destOrd="0" parTransId="{2C1A26AD-14E2-4560-9D6B-B71AE0CE5B10}" sibTransId="{2F7CFDCE-BFE1-4B86-8E82-A2ED16FCE7F4}"/>
    <dgm:cxn modelId="{8299AA1D-079F-4AE5-9DF2-7E34BC2349A5}" srcId="{32BD93BF-3155-4360-8EF8-7796263DDC7A}" destId="{AF0A65CC-5B98-4BD5-98C8-1C497499F2C9}" srcOrd="0" destOrd="0" parTransId="{1BE49ED9-6577-4A96-9878-267AFA26F34C}" sibTransId="{798EBB8F-9613-4163-AAF6-CE6D96A354E1}"/>
    <dgm:cxn modelId="{51ACBBC4-DA8F-415A-B34D-C388E38556D3}" type="presOf" srcId="{FCD43A88-9379-40ED-8AC8-61E010EB3A70}" destId="{BFBEA6E7-EF29-4AB8-8198-A8666123B389}" srcOrd="0" destOrd="0" presId="urn:microsoft.com/office/officeart/2005/8/layout/vList2"/>
    <dgm:cxn modelId="{D33FFD85-53EB-4A86-BABD-63F996BC2A79}" type="presOf" srcId="{32BD93BF-3155-4360-8EF8-7796263DDC7A}" destId="{E05DFBED-030D-4B4F-ACA6-F26C15B22E9F}" srcOrd="0" destOrd="0" presId="urn:microsoft.com/office/officeart/2005/8/layout/vList2"/>
    <dgm:cxn modelId="{1B70FA94-AA99-488D-8524-D1B84F3DABF7}" type="presOf" srcId="{AF0A65CC-5B98-4BD5-98C8-1C497499F2C9}" destId="{12B95662-2046-4CDD-AAE0-4E86F2BEC158}" srcOrd="0" destOrd="0" presId="urn:microsoft.com/office/officeart/2005/8/layout/vList2"/>
    <dgm:cxn modelId="{6DA48637-26F6-486F-B31E-9DB15808DEE6}" type="presParOf" srcId="{E05DFBED-030D-4B4F-ACA6-F26C15B22E9F}" destId="{12B95662-2046-4CDD-AAE0-4E86F2BEC158}" srcOrd="0" destOrd="0" presId="urn:microsoft.com/office/officeart/2005/8/layout/vList2"/>
    <dgm:cxn modelId="{1E08AC2C-0187-43A6-BEA6-32006DF1D342}" type="presParOf" srcId="{E05DFBED-030D-4B4F-ACA6-F26C15B22E9F}" destId="{0BF73691-BA9C-4159-B791-224F590FF6B0}" srcOrd="1" destOrd="0" presId="urn:microsoft.com/office/officeart/2005/8/layout/vList2"/>
    <dgm:cxn modelId="{BE70D59B-A777-4EC8-9453-27302651FCC8}" type="presParOf" srcId="{E05DFBED-030D-4B4F-ACA6-F26C15B22E9F}" destId="{BFBEA6E7-EF29-4AB8-8198-A8666123B389}" srcOrd="2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809F6D-5845-49EA-AF6F-A245BFD254C7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8F0A4803-4F7B-4E97-97F3-177E397C3E62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i="1" dirty="0" err="1" smtClean="0"/>
            <a:t>Қазіргі уақытта мұнайөңдеу зауыттарында</a:t>
          </a:r>
          <a:r>
            <a:rPr lang="ru-RU" sz="1600" b="1" i="1" dirty="0" smtClean="0"/>
            <a:t> </a:t>
          </a:r>
          <a:r>
            <a:rPr lang="ru-RU" sz="1600" b="1" i="1" dirty="0" err="1" smtClean="0"/>
            <a:t>мұнай-химия шикізаты</a:t>
          </a:r>
          <a:r>
            <a:rPr lang="ru-RU" sz="1600" b="1" i="1" dirty="0" smtClean="0"/>
            <a:t> </a:t>
          </a:r>
          <a:r>
            <a:rPr lang="ru-RU" sz="1600" b="1" i="1" dirty="0" err="1" smtClean="0"/>
            <a:t>негізінен</a:t>
          </a:r>
          <a:r>
            <a:rPr lang="ru-RU" sz="1600" b="1" i="1" dirty="0" smtClean="0"/>
            <a:t> </a:t>
          </a:r>
          <a:r>
            <a:rPr lang="ru-RU" sz="1600" b="1" i="1" dirty="0" err="1" smtClean="0"/>
            <a:t>термиялық және каталитикалық крекингтен</a:t>
          </a:r>
          <a:r>
            <a:rPr lang="ru-RU" sz="1600" b="1" i="1" dirty="0" smtClean="0"/>
            <a:t> </a:t>
          </a:r>
          <a:r>
            <a:rPr lang="ru-RU" sz="1600" b="1" i="1" dirty="0" err="1" smtClean="0"/>
            <a:t>алынған газдар</a:t>
          </a:r>
          <a:r>
            <a:rPr lang="ru-RU" sz="1600" b="1" i="1" dirty="0" smtClean="0"/>
            <a:t> </a:t>
          </a:r>
          <a:r>
            <a:rPr lang="ru-RU" sz="1600" b="1" i="1" dirty="0" err="1" smtClean="0"/>
            <a:t>болып</a:t>
          </a:r>
          <a:r>
            <a:rPr lang="ru-RU" sz="1600" b="1" i="1" dirty="0" smtClean="0"/>
            <a:t> </a:t>
          </a:r>
          <a:r>
            <a:rPr lang="ru-RU" sz="1600" b="1" i="1" dirty="0" err="1" smtClean="0"/>
            <a:t>табылады</a:t>
          </a:r>
          <a:r>
            <a:rPr lang="ru-RU" sz="1600" b="1" i="1" dirty="0" smtClean="0"/>
            <a:t>. </a:t>
          </a:r>
          <a:r>
            <a:rPr lang="ru-RU" sz="1600" b="1" i="1" dirty="0" err="1" smtClean="0"/>
            <a:t>Термиялық және каталитикалық крекингтен</a:t>
          </a:r>
          <a:r>
            <a:rPr lang="ru-RU" sz="1600" b="1" i="1" dirty="0" smtClean="0"/>
            <a:t> </a:t>
          </a:r>
          <a:r>
            <a:rPr lang="ru-RU" sz="1600" b="1" i="1" dirty="0" err="1" smtClean="0"/>
            <a:t>алынған газдардың жалпы</a:t>
          </a:r>
          <a:r>
            <a:rPr lang="ru-RU" sz="1600" b="1" i="1" dirty="0" smtClean="0"/>
            <a:t> </a:t>
          </a:r>
          <a:r>
            <a:rPr lang="ru-RU" sz="1600" b="1" i="1" dirty="0" err="1" smtClean="0"/>
            <a:t>шығымы өңделген мұнай негізінде</a:t>
          </a:r>
          <a:r>
            <a:rPr lang="ru-RU" sz="1600" b="1" i="1" dirty="0" smtClean="0"/>
            <a:t> 2-ден 5%</a:t>
          </a:r>
          <a:r>
            <a:rPr lang="ru-RU" sz="1600" b="1" i="1" dirty="0" err="1" smtClean="0"/>
            <a:t>-ға дейін</a:t>
          </a:r>
          <a:r>
            <a:rPr lang="ru-RU" sz="1600" b="1" i="1" dirty="0" smtClean="0"/>
            <a:t> </a:t>
          </a:r>
          <a:r>
            <a:rPr lang="ru-RU" sz="1600" b="1" i="1" dirty="0" err="1" smtClean="0"/>
            <a:t>ауытқиды </a:t>
          </a:r>
          <a:r>
            <a:rPr lang="ru-RU" sz="1600" b="1" i="1" dirty="0" smtClean="0"/>
            <a:t>(</a:t>
          </a:r>
          <a:r>
            <a:rPr lang="ru-RU" sz="1600" b="1" i="1" dirty="0" err="1" smtClean="0"/>
            <a:t>қазіргі уақытта термиялық және каталитикалық крекингтен</a:t>
          </a:r>
          <a:r>
            <a:rPr lang="ru-RU" sz="1600" b="1" i="1" dirty="0" smtClean="0"/>
            <a:t> </a:t>
          </a:r>
          <a:r>
            <a:rPr lang="ru-RU" sz="1600" b="1" i="1" dirty="0" err="1" smtClean="0"/>
            <a:t>алынған газдардың </a:t>
          </a:r>
          <a:r>
            <a:rPr lang="ru-RU" sz="1600" b="1" i="1" dirty="0" smtClean="0"/>
            <a:t>45-70%-ы </a:t>
          </a:r>
          <a:r>
            <a:rPr lang="ru-RU" sz="1600" b="1" i="1" dirty="0" err="1" smtClean="0"/>
            <a:t>мұнай-химия өнеркәсібінің қажеттіліктері үшін пайдаланылады</a:t>
          </a:r>
          <a:r>
            <a:rPr lang="ru-RU" sz="1600" b="1" i="1" dirty="0" smtClean="0"/>
            <a:t>). </a:t>
          </a:r>
          <a:r>
            <a:rPr lang="ru-RU" sz="1600" b="1" i="1" dirty="0" err="1" smtClean="0"/>
            <a:t>Мұнай өңдеу зауыттары</a:t>
          </a:r>
          <a:r>
            <a:rPr lang="ru-RU" sz="1600" b="1" i="1" dirty="0" smtClean="0"/>
            <a:t> </a:t>
          </a:r>
          <a:r>
            <a:rPr lang="ru-RU" sz="1600" b="1" i="1" dirty="0" err="1" smtClean="0"/>
            <a:t>үшін көмірсутекті шикізат</a:t>
          </a:r>
          <a:r>
            <a:rPr lang="ru-RU" sz="1600" b="1" i="1" dirty="0" smtClean="0"/>
            <a:t> </a:t>
          </a:r>
          <a:r>
            <a:rPr lang="ru-RU" sz="1600" b="1" i="1" dirty="0" err="1" smtClean="0"/>
            <a:t>ресурстарын</a:t>
          </a:r>
          <a:r>
            <a:rPr lang="ru-RU" sz="1600" b="1" i="1" dirty="0" smtClean="0"/>
            <a:t> </a:t>
          </a:r>
          <a:r>
            <a:rPr lang="ru-RU" sz="1600" b="1" i="1" dirty="0" err="1" smtClean="0"/>
            <a:t>ұлғайту үшін бастапқы және қайталама айдау</a:t>
          </a:r>
          <a:r>
            <a:rPr lang="ru-RU" sz="1600" b="1" i="1" dirty="0" smtClean="0"/>
            <a:t>, </a:t>
          </a:r>
          <a:r>
            <a:rPr lang="ru-RU" sz="1600" b="1" i="1" dirty="0" err="1" smtClean="0"/>
            <a:t>гидротазалау</a:t>
          </a:r>
          <a:r>
            <a:rPr lang="ru-RU" sz="1600" b="1" i="1" dirty="0" smtClean="0"/>
            <a:t> </a:t>
          </a:r>
          <a:r>
            <a:rPr lang="ru-RU" sz="1600" b="1" i="1" dirty="0" err="1" smtClean="0"/>
            <a:t>және мұнай </a:t>
          </a:r>
          <a:r>
            <a:rPr lang="ru-RU" sz="1600" b="1" i="1" dirty="0" smtClean="0"/>
            <a:t>мен </a:t>
          </a:r>
          <a:r>
            <a:rPr lang="ru-RU" sz="1600" b="1" i="1" dirty="0" err="1" smtClean="0"/>
            <a:t>мұнай дистилляттарын</a:t>
          </a:r>
          <a:r>
            <a:rPr lang="ru-RU" sz="1600" b="1" i="1" dirty="0" smtClean="0"/>
            <a:t> </a:t>
          </a:r>
          <a:r>
            <a:rPr lang="ru-RU" sz="1600" b="1" i="1" dirty="0" err="1" smtClean="0"/>
            <a:t>өңдеудің басқа </a:t>
          </a:r>
          <a:r>
            <a:rPr lang="ru-RU" sz="1600" b="1" i="1" dirty="0" smtClean="0"/>
            <a:t>да </a:t>
          </a:r>
          <a:r>
            <a:rPr lang="ru-RU" sz="1600" b="1" i="1" dirty="0" err="1" smtClean="0"/>
            <a:t>процестерінен</a:t>
          </a:r>
          <a:r>
            <a:rPr lang="ru-RU" sz="1600" b="1" i="1" dirty="0" smtClean="0"/>
            <a:t> </a:t>
          </a:r>
          <a:r>
            <a:rPr lang="ru-RU" sz="1600" b="1" i="1" dirty="0" err="1" smtClean="0"/>
            <a:t>алынған газдар</a:t>
          </a:r>
          <a:r>
            <a:rPr lang="ru-RU" sz="1600" b="1" i="1" dirty="0" smtClean="0"/>
            <a:t> </a:t>
          </a:r>
          <a:r>
            <a:rPr lang="ru-RU" sz="1600" b="1" i="1" dirty="0" err="1" smtClean="0"/>
            <a:t>пайдаланылады</a:t>
          </a:r>
          <a:r>
            <a:rPr lang="ru-RU" sz="1600" b="1" i="1" dirty="0" smtClean="0"/>
            <a:t>.</a:t>
          </a:r>
          <a:endParaRPr lang="ru-RU" sz="1600" b="1" i="1" dirty="0"/>
        </a:p>
      </dgm:t>
    </dgm:pt>
    <dgm:pt modelId="{A3238CE0-4499-4949-AA3B-9A35893C515B}" type="parTrans" cxnId="{25E54941-21D1-4F46-BB67-B61E616C65CB}">
      <dgm:prSet/>
      <dgm:spPr/>
      <dgm:t>
        <a:bodyPr/>
        <a:lstStyle/>
        <a:p>
          <a:endParaRPr lang="ru-RU"/>
        </a:p>
      </dgm:t>
    </dgm:pt>
    <dgm:pt modelId="{A52415EF-6A4A-48A1-AE24-99ABD62CC0A4}" type="sibTrans" cxnId="{25E54941-21D1-4F46-BB67-B61E616C65CB}">
      <dgm:prSet/>
      <dgm:spPr/>
      <dgm:t>
        <a:bodyPr/>
        <a:lstStyle/>
        <a:p>
          <a:endParaRPr lang="ru-RU"/>
        </a:p>
      </dgm:t>
    </dgm:pt>
    <dgm:pt modelId="{F02B7840-06E0-4953-8F71-B4130EF28404}" type="pres">
      <dgm:prSet presAssocID="{05809F6D-5845-49EA-AF6F-A245BFD254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60A31A-3A3A-41F3-943C-2D89818A4568}" type="pres">
      <dgm:prSet presAssocID="{8F0A4803-4F7B-4E97-97F3-177E397C3E62}" presName="parentText" presStyleLbl="node1" presStyleIdx="0" presStyleCnt="1" custScaleY="1803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839A00-2463-4354-98E0-73349F58E087}" type="presOf" srcId="{05809F6D-5845-49EA-AF6F-A245BFD254C7}" destId="{F02B7840-06E0-4953-8F71-B4130EF28404}" srcOrd="0" destOrd="0" presId="urn:microsoft.com/office/officeart/2005/8/layout/vList2"/>
    <dgm:cxn modelId="{D71063BF-C540-43BD-9D91-2FF5F52E5E20}" type="presOf" srcId="{8F0A4803-4F7B-4E97-97F3-177E397C3E62}" destId="{3C60A31A-3A3A-41F3-943C-2D89818A4568}" srcOrd="0" destOrd="0" presId="urn:microsoft.com/office/officeart/2005/8/layout/vList2"/>
    <dgm:cxn modelId="{25E54941-21D1-4F46-BB67-B61E616C65CB}" srcId="{05809F6D-5845-49EA-AF6F-A245BFD254C7}" destId="{8F0A4803-4F7B-4E97-97F3-177E397C3E62}" srcOrd="0" destOrd="0" parTransId="{A3238CE0-4499-4949-AA3B-9A35893C515B}" sibTransId="{A52415EF-6A4A-48A1-AE24-99ABD62CC0A4}"/>
    <dgm:cxn modelId="{D037C8CE-BA2F-499F-AA8B-B2CEE3ECA88D}" type="presParOf" srcId="{F02B7840-06E0-4953-8F71-B4130EF28404}" destId="{3C60A31A-3A3A-41F3-943C-2D89818A4568}" srcOrd="0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94147A-5029-4AE1-9DF3-795886D3804F}" type="doc">
      <dgm:prSet loTypeId="urn:microsoft.com/office/officeart/2005/8/layout/pyramid2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6221AD63-2965-4ABE-8EE2-C56253DA02E1}">
      <dgm:prSet phldrT="[Текст]" custT="1"/>
      <dgm:spPr/>
      <dgm:t>
        <a:bodyPr/>
        <a:lstStyle/>
        <a:p>
          <a:r>
            <a:rPr lang="ru-RU" sz="1600" dirty="0" smtClean="0"/>
            <a:t>Пиролиз </a:t>
          </a:r>
          <a:r>
            <a:rPr lang="ru-RU" sz="1600" dirty="0" err="1" smtClean="0"/>
            <a:t>процесі</a:t>
          </a:r>
          <a:r>
            <a:rPr lang="ru-RU" sz="1600" dirty="0" smtClean="0"/>
            <a:t> </a:t>
          </a:r>
          <a:r>
            <a:rPr lang="ru-RU" sz="1600" dirty="0" err="1" smtClean="0"/>
            <a:t>шикізаттың өте терең ыдырауымен</a:t>
          </a:r>
          <a:r>
            <a:rPr lang="ru-RU" sz="1600" dirty="0" smtClean="0"/>
            <a:t> </a:t>
          </a:r>
          <a:r>
            <a:rPr lang="ru-RU" sz="1600" dirty="0" err="1" smtClean="0"/>
            <a:t>сипатталады</a:t>
          </a:r>
          <a:r>
            <a:rPr lang="ru-RU" sz="1600" dirty="0" smtClean="0"/>
            <a:t>.</a:t>
          </a:r>
          <a:endParaRPr lang="ru-RU" sz="1600" b="1" i="0" dirty="0"/>
        </a:p>
      </dgm:t>
    </dgm:pt>
    <dgm:pt modelId="{FB721B55-97FE-43F3-8FB5-0A7B98AB4B9F}" type="parTrans" cxnId="{829A60CE-24A2-4689-B955-ECC8BA48E0B6}">
      <dgm:prSet/>
      <dgm:spPr/>
      <dgm:t>
        <a:bodyPr/>
        <a:lstStyle/>
        <a:p>
          <a:endParaRPr lang="ru-RU"/>
        </a:p>
      </dgm:t>
    </dgm:pt>
    <dgm:pt modelId="{633700FF-3DE5-4CE6-BE1E-42FCE9B9C085}" type="sibTrans" cxnId="{829A60CE-24A2-4689-B955-ECC8BA48E0B6}">
      <dgm:prSet/>
      <dgm:spPr/>
      <dgm:t>
        <a:bodyPr/>
        <a:lstStyle/>
        <a:p>
          <a:endParaRPr lang="ru-RU"/>
        </a:p>
      </dgm:t>
    </dgm:pt>
    <dgm:pt modelId="{60B8044B-D783-48DC-ADA9-CA33F1B3DA8F}">
      <dgm:prSet custT="1"/>
      <dgm:spPr/>
      <dgm:t>
        <a:bodyPr/>
        <a:lstStyle/>
        <a:p>
          <a:r>
            <a:rPr lang="ru-RU" sz="1400" u="sng" dirty="0" smtClean="0"/>
            <a:t>Процесс </a:t>
          </a:r>
          <a:r>
            <a:rPr lang="ru-RU" sz="1400" u="sng" dirty="0" err="1" smtClean="0"/>
            <a:t>химиясы</a:t>
          </a:r>
          <a:r>
            <a:rPr lang="ru-RU" sz="1400" dirty="0" smtClean="0"/>
            <a:t>- бос </a:t>
          </a:r>
          <a:r>
            <a:rPr lang="ru-RU" sz="1400" dirty="0" err="1" smtClean="0"/>
            <a:t>радикалды</a:t>
          </a:r>
          <a:r>
            <a:rPr lang="ru-RU" sz="1400" dirty="0" smtClean="0"/>
            <a:t> </a:t>
          </a:r>
          <a:r>
            <a:rPr lang="ru-RU" sz="1400" dirty="0" err="1" smtClean="0"/>
            <a:t>тізбектің ыдырау</a:t>
          </a:r>
          <a:r>
            <a:rPr lang="ru-RU" sz="1400" dirty="0" smtClean="0"/>
            <a:t> </a:t>
          </a:r>
          <a:r>
            <a:rPr lang="ru-RU" sz="1400" dirty="0" err="1" smtClean="0"/>
            <a:t>механизмі</a:t>
          </a:r>
          <a:endParaRPr lang="ru-RU" sz="1400" b="1" i="0" dirty="0"/>
        </a:p>
      </dgm:t>
    </dgm:pt>
    <dgm:pt modelId="{23BEB69D-56B4-4C8D-B5F1-1166E1341596}" type="parTrans" cxnId="{D952EFA5-1F33-4CD8-8402-5A4CFEEF73C0}">
      <dgm:prSet/>
      <dgm:spPr/>
      <dgm:t>
        <a:bodyPr/>
        <a:lstStyle/>
        <a:p>
          <a:endParaRPr lang="ru-RU"/>
        </a:p>
      </dgm:t>
    </dgm:pt>
    <dgm:pt modelId="{DE92E0B8-894C-453B-BA92-EF2CA086D2E4}" type="sibTrans" cxnId="{D952EFA5-1F33-4CD8-8402-5A4CFEEF73C0}">
      <dgm:prSet/>
      <dgm:spPr/>
      <dgm:t>
        <a:bodyPr/>
        <a:lstStyle/>
        <a:p>
          <a:endParaRPr lang="ru-RU"/>
        </a:p>
      </dgm:t>
    </dgm:pt>
    <dgm:pt modelId="{AEABA624-CC1E-4CBA-AFC5-D2CC0F54B29D}">
      <dgm:prSet custT="1"/>
      <dgm:spPr/>
      <dgm:t>
        <a:bodyPr/>
        <a:lstStyle/>
        <a:p>
          <a:r>
            <a:rPr lang="ru-RU" sz="1400" i="1" dirty="0" err="1" smtClean="0"/>
            <a:t>Біріншілік</a:t>
          </a:r>
          <a:r>
            <a:rPr lang="ru-RU" sz="1400" i="1" dirty="0" smtClean="0"/>
            <a:t> </a:t>
          </a:r>
          <a:r>
            <a:rPr lang="ru-RU" sz="1400" i="1" dirty="0" err="1" smtClean="0"/>
            <a:t>реакциялар</a:t>
          </a:r>
          <a:r>
            <a:rPr lang="ru-RU" sz="1400" dirty="0" smtClean="0"/>
            <a:t>- 1 </a:t>
          </a:r>
          <a:r>
            <a:rPr lang="ru-RU" sz="1400" dirty="0" err="1" smtClean="0"/>
            <a:t>кезең </a:t>
          </a:r>
          <a:r>
            <a:rPr lang="ru-RU" sz="1400" dirty="0" smtClean="0"/>
            <a:t>– бос </a:t>
          </a:r>
          <a:r>
            <a:rPr lang="ru-RU" sz="1400" dirty="0" err="1" smtClean="0"/>
            <a:t>радикалдардың түзілуі негізінен</a:t>
          </a:r>
          <a:r>
            <a:rPr lang="ru-RU" sz="1400" dirty="0" smtClean="0"/>
            <a:t> С-С </a:t>
          </a:r>
          <a:r>
            <a:rPr lang="ru-RU" sz="1400" dirty="0" err="1" smtClean="0"/>
            <a:t>байланысын</a:t>
          </a:r>
          <a:r>
            <a:rPr lang="ru-RU" sz="1400" dirty="0" smtClean="0"/>
            <a:t> </a:t>
          </a:r>
          <a:r>
            <a:rPr lang="ru-RU" sz="1400" dirty="0" err="1" smtClean="0"/>
            <a:t>бұзу арқылы жүреді</a:t>
          </a:r>
          <a:r>
            <a:rPr lang="ru-RU" sz="1400" dirty="0" smtClean="0"/>
            <a:t>. </a:t>
          </a:r>
          <a:endParaRPr lang="ru-RU" sz="1400" b="1" i="0" dirty="0"/>
        </a:p>
      </dgm:t>
    </dgm:pt>
    <dgm:pt modelId="{477D9DC2-AEB5-4A00-A81F-4346858C1EAE}" type="parTrans" cxnId="{D92A13A3-0695-4241-BE77-C4985F588E02}">
      <dgm:prSet/>
      <dgm:spPr/>
      <dgm:t>
        <a:bodyPr/>
        <a:lstStyle/>
        <a:p>
          <a:endParaRPr lang="ru-RU"/>
        </a:p>
      </dgm:t>
    </dgm:pt>
    <dgm:pt modelId="{6795A42C-DDE0-48A2-B45B-781A77D630A5}" type="sibTrans" cxnId="{D92A13A3-0695-4241-BE77-C4985F588E02}">
      <dgm:prSet/>
      <dgm:spPr/>
      <dgm:t>
        <a:bodyPr/>
        <a:lstStyle/>
        <a:p>
          <a:endParaRPr lang="ru-RU"/>
        </a:p>
      </dgm:t>
    </dgm:pt>
    <dgm:pt modelId="{F0839512-529C-47BF-A6CF-391DD35DA0A9}" type="pres">
      <dgm:prSet presAssocID="{4894147A-5029-4AE1-9DF3-795886D3804F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2CAB9ED3-76C4-4DDA-9FE5-72B9487FE227}" type="pres">
      <dgm:prSet presAssocID="{4894147A-5029-4AE1-9DF3-795886D3804F}" presName="pyramid" presStyleLbl="node1" presStyleIdx="0" presStyleCn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E722306E-C9B8-4C1C-806E-689C8E0D1259}" type="pres">
      <dgm:prSet presAssocID="{4894147A-5029-4AE1-9DF3-795886D3804F}" presName="theList" presStyleCnt="0"/>
      <dgm:spPr/>
    </dgm:pt>
    <dgm:pt modelId="{91E4D11B-093F-478F-8446-D9B52F5CF62D}" type="pres">
      <dgm:prSet presAssocID="{6221AD63-2965-4ABE-8EE2-C56253DA02E1}" presName="aNode" presStyleLbl="fgAcc1" presStyleIdx="0" presStyleCnt="3" custLinFactY="-3790" custLinFactNeighborX="-8164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229530-15DD-42C4-AE43-F146744E2825}" type="pres">
      <dgm:prSet presAssocID="{6221AD63-2965-4ABE-8EE2-C56253DA02E1}" presName="aSpace" presStyleCnt="0"/>
      <dgm:spPr/>
    </dgm:pt>
    <dgm:pt modelId="{C99FD4F4-AE35-4A14-9EE5-C8055FEDB234}" type="pres">
      <dgm:prSet presAssocID="{60B8044B-D783-48DC-ADA9-CA33F1B3DA8F}" presName="aNode" presStyleLbl="fgAcc1" presStyleIdx="1" presStyleCnt="3" custLinFactY="-68058" custLinFactNeighborX="2615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3FBCF9-BECB-4EFD-A603-F741882ED133}" type="pres">
      <dgm:prSet presAssocID="{60B8044B-D783-48DC-ADA9-CA33F1B3DA8F}" presName="aSpace" presStyleCnt="0"/>
      <dgm:spPr/>
    </dgm:pt>
    <dgm:pt modelId="{5A3A51FD-6181-404D-AE96-CC65E61B1512}" type="pres">
      <dgm:prSet presAssocID="{AEABA624-CC1E-4CBA-AFC5-D2CC0F54B29D}" presName="aNode" presStyleLbl="fgAcc1" presStyleIdx="2" presStyleCnt="3" custLinFactY="-77742" custLinFactNeighborX="-8218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B5E67D-5B35-4638-8113-616860CFD74B}" type="pres">
      <dgm:prSet presAssocID="{AEABA624-CC1E-4CBA-AFC5-D2CC0F54B29D}" presName="aSpace" presStyleCnt="0"/>
      <dgm:spPr/>
    </dgm:pt>
  </dgm:ptLst>
  <dgm:cxnLst>
    <dgm:cxn modelId="{0ED7F12E-A9C6-472F-A5C9-738631F5D62B}" type="presOf" srcId="{4894147A-5029-4AE1-9DF3-795886D3804F}" destId="{F0839512-529C-47BF-A6CF-391DD35DA0A9}" srcOrd="0" destOrd="0" presId="urn:microsoft.com/office/officeart/2005/8/layout/pyramid2"/>
    <dgm:cxn modelId="{D8EE2BCA-F964-440F-8296-1EDCD1901233}" type="presOf" srcId="{60B8044B-D783-48DC-ADA9-CA33F1B3DA8F}" destId="{C99FD4F4-AE35-4A14-9EE5-C8055FEDB234}" srcOrd="0" destOrd="0" presId="urn:microsoft.com/office/officeart/2005/8/layout/pyramid2"/>
    <dgm:cxn modelId="{D952EFA5-1F33-4CD8-8402-5A4CFEEF73C0}" srcId="{4894147A-5029-4AE1-9DF3-795886D3804F}" destId="{60B8044B-D783-48DC-ADA9-CA33F1B3DA8F}" srcOrd="1" destOrd="0" parTransId="{23BEB69D-56B4-4C8D-B5F1-1166E1341596}" sibTransId="{DE92E0B8-894C-453B-BA92-EF2CA086D2E4}"/>
    <dgm:cxn modelId="{F71EA490-ED82-4A15-8A98-5B062CCF9785}" type="presOf" srcId="{AEABA624-CC1E-4CBA-AFC5-D2CC0F54B29D}" destId="{5A3A51FD-6181-404D-AE96-CC65E61B1512}" srcOrd="0" destOrd="0" presId="urn:microsoft.com/office/officeart/2005/8/layout/pyramid2"/>
    <dgm:cxn modelId="{829A60CE-24A2-4689-B955-ECC8BA48E0B6}" srcId="{4894147A-5029-4AE1-9DF3-795886D3804F}" destId="{6221AD63-2965-4ABE-8EE2-C56253DA02E1}" srcOrd="0" destOrd="0" parTransId="{FB721B55-97FE-43F3-8FB5-0A7B98AB4B9F}" sibTransId="{633700FF-3DE5-4CE6-BE1E-42FCE9B9C085}"/>
    <dgm:cxn modelId="{592B59AD-DD0D-4D15-B283-6009A6EB5ED9}" type="presOf" srcId="{6221AD63-2965-4ABE-8EE2-C56253DA02E1}" destId="{91E4D11B-093F-478F-8446-D9B52F5CF62D}" srcOrd="0" destOrd="0" presId="urn:microsoft.com/office/officeart/2005/8/layout/pyramid2"/>
    <dgm:cxn modelId="{D92A13A3-0695-4241-BE77-C4985F588E02}" srcId="{4894147A-5029-4AE1-9DF3-795886D3804F}" destId="{AEABA624-CC1E-4CBA-AFC5-D2CC0F54B29D}" srcOrd="2" destOrd="0" parTransId="{477D9DC2-AEB5-4A00-A81F-4346858C1EAE}" sibTransId="{6795A42C-DDE0-48A2-B45B-781A77D630A5}"/>
    <dgm:cxn modelId="{221C225B-16EB-41DC-88A6-BA655D3D8FFD}" type="presParOf" srcId="{F0839512-529C-47BF-A6CF-391DD35DA0A9}" destId="{2CAB9ED3-76C4-4DDA-9FE5-72B9487FE227}" srcOrd="0" destOrd="0" presId="urn:microsoft.com/office/officeart/2005/8/layout/pyramid2"/>
    <dgm:cxn modelId="{689682C7-3C59-41E1-B3E9-D1EFF4DAC799}" type="presParOf" srcId="{F0839512-529C-47BF-A6CF-391DD35DA0A9}" destId="{E722306E-C9B8-4C1C-806E-689C8E0D1259}" srcOrd="1" destOrd="0" presId="urn:microsoft.com/office/officeart/2005/8/layout/pyramid2"/>
    <dgm:cxn modelId="{34803F23-1FDE-4B6A-87E5-B41595178044}" type="presParOf" srcId="{E722306E-C9B8-4C1C-806E-689C8E0D1259}" destId="{91E4D11B-093F-478F-8446-D9B52F5CF62D}" srcOrd="0" destOrd="0" presId="urn:microsoft.com/office/officeart/2005/8/layout/pyramid2"/>
    <dgm:cxn modelId="{E3431AA8-6A8F-48A2-9826-03FDF69EE304}" type="presParOf" srcId="{E722306E-C9B8-4C1C-806E-689C8E0D1259}" destId="{6B229530-15DD-42C4-AE43-F146744E2825}" srcOrd="1" destOrd="0" presId="urn:microsoft.com/office/officeart/2005/8/layout/pyramid2"/>
    <dgm:cxn modelId="{F9336EFA-1CA7-4ABA-B181-E84E7A8A8AE8}" type="presParOf" srcId="{E722306E-C9B8-4C1C-806E-689C8E0D1259}" destId="{C99FD4F4-AE35-4A14-9EE5-C8055FEDB234}" srcOrd="2" destOrd="0" presId="urn:microsoft.com/office/officeart/2005/8/layout/pyramid2"/>
    <dgm:cxn modelId="{FFD43F06-8312-4E31-82E7-56235679AC54}" type="presParOf" srcId="{E722306E-C9B8-4C1C-806E-689C8E0D1259}" destId="{5A3FBCF9-BECB-4EFD-A603-F741882ED133}" srcOrd="3" destOrd="0" presId="urn:microsoft.com/office/officeart/2005/8/layout/pyramid2"/>
    <dgm:cxn modelId="{8D95B016-A86D-4F37-8CDE-F9387B1E760E}" type="presParOf" srcId="{E722306E-C9B8-4C1C-806E-689C8E0D1259}" destId="{5A3A51FD-6181-404D-AE96-CC65E61B1512}" srcOrd="4" destOrd="0" presId="urn:microsoft.com/office/officeart/2005/8/layout/pyramid2"/>
    <dgm:cxn modelId="{A5EAE2B7-ED3D-44E4-821B-D0D051F4D18F}" type="presParOf" srcId="{E722306E-C9B8-4C1C-806E-689C8E0D1259}" destId="{96B5E67D-5B35-4638-8113-616860CFD74B}" srcOrd="5" destOrd="0" presId="urn:microsoft.com/office/officeart/2005/8/layout/pyramid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94147A-5029-4AE1-9DF3-795886D3804F}" type="doc">
      <dgm:prSet loTypeId="urn:microsoft.com/office/officeart/2005/8/layout/pyramid2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7ABE2FA8-C8DE-4AF9-8636-3C61EB97039F}">
      <dgm:prSet/>
      <dgm:spPr/>
      <dgm:t>
        <a:bodyPr/>
        <a:lstStyle/>
        <a:p>
          <a:r>
            <a:rPr lang="ru-RU" dirty="0" smtClean="0"/>
            <a:t>3-кезең – </a:t>
          </a:r>
          <a:r>
            <a:rPr lang="ru-RU" dirty="0" err="1" smtClean="0"/>
            <a:t>радикалды</a:t>
          </a:r>
          <a:r>
            <a:rPr lang="ru-RU" dirty="0" smtClean="0"/>
            <a:t> рекомбинация </a:t>
          </a:r>
          <a:r>
            <a:rPr lang="ru-RU" dirty="0" err="1" smtClean="0"/>
            <a:t>немесе</a:t>
          </a:r>
          <a:r>
            <a:rPr lang="ru-RU" dirty="0" smtClean="0"/>
            <a:t> </a:t>
          </a:r>
          <a:r>
            <a:rPr lang="ru-RU" dirty="0" err="1" smtClean="0"/>
            <a:t>диспропорциялану</a:t>
          </a:r>
          <a:r>
            <a:rPr lang="ru-RU" dirty="0" smtClean="0"/>
            <a:t> </a:t>
          </a:r>
          <a:r>
            <a:rPr lang="ru-RU" dirty="0" err="1" smtClean="0"/>
            <a:t>реакцияларына</a:t>
          </a:r>
          <a:r>
            <a:rPr lang="ru-RU" dirty="0" smtClean="0"/>
            <a:t> </a:t>
          </a:r>
          <a:r>
            <a:rPr lang="ru-RU" dirty="0" err="1" smtClean="0"/>
            <a:t>байланысты</a:t>
          </a:r>
          <a:r>
            <a:rPr lang="ru-RU" dirty="0" smtClean="0"/>
            <a:t> </a:t>
          </a:r>
          <a:r>
            <a:rPr lang="ru-RU" dirty="0" err="1" smtClean="0"/>
            <a:t>тізбектің үзілуі</a:t>
          </a:r>
          <a:r>
            <a:rPr lang="ru-RU" dirty="0" smtClean="0"/>
            <a:t>. </a:t>
          </a:r>
          <a:endParaRPr lang="ru-RU" dirty="0"/>
        </a:p>
      </dgm:t>
    </dgm:pt>
    <dgm:pt modelId="{6F47EDDF-7F2E-430E-A22A-999160F87A51}" type="parTrans" cxnId="{3FF5E700-631A-4B01-9257-143E32C83490}">
      <dgm:prSet/>
      <dgm:spPr/>
      <dgm:t>
        <a:bodyPr/>
        <a:lstStyle/>
        <a:p>
          <a:endParaRPr lang="ru-RU"/>
        </a:p>
      </dgm:t>
    </dgm:pt>
    <dgm:pt modelId="{8140F446-5EB3-4E67-A2C1-5B23F2A470AC}" type="sibTrans" cxnId="{3FF5E700-631A-4B01-9257-143E32C83490}">
      <dgm:prSet/>
      <dgm:spPr/>
      <dgm:t>
        <a:bodyPr/>
        <a:lstStyle/>
        <a:p>
          <a:endParaRPr lang="ru-RU"/>
        </a:p>
      </dgm:t>
    </dgm:pt>
    <dgm:pt modelId="{F0839512-529C-47BF-A6CF-391DD35DA0A9}" type="pres">
      <dgm:prSet presAssocID="{4894147A-5029-4AE1-9DF3-795886D3804F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2CAB9ED3-76C4-4DDA-9FE5-72B9487FE227}" type="pres">
      <dgm:prSet presAssocID="{4894147A-5029-4AE1-9DF3-795886D3804F}" presName="pyramid" presStyleLbl="node1" presStyleIdx="0" presStyleCn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E722306E-C9B8-4C1C-806E-689C8E0D1259}" type="pres">
      <dgm:prSet presAssocID="{4894147A-5029-4AE1-9DF3-795886D3804F}" presName="theList" presStyleCnt="0"/>
      <dgm:spPr/>
    </dgm:pt>
    <dgm:pt modelId="{836A752C-A7C0-49E3-ADC1-AFAA6586F260}" type="pres">
      <dgm:prSet presAssocID="{7ABE2FA8-C8DE-4AF9-8636-3C61EB97039F}" presName="aNode" presStyleLbl="fgAcc1" presStyleIdx="0" presStyleCnt="1" custLinFactX="-1446" custLinFactNeighborX="-100000" custLinFactNeighborY="-134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BD400C-F8CE-403E-B438-525295787757}" type="pres">
      <dgm:prSet presAssocID="{7ABE2FA8-C8DE-4AF9-8636-3C61EB97039F}" presName="aSpace" presStyleCnt="0"/>
      <dgm:spPr/>
    </dgm:pt>
  </dgm:ptLst>
  <dgm:cxnLst>
    <dgm:cxn modelId="{4B64A3DD-EBEB-4ACA-A436-3EA5F524A622}" type="presOf" srcId="{4894147A-5029-4AE1-9DF3-795886D3804F}" destId="{F0839512-529C-47BF-A6CF-391DD35DA0A9}" srcOrd="0" destOrd="0" presId="urn:microsoft.com/office/officeart/2005/8/layout/pyramid2"/>
    <dgm:cxn modelId="{3FF5E700-631A-4B01-9257-143E32C83490}" srcId="{4894147A-5029-4AE1-9DF3-795886D3804F}" destId="{7ABE2FA8-C8DE-4AF9-8636-3C61EB97039F}" srcOrd="0" destOrd="0" parTransId="{6F47EDDF-7F2E-430E-A22A-999160F87A51}" sibTransId="{8140F446-5EB3-4E67-A2C1-5B23F2A470AC}"/>
    <dgm:cxn modelId="{5F7160DA-C81C-41EE-AD92-1910E9466760}" type="presOf" srcId="{7ABE2FA8-C8DE-4AF9-8636-3C61EB97039F}" destId="{836A752C-A7C0-49E3-ADC1-AFAA6586F260}" srcOrd="0" destOrd="0" presId="urn:microsoft.com/office/officeart/2005/8/layout/pyramid2"/>
    <dgm:cxn modelId="{4CC2F65E-ACDA-46CD-89EA-ADE05955F77A}" type="presParOf" srcId="{F0839512-529C-47BF-A6CF-391DD35DA0A9}" destId="{2CAB9ED3-76C4-4DDA-9FE5-72B9487FE227}" srcOrd="0" destOrd="0" presId="urn:microsoft.com/office/officeart/2005/8/layout/pyramid2"/>
    <dgm:cxn modelId="{0DD7B6B3-A5A5-4345-9C89-C3C363E61F25}" type="presParOf" srcId="{F0839512-529C-47BF-A6CF-391DD35DA0A9}" destId="{E722306E-C9B8-4C1C-806E-689C8E0D1259}" srcOrd="1" destOrd="0" presId="urn:microsoft.com/office/officeart/2005/8/layout/pyramid2"/>
    <dgm:cxn modelId="{7D5051FA-2486-45BE-B969-01CB8A38BABF}" type="presParOf" srcId="{E722306E-C9B8-4C1C-806E-689C8E0D1259}" destId="{836A752C-A7C0-49E3-ADC1-AFAA6586F260}" srcOrd="0" destOrd="0" presId="urn:microsoft.com/office/officeart/2005/8/layout/pyramid2"/>
    <dgm:cxn modelId="{D74CD734-E098-417A-97B9-12CA97171933}" type="presParOf" srcId="{E722306E-C9B8-4C1C-806E-689C8E0D1259}" destId="{D8BD400C-F8CE-403E-B438-525295787757}" srcOrd="1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pPr/>
              <a:t>05.11.2022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erimkulova07@mail.r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6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8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300975"/>
            <a:ext cx="7766221" cy="169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Мұнайхимиялық синтез негіздері</a:t>
            </a:r>
            <a: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Оқытушы: К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еримкулова</a:t>
            </a:r>
            <a:r>
              <a:rPr lang="ru-RU" sz="32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Айгуль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Жадраевна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хим.ғыл.канд.,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«</a:t>
            </a:r>
            <a:r>
              <a:rPr lang="kk-KZ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Химиялық және биохимиялық инженерия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» кафедра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қауымдастырылған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профессоры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hlinkClick r:id="rId4"/>
              </a:rPr>
              <a:t>kerimkulova07@mail.ru</a:t>
            </a:r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288" y="476250"/>
            <a:ext cx="8280400" cy="50784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i="1" u="sng" dirty="0" err="1">
                <a:solidFill>
                  <a:srgbClr val="7030A0"/>
                </a:solidFill>
              </a:rPr>
              <a:t>Үрдіс параметрлері</a:t>
            </a:r>
            <a:r>
              <a:rPr lang="ru-RU" sz="3600" i="1" u="sng" dirty="0">
                <a:solidFill>
                  <a:srgbClr val="7030A0"/>
                </a:solidFill>
              </a:rPr>
              <a:t> </a:t>
            </a:r>
            <a:r>
              <a:rPr lang="en-US" sz="3600" i="1" u="sng" dirty="0">
                <a:solidFill>
                  <a:srgbClr val="7030A0"/>
                </a:solidFill>
              </a:rPr>
              <a:t> </a:t>
            </a:r>
            <a:r>
              <a:rPr lang="en-US" sz="3600" i="1" dirty="0">
                <a:solidFill>
                  <a:srgbClr val="7030A0"/>
                </a:solidFill>
              </a:rPr>
              <a:t> </a:t>
            </a:r>
            <a:endParaRPr lang="ru-RU" sz="3600" i="1" dirty="0">
              <a:solidFill>
                <a:srgbClr val="7030A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3600" i="1" dirty="0">
                <a:solidFill>
                  <a:srgbClr val="7030A0"/>
                </a:solidFill>
              </a:rPr>
              <a:t>Температура; </a:t>
            </a:r>
            <a:endParaRPr lang="en-US" sz="3600" i="1" dirty="0">
              <a:solidFill>
                <a:srgbClr val="7030A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3600" i="1" dirty="0">
                <a:solidFill>
                  <a:srgbClr val="7030A0"/>
                </a:solidFill>
              </a:rPr>
              <a:t>Реакция </a:t>
            </a:r>
            <a:r>
              <a:rPr lang="ru-RU" sz="3600" i="1" dirty="0" err="1">
                <a:solidFill>
                  <a:srgbClr val="7030A0"/>
                </a:solidFill>
              </a:rPr>
              <a:t>уақыты</a:t>
            </a:r>
            <a:r>
              <a:rPr lang="ru-RU" sz="3600" i="1" dirty="0">
                <a:solidFill>
                  <a:srgbClr val="7030A0"/>
                </a:solidFill>
              </a:rPr>
              <a:t>; </a:t>
            </a:r>
            <a:endParaRPr lang="en-US" sz="3600" i="1" dirty="0">
              <a:solidFill>
                <a:srgbClr val="7030A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3600" i="1" dirty="0" err="1">
                <a:solidFill>
                  <a:srgbClr val="7030A0"/>
                </a:solidFill>
              </a:rPr>
              <a:t>Қысым.</a:t>
            </a:r>
            <a:r>
              <a:rPr lang="ru-RU" sz="3600" i="1" dirty="0">
                <a:solidFill>
                  <a:srgbClr val="7030A0"/>
                </a:solidFill>
              </a:rPr>
              <a:t> </a:t>
            </a:r>
            <a:endParaRPr lang="ru-RU" sz="3600" i="1" dirty="0">
              <a:solidFill>
                <a:srgbClr val="7030A0"/>
              </a:solidFill>
            </a:endParaRPr>
          </a:p>
          <a:p>
            <a:pPr algn="just">
              <a:defRPr/>
            </a:pPr>
            <a:r>
              <a:rPr lang="ru-RU" sz="3600" i="1" dirty="0" err="1">
                <a:solidFill>
                  <a:srgbClr val="7030A0"/>
                </a:solidFill>
              </a:rPr>
              <a:t>Белгілі</a:t>
            </a:r>
            <a:r>
              <a:rPr lang="ru-RU" sz="3600" i="1" dirty="0">
                <a:solidFill>
                  <a:srgbClr val="7030A0"/>
                </a:solidFill>
              </a:rPr>
              <a:t> </a:t>
            </a:r>
            <a:r>
              <a:rPr lang="ru-RU" sz="3600" i="1" dirty="0" err="1">
                <a:solidFill>
                  <a:srgbClr val="7030A0"/>
                </a:solidFill>
              </a:rPr>
              <a:t>бір</a:t>
            </a:r>
            <a:r>
              <a:rPr lang="ru-RU" sz="3600" i="1" dirty="0">
                <a:solidFill>
                  <a:srgbClr val="7030A0"/>
                </a:solidFill>
              </a:rPr>
              <a:t> </a:t>
            </a:r>
            <a:r>
              <a:rPr lang="ru-RU" sz="3600" i="1" dirty="0" err="1">
                <a:solidFill>
                  <a:srgbClr val="7030A0"/>
                </a:solidFill>
              </a:rPr>
              <a:t>параметрлердің мәндерін таңдау зауытта</a:t>
            </a:r>
            <a:r>
              <a:rPr lang="ru-RU" sz="3600" i="1" dirty="0">
                <a:solidFill>
                  <a:srgbClr val="7030A0"/>
                </a:solidFill>
              </a:rPr>
              <a:t> </a:t>
            </a:r>
            <a:r>
              <a:rPr lang="ru-RU" sz="3600" i="1" dirty="0" err="1">
                <a:solidFill>
                  <a:srgbClr val="7030A0"/>
                </a:solidFill>
              </a:rPr>
              <a:t>қандай шикізат</a:t>
            </a:r>
            <a:r>
              <a:rPr lang="ru-RU" sz="3600" i="1" dirty="0">
                <a:solidFill>
                  <a:srgbClr val="7030A0"/>
                </a:solidFill>
              </a:rPr>
              <a:t> </a:t>
            </a:r>
            <a:r>
              <a:rPr lang="ru-RU" sz="3600" i="1" dirty="0" err="1">
                <a:solidFill>
                  <a:srgbClr val="7030A0"/>
                </a:solidFill>
              </a:rPr>
              <a:t>өңделетініне және соңғы өнімді қандай қатынаста алу</a:t>
            </a:r>
            <a:r>
              <a:rPr lang="ru-RU" sz="3600" i="1" dirty="0">
                <a:solidFill>
                  <a:srgbClr val="7030A0"/>
                </a:solidFill>
              </a:rPr>
              <a:t> </a:t>
            </a:r>
            <a:r>
              <a:rPr lang="ru-RU" sz="3600" i="1" dirty="0" err="1">
                <a:solidFill>
                  <a:srgbClr val="7030A0"/>
                </a:solidFill>
              </a:rPr>
              <a:t>керектігіне</a:t>
            </a:r>
            <a:r>
              <a:rPr lang="ru-RU" sz="3600" i="1" dirty="0">
                <a:solidFill>
                  <a:srgbClr val="7030A0"/>
                </a:solidFill>
              </a:rPr>
              <a:t> </a:t>
            </a:r>
            <a:r>
              <a:rPr lang="ru-RU" sz="3600" i="1" dirty="0" err="1">
                <a:solidFill>
                  <a:srgbClr val="7030A0"/>
                </a:solidFill>
              </a:rPr>
              <a:t>байланысты</a:t>
            </a:r>
            <a:r>
              <a:rPr lang="ru-RU" sz="3600" i="1" dirty="0">
                <a:solidFill>
                  <a:srgbClr val="7030A0"/>
                </a:solidFill>
              </a:rPr>
              <a:t>.</a:t>
            </a:r>
            <a:endParaRPr lang="ru-RU" sz="36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ru-RU" sz="2000" b="1" dirty="0" smtClean="0"/>
              <a:t>Пиролиз </a:t>
            </a:r>
            <a:r>
              <a:rPr lang="ru-RU" sz="2000" b="1" dirty="0" err="1" smtClean="0"/>
              <a:t>процесінің негізгі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заңдылықтары</a:t>
            </a:r>
            <a:endParaRPr lang="ru-RU" sz="20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1196752"/>
          <a:ext cx="806489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/>
          <p:nvPr/>
        </p:nvPicPr>
        <p:blipFill>
          <a:blip r:embed="rId6"/>
          <a:stretch>
            <a:fillRect/>
          </a:stretch>
        </p:blipFill>
        <p:spPr>
          <a:xfrm>
            <a:off x="3612550" y="4584228"/>
            <a:ext cx="2162175" cy="276225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7"/>
          <a:stretch>
            <a:fillRect/>
          </a:stretch>
        </p:blipFill>
        <p:spPr>
          <a:xfrm>
            <a:off x="2790696" y="5048636"/>
            <a:ext cx="5210175" cy="35242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ru-RU" sz="2000" b="1" dirty="0" smtClean="0"/>
              <a:t>Пиролиз </a:t>
            </a:r>
            <a:r>
              <a:rPr lang="ru-RU" sz="2000" b="1" dirty="0" err="1" smtClean="0"/>
              <a:t>процесінің негізгі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заңдылықтары</a:t>
            </a:r>
            <a:endParaRPr lang="ru-RU" sz="20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1196752"/>
          <a:ext cx="806489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/>
          <p:cNvPicPr/>
          <p:nvPr/>
        </p:nvPicPr>
        <p:blipFill>
          <a:blip r:embed="rId6"/>
          <a:stretch>
            <a:fillRect/>
          </a:stretch>
        </p:blipFill>
        <p:spPr>
          <a:xfrm>
            <a:off x="4083586" y="2195154"/>
            <a:ext cx="4582620" cy="1314395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7"/>
          <a:stretch>
            <a:fillRect/>
          </a:stretch>
        </p:blipFill>
        <p:spPr>
          <a:xfrm>
            <a:off x="4120850" y="3787259"/>
            <a:ext cx="3933825" cy="1260563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611188" y="2205038"/>
            <a:ext cx="8353425" cy="1511300"/>
          </a:xfrm>
        </p:spPr>
        <p:txBody>
          <a:bodyPr/>
          <a:lstStyle/>
          <a:p>
            <a:r>
              <a:rPr lang="kk-KZ" b="1" smtClean="0"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143000"/>
          </a:xfrm>
        </p:spPr>
        <p:txBody>
          <a:bodyPr/>
          <a:lstStyle/>
          <a:p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Мазмұны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95536" y="1268760"/>
          <a:ext cx="741682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7499350" cy="777875"/>
          </a:xfrm>
        </p:spPr>
        <p:txBody>
          <a:bodyPr>
            <a:normAutofit fontScale="90000"/>
          </a:bodyPr>
          <a:lstStyle/>
          <a:p>
            <a:pPr algn="l"/>
            <a:r>
              <a:rPr lang="kk-KZ" dirty="0" smtClean="0">
                <a:solidFill>
                  <a:schemeClr val="bg1"/>
                </a:solidFill>
              </a:rPr>
              <a:t>Дәріс аяқталған соң Сіз білесіз:</a:t>
            </a:r>
            <a:endParaRPr lang="ru-RU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1268760"/>
          <a:ext cx="763284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67544" y="1268760"/>
          <a:ext cx="756084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79512" y="1340768"/>
          <a:ext cx="784887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898525" y="404813"/>
            <a:ext cx="65017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 eaLnBrk="1" hangingPunct="1"/>
            <a:r>
              <a:rPr lang="ru-RU" altLang="ru-RU" sz="3200" i="1" dirty="0" err="1">
                <a:solidFill>
                  <a:srgbClr val="7030A0"/>
                </a:solidFill>
              </a:rPr>
              <a:t>Көмірсутек шикізатының пиролизі</a:t>
            </a:r>
            <a:endParaRPr lang="ru-RU" altLang="ru-RU" sz="3200" i="1" dirty="0">
              <a:solidFill>
                <a:srgbClr val="7030A0"/>
              </a:solidFill>
            </a:endParaRPr>
          </a:p>
        </p:txBody>
      </p:sp>
      <p:sp>
        <p:nvSpPr>
          <p:cNvPr id="4099" name="Прямоугольник 1"/>
          <p:cNvSpPr>
            <a:spLocks noChangeArrowheads="1"/>
          </p:cNvSpPr>
          <p:nvPr/>
        </p:nvSpPr>
        <p:spPr bwMode="auto">
          <a:xfrm>
            <a:off x="323850" y="1412875"/>
            <a:ext cx="86360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2800" i="1" dirty="0" err="1">
                <a:solidFill>
                  <a:srgbClr val="7030A0"/>
                </a:solidFill>
                <a:cs typeface="Times New Roman" pitchFamily="18" charset="0"/>
              </a:rPr>
              <a:t>Мұнай және </a:t>
            </a:r>
            <a:r>
              <a:rPr lang="ru-RU" altLang="ru-RU" sz="2800" i="1" dirty="0">
                <a:solidFill>
                  <a:srgbClr val="7030A0"/>
                </a:solidFill>
                <a:cs typeface="Times New Roman" pitchFamily="18" charset="0"/>
              </a:rPr>
              <a:t>газ </a:t>
            </a:r>
            <a:r>
              <a:rPr lang="ru-RU" altLang="ru-RU" sz="2800" i="1" dirty="0" err="1">
                <a:solidFill>
                  <a:srgbClr val="7030A0"/>
                </a:solidFill>
                <a:cs typeface="Times New Roman" pitchFamily="18" charset="0"/>
              </a:rPr>
              <a:t>шикізатының пиролизі</a:t>
            </a:r>
            <a:r>
              <a:rPr lang="ru-RU" altLang="ru-RU" sz="2800" i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altLang="ru-RU" sz="2800" i="1" dirty="0" err="1">
                <a:solidFill>
                  <a:srgbClr val="7030A0"/>
                </a:solidFill>
                <a:cs typeface="Times New Roman" pitchFamily="18" charset="0"/>
              </a:rPr>
              <a:t>қанықпаған көмірсутектермен байытылған көмірсутек газын</a:t>
            </a:r>
            <a:r>
              <a:rPr lang="ru-RU" altLang="ru-RU" sz="2800" i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altLang="ru-RU" sz="2800" i="1" dirty="0" err="1">
                <a:solidFill>
                  <a:srgbClr val="7030A0"/>
                </a:solidFill>
                <a:cs typeface="Times New Roman" pitchFamily="18" charset="0"/>
              </a:rPr>
              <a:t>алу</a:t>
            </a:r>
            <a:r>
              <a:rPr lang="ru-RU" altLang="ru-RU" sz="2800" i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altLang="ru-RU" sz="2800" i="1" dirty="0" err="1">
                <a:solidFill>
                  <a:srgbClr val="7030A0"/>
                </a:solidFill>
                <a:cs typeface="Times New Roman" pitchFamily="18" charset="0"/>
              </a:rPr>
              <a:t>үшін термиялық крекингтің ең</a:t>
            </a:r>
            <a:r>
              <a:rPr lang="ru-RU" altLang="ru-RU" sz="2800" i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kk-KZ" altLang="ru-RU" sz="2800" i="1" dirty="0">
                <a:solidFill>
                  <a:srgbClr val="7030A0"/>
                </a:solidFill>
                <a:cs typeface="Times New Roman" pitchFamily="18" charset="0"/>
              </a:rPr>
              <a:t>қатаң </a:t>
            </a:r>
            <a:r>
              <a:rPr lang="ru-RU" altLang="ru-RU" sz="2800" i="1" dirty="0" err="1">
                <a:solidFill>
                  <a:srgbClr val="7030A0"/>
                </a:solidFill>
                <a:cs typeface="Times New Roman" pitchFamily="18" charset="0"/>
              </a:rPr>
              <a:t>түрі болып</a:t>
            </a:r>
            <a:r>
              <a:rPr lang="ru-RU" altLang="ru-RU" sz="2800" i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altLang="ru-RU" sz="2800" i="1" dirty="0" err="1">
                <a:solidFill>
                  <a:srgbClr val="7030A0"/>
                </a:solidFill>
                <a:cs typeface="Times New Roman" pitchFamily="18" charset="0"/>
              </a:rPr>
              <a:t>табылады</a:t>
            </a:r>
            <a:r>
              <a:rPr lang="ru-RU" altLang="ru-RU" sz="2800" i="1" dirty="0">
                <a:solidFill>
                  <a:srgbClr val="7030A0"/>
                </a:solidFill>
                <a:cs typeface="Times New Roman" pitchFamily="18" charset="0"/>
              </a:rPr>
              <a:t>.. </a:t>
            </a:r>
            <a:endParaRPr lang="en-US" altLang="ru-RU" sz="2800" i="1" dirty="0">
              <a:solidFill>
                <a:srgbClr val="7030A0"/>
              </a:solidFill>
              <a:cs typeface="Times New Roman" pitchFamily="18" charset="0"/>
            </a:endParaRPr>
          </a:p>
          <a:p>
            <a:pPr algn="just"/>
            <a:r>
              <a:rPr lang="ru-RU" altLang="ru-RU" sz="2800" u="sng" dirty="0">
                <a:solidFill>
                  <a:srgbClr val="7030A0"/>
                </a:solidFill>
                <a:cs typeface="Times New Roman" pitchFamily="18" charset="0"/>
              </a:rPr>
              <a:t>700-900 </a:t>
            </a:r>
            <a:r>
              <a:rPr lang="ru-RU" altLang="ru-RU" sz="2800" u="sng" baseline="30000" dirty="0">
                <a:solidFill>
                  <a:srgbClr val="7030A0"/>
                </a:solidFill>
                <a:cs typeface="Times New Roman" pitchFamily="18" charset="0"/>
              </a:rPr>
              <a:t>0</a:t>
            </a:r>
            <a:r>
              <a:rPr lang="ru-RU" altLang="ru-RU" sz="2800" u="sng" dirty="0">
                <a:solidFill>
                  <a:srgbClr val="7030A0"/>
                </a:solidFill>
                <a:cs typeface="Times New Roman" pitchFamily="18" charset="0"/>
              </a:rPr>
              <a:t>С </a:t>
            </a:r>
            <a:r>
              <a:rPr lang="ru-RU" altLang="ru-RU" sz="2800" u="sng" dirty="0" err="1">
                <a:solidFill>
                  <a:srgbClr val="7030A0"/>
                </a:solidFill>
                <a:cs typeface="Times New Roman" pitchFamily="18" charset="0"/>
              </a:rPr>
              <a:t>жүреді</a:t>
            </a:r>
            <a:r>
              <a:rPr lang="ru-RU" altLang="ru-RU" sz="2800" u="sng" dirty="0">
                <a:solidFill>
                  <a:srgbClr val="7030A0"/>
                </a:solidFill>
                <a:cs typeface="Times New Roman" pitchFamily="18" charset="0"/>
              </a:rPr>
              <a:t>. </a:t>
            </a:r>
            <a:endParaRPr lang="en-US" altLang="ru-RU" sz="2800" u="sng" dirty="0">
              <a:solidFill>
                <a:srgbClr val="7030A0"/>
              </a:solidFill>
              <a:cs typeface="Times New Roman" pitchFamily="18" charset="0"/>
            </a:endParaRPr>
          </a:p>
          <a:p>
            <a:pPr algn="just"/>
            <a:r>
              <a:rPr lang="ru-RU" altLang="ru-RU" sz="2800" i="1" dirty="0">
                <a:solidFill>
                  <a:srgbClr val="7030A0"/>
                </a:solidFill>
                <a:cs typeface="Times New Roman" pitchFamily="18" charset="0"/>
              </a:rPr>
              <a:t>Режим </a:t>
            </a:r>
            <a:r>
              <a:rPr lang="ru-RU" altLang="ru-RU" sz="2800" i="1" dirty="0" err="1">
                <a:solidFill>
                  <a:srgbClr val="7030A0"/>
                </a:solidFill>
                <a:cs typeface="Times New Roman" pitchFamily="18" charset="0"/>
              </a:rPr>
              <a:t>параметрлерін</a:t>
            </a:r>
            <a:r>
              <a:rPr lang="ru-RU" altLang="ru-RU" sz="2800" i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altLang="ru-RU" sz="2800" i="1" dirty="0" err="1">
                <a:solidFill>
                  <a:srgbClr val="7030A0"/>
                </a:solidFill>
                <a:cs typeface="Times New Roman" pitchFamily="18" charset="0"/>
              </a:rPr>
              <a:t>реттеу</a:t>
            </a:r>
            <a:r>
              <a:rPr lang="ru-RU" altLang="ru-RU" sz="2800" i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altLang="ru-RU" sz="2800" i="1" dirty="0" err="1">
                <a:solidFill>
                  <a:srgbClr val="7030A0"/>
                </a:solidFill>
                <a:cs typeface="Times New Roman" pitchFamily="18" charset="0"/>
              </a:rPr>
              <a:t>арқылы </a:t>
            </a:r>
            <a:r>
              <a:rPr lang="ru-RU" altLang="ru-RU" sz="2800" i="1" dirty="0">
                <a:solidFill>
                  <a:srgbClr val="7030A0"/>
                </a:solidFill>
                <a:cs typeface="Times New Roman" pitchFamily="18" charset="0"/>
              </a:rPr>
              <a:t>не </a:t>
            </a:r>
            <a:r>
              <a:rPr lang="ru-RU" altLang="ru-RU" sz="2800" i="1" dirty="0" err="1">
                <a:solidFill>
                  <a:srgbClr val="7030A0"/>
                </a:solidFill>
                <a:cs typeface="Times New Roman" pitchFamily="18" charset="0"/>
              </a:rPr>
              <a:t>этиленнің</a:t>
            </a:r>
            <a:r>
              <a:rPr lang="ru-RU" altLang="ru-RU" sz="2800" i="1" dirty="0">
                <a:solidFill>
                  <a:srgbClr val="7030A0"/>
                </a:solidFill>
                <a:cs typeface="Times New Roman" pitchFamily="18" charset="0"/>
              </a:rPr>
              <a:t>, </a:t>
            </a:r>
            <a:r>
              <a:rPr lang="ru-RU" altLang="ru-RU" sz="2800" i="1" dirty="0" err="1">
                <a:solidFill>
                  <a:srgbClr val="7030A0"/>
                </a:solidFill>
                <a:cs typeface="Times New Roman" pitchFamily="18" charset="0"/>
              </a:rPr>
              <a:t>не</a:t>
            </a:r>
            <a:r>
              <a:rPr lang="ru-RU" altLang="ru-RU" sz="2800" i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altLang="ru-RU" sz="2800" i="1" dirty="0" err="1">
                <a:solidFill>
                  <a:srgbClr val="7030A0"/>
                </a:solidFill>
                <a:cs typeface="Times New Roman" pitchFamily="18" charset="0"/>
              </a:rPr>
              <a:t>пропиленнің</a:t>
            </a:r>
            <a:r>
              <a:rPr lang="ru-RU" altLang="ru-RU" sz="2800" i="1" dirty="0">
                <a:solidFill>
                  <a:srgbClr val="7030A0"/>
                </a:solidFill>
                <a:cs typeface="Times New Roman" pitchFamily="18" charset="0"/>
              </a:rPr>
              <a:t>, </a:t>
            </a:r>
            <a:r>
              <a:rPr lang="ru-RU" altLang="ru-RU" sz="2800" i="1" dirty="0" err="1">
                <a:solidFill>
                  <a:srgbClr val="7030A0"/>
                </a:solidFill>
                <a:cs typeface="Times New Roman" pitchFamily="18" charset="0"/>
              </a:rPr>
              <a:t>не</a:t>
            </a:r>
            <a:r>
              <a:rPr lang="ru-RU" altLang="ru-RU" sz="2800" i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altLang="ru-RU" sz="2800" i="1" dirty="0" err="1">
                <a:solidFill>
                  <a:srgbClr val="7030A0"/>
                </a:solidFill>
                <a:cs typeface="Times New Roman" pitchFamily="18" charset="0"/>
              </a:rPr>
              <a:t>бутилендердің және бутадиеннің максималды</a:t>
            </a:r>
            <a:r>
              <a:rPr lang="ru-RU" altLang="ru-RU" sz="2800" i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altLang="ru-RU" sz="2800" i="1" dirty="0" err="1">
                <a:solidFill>
                  <a:srgbClr val="7030A0"/>
                </a:solidFill>
                <a:cs typeface="Times New Roman" pitchFamily="18" charset="0"/>
              </a:rPr>
              <a:t>шығымына қол жеткізуге</a:t>
            </a:r>
            <a:r>
              <a:rPr lang="ru-RU" altLang="ru-RU" sz="2800" i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altLang="ru-RU" sz="2800" i="1" dirty="0" err="1">
                <a:solidFill>
                  <a:srgbClr val="7030A0"/>
                </a:solidFill>
                <a:cs typeface="Times New Roman" pitchFamily="18" charset="0"/>
              </a:rPr>
              <a:t>болады</a:t>
            </a:r>
            <a:r>
              <a:rPr lang="ru-RU" altLang="ru-RU" sz="2800" i="1" dirty="0">
                <a:solidFill>
                  <a:srgbClr val="7030A0"/>
                </a:solidFill>
                <a:cs typeface="Times New Roman" pitchFamily="18" charset="0"/>
              </a:rPr>
              <a:t>.</a:t>
            </a:r>
            <a:r>
              <a:rPr lang="ru-RU" altLang="ru-RU" sz="2800" i="1" u="sng" dirty="0">
                <a:solidFill>
                  <a:srgbClr val="7030A0"/>
                </a:solidFill>
                <a:cs typeface="Times New Roman" pitchFamily="18" charset="0"/>
              </a:rPr>
              <a:t>. </a:t>
            </a:r>
            <a:endParaRPr lang="en-US" altLang="ru-RU" sz="2800" i="1" u="sng" dirty="0">
              <a:solidFill>
                <a:srgbClr val="7030A0"/>
              </a:solidFill>
              <a:cs typeface="Times New Roman" pitchFamily="18" charset="0"/>
            </a:endParaRPr>
          </a:p>
          <a:p>
            <a:pPr algn="just"/>
            <a:r>
              <a:rPr lang="ru-RU" altLang="ru-RU" sz="2800" i="1" dirty="0" err="1">
                <a:solidFill>
                  <a:srgbClr val="7030A0"/>
                </a:solidFill>
                <a:cs typeface="Times New Roman" pitchFamily="18" charset="0"/>
              </a:rPr>
              <a:t>Газбен</a:t>
            </a:r>
            <a:r>
              <a:rPr lang="ru-RU" altLang="ru-RU" sz="2800" i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altLang="ru-RU" sz="2800" i="1" dirty="0" err="1">
                <a:solidFill>
                  <a:srgbClr val="7030A0"/>
                </a:solidFill>
                <a:cs typeface="Times New Roman" pitchFamily="18" charset="0"/>
              </a:rPr>
              <a:t>қатар сұйық өнім </a:t>
            </a:r>
            <a:r>
              <a:rPr lang="ru-RU" altLang="ru-RU" sz="2800" i="1" dirty="0">
                <a:solidFill>
                  <a:srgbClr val="7030A0"/>
                </a:solidFill>
                <a:cs typeface="Times New Roman" pitchFamily="18" charset="0"/>
              </a:rPr>
              <a:t>де </a:t>
            </a:r>
            <a:r>
              <a:rPr lang="ru-RU" altLang="ru-RU" sz="2800" i="1" dirty="0" err="1">
                <a:solidFill>
                  <a:srgbClr val="7030A0"/>
                </a:solidFill>
                <a:cs typeface="Times New Roman" pitchFamily="18" charset="0"/>
              </a:rPr>
              <a:t>алынады</a:t>
            </a:r>
            <a:r>
              <a:rPr lang="ru-RU" altLang="ru-RU" sz="2800" i="1" dirty="0">
                <a:solidFill>
                  <a:srgbClr val="7030A0"/>
                </a:solidFill>
                <a:cs typeface="Times New Roman" pitchFamily="18" charset="0"/>
              </a:rPr>
              <a:t> – </a:t>
            </a:r>
            <a:r>
              <a:rPr lang="ru-RU" altLang="ru-RU" sz="2800" i="1" dirty="0" err="1">
                <a:solidFill>
                  <a:srgbClr val="7030A0"/>
                </a:solidFill>
                <a:cs typeface="Times New Roman" pitchFamily="18" charset="0"/>
              </a:rPr>
              <a:t>құрамында </a:t>
            </a:r>
            <a:r>
              <a:rPr lang="ru-RU" altLang="ru-RU" sz="2800" i="1" dirty="0">
                <a:solidFill>
                  <a:srgbClr val="7030A0"/>
                </a:solidFill>
                <a:cs typeface="Times New Roman" pitchFamily="18" charset="0"/>
              </a:rPr>
              <a:t>моно- </a:t>
            </a:r>
            <a:r>
              <a:rPr lang="ru-RU" altLang="ru-RU" sz="2800" i="1" dirty="0" err="1">
                <a:solidFill>
                  <a:srgbClr val="7030A0"/>
                </a:solidFill>
                <a:cs typeface="Times New Roman" pitchFamily="18" charset="0"/>
              </a:rPr>
              <a:t>және полиароматты</a:t>
            </a:r>
            <a:r>
              <a:rPr lang="ru-RU" altLang="ru-RU" sz="2800" i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altLang="ru-RU" sz="2800" i="1" dirty="0" err="1">
                <a:solidFill>
                  <a:srgbClr val="7030A0"/>
                </a:solidFill>
                <a:cs typeface="Times New Roman" pitchFamily="18" charset="0"/>
              </a:rPr>
              <a:t>қосылыстар </a:t>
            </a:r>
            <a:r>
              <a:rPr lang="ru-RU" altLang="ru-RU" sz="2800" i="1" dirty="0">
                <a:solidFill>
                  <a:srgbClr val="7030A0"/>
                </a:solidFill>
                <a:cs typeface="Times New Roman" pitchFamily="18" charset="0"/>
              </a:rPr>
              <a:t>да бар </a:t>
            </a:r>
            <a:r>
              <a:rPr lang="ru-RU" altLang="ru-RU" sz="2800" i="1" dirty="0" err="1">
                <a:solidFill>
                  <a:srgbClr val="7030A0"/>
                </a:solidFill>
                <a:cs typeface="Times New Roman" pitchFamily="18" charset="0"/>
              </a:rPr>
              <a:t>шайыр</a:t>
            </a:r>
            <a:r>
              <a:rPr lang="ru-RU" altLang="ru-RU" sz="2800" i="1" dirty="0">
                <a:solidFill>
                  <a:srgbClr val="7030A0"/>
                </a:solidFill>
                <a:cs typeface="Times New Roman" pitchFamily="18" charset="0"/>
              </a:rPr>
              <a:t>.</a:t>
            </a:r>
            <a:endParaRPr lang="en-US" altLang="ru-RU" sz="2800" i="1" dirty="0">
              <a:solidFill>
                <a:srgbClr val="7030A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183590" y="1277471"/>
            <a:ext cx="864235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altLang="ru-RU" sz="2400" b="1" i="1" dirty="0">
                <a:solidFill>
                  <a:srgbClr val="7030A0"/>
                </a:solidFill>
                <a:cs typeface="Times New Roman" pitchFamily="18" charset="0"/>
              </a:rPr>
              <a:t>Пиролиз </a:t>
            </a:r>
            <a:r>
              <a:rPr lang="ru-RU" altLang="ru-RU" sz="2400" b="1" i="1" dirty="0" err="1">
                <a:solidFill>
                  <a:srgbClr val="7030A0"/>
                </a:solidFill>
                <a:cs typeface="Times New Roman" pitchFamily="18" charset="0"/>
              </a:rPr>
              <a:t>мұнай-химия өнеркәсібі үшін негізгі</a:t>
            </a:r>
            <a:r>
              <a:rPr lang="ru-RU" altLang="ru-RU" sz="2400" b="1" i="1" dirty="0">
                <a:solidFill>
                  <a:srgbClr val="7030A0"/>
                </a:solidFill>
                <a:cs typeface="Times New Roman" pitchFamily="18" charset="0"/>
              </a:rPr>
              <a:t> процесс </a:t>
            </a:r>
            <a:r>
              <a:rPr lang="ru-RU" altLang="ru-RU" sz="2400" b="1" i="1" dirty="0" err="1">
                <a:solidFill>
                  <a:srgbClr val="7030A0"/>
                </a:solidFill>
                <a:cs typeface="Times New Roman" pitchFamily="18" charset="0"/>
              </a:rPr>
              <a:t>болып</a:t>
            </a:r>
            <a:r>
              <a:rPr lang="ru-RU" altLang="ru-RU" sz="2400" b="1" i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altLang="ru-RU" sz="2400" b="1" i="1" dirty="0" err="1">
                <a:solidFill>
                  <a:srgbClr val="7030A0"/>
                </a:solidFill>
                <a:cs typeface="Times New Roman" pitchFamily="18" charset="0"/>
              </a:rPr>
              <a:t>табылады</a:t>
            </a:r>
            <a:r>
              <a:rPr lang="ru-RU" altLang="ru-RU" sz="2400" b="1" i="1" dirty="0">
                <a:solidFill>
                  <a:srgbClr val="7030A0"/>
                </a:solidFill>
                <a:cs typeface="Times New Roman" pitchFamily="18" charset="0"/>
              </a:rPr>
              <a:t>, </a:t>
            </a:r>
            <a:r>
              <a:rPr lang="ru-RU" altLang="ru-RU" sz="2400" b="1" i="1" dirty="0" err="1">
                <a:solidFill>
                  <a:srgbClr val="7030A0"/>
                </a:solidFill>
                <a:cs typeface="Times New Roman" pitchFamily="18" charset="0"/>
              </a:rPr>
              <a:t>оның негізінде</a:t>
            </a:r>
            <a:r>
              <a:rPr lang="ru-RU" altLang="ru-RU" sz="2400" b="1" i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altLang="ru-RU" sz="2400" b="1" i="1" dirty="0" err="1">
                <a:solidFill>
                  <a:srgbClr val="7030A0"/>
                </a:solidFill>
                <a:cs typeface="Times New Roman" pitchFamily="18" charset="0"/>
              </a:rPr>
              <a:t>мұнай-химиялық </a:t>
            </a:r>
            <a:r>
              <a:rPr lang="ru-RU" altLang="ru-RU" sz="2400" i="1" dirty="0" err="1">
                <a:solidFill>
                  <a:srgbClr val="7030A0"/>
                </a:solidFill>
                <a:cs typeface="Times New Roman" pitchFamily="18" charset="0"/>
              </a:rPr>
              <a:t>синтезге</a:t>
            </a:r>
            <a:r>
              <a:rPr lang="ru-RU" altLang="ru-RU" sz="2400" i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altLang="ru-RU" sz="2400" i="1" dirty="0" err="1">
                <a:solidFill>
                  <a:srgbClr val="7030A0"/>
                </a:solidFill>
                <a:cs typeface="Times New Roman" pitchFamily="18" charset="0"/>
              </a:rPr>
              <a:t>арналған мономерлердің шамамен</a:t>
            </a:r>
            <a:r>
              <a:rPr lang="ru-RU" altLang="ru-RU" sz="2400" i="1" dirty="0">
                <a:solidFill>
                  <a:srgbClr val="7030A0"/>
                </a:solidFill>
                <a:cs typeface="Times New Roman" pitchFamily="18" charset="0"/>
              </a:rPr>
              <a:t> 75% </a:t>
            </a:r>
            <a:r>
              <a:rPr lang="ru-RU" altLang="ru-RU" sz="2400" i="1" dirty="0" err="1">
                <a:solidFill>
                  <a:srgbClr val="7030A0"/>
                </a:solidFill>
                <a:cs typeface="Times New Roman" pitchFamily="18" charset="0"/>
              </a:rPr>
              <a:t>алынады</a:t>
            </a:r>
            <a:r>
              <a:rPr lang="ru-RU" altLang="ru-RU" sz="2400" i="1" dirty="0">
                <a:solidFill>
                  <a:srgbClr val="7030A0"/>
                </a:solidFill>
                <a:cs typeface="Times New Roman" pitchFamily="18" charset="0"/>
              </a:rPr>
              <a:t>.. </a:t>
            </a:r>
            <a:endParaRPr lang="en-US" altLang="ru-RU" sz="2400" i="1" dirty="0">
              <a:solidFill>
                <a:srgbClr val="7030A0"/>
              </a:solidFill>
              <a:cs typeface="Times New Roman" pitchFamily="18" charset="0"/>
            </a:endParaRPr>
          </a:p>
          <a:p>
            <a:pPr algn="just"/>
            <a:endParaRPr lang="en-US" altLang="ru-RU" sz="2400" i="1" dirty="0">
              <a:solidFill>
                <a:srgbClr val="7030A0"/>
              </a:solidFill>
              <a:cs typeface="Times New Roman" pitchFamily="18" charset="0"/>
            </a:endParaRPr>
          </a:p>
          <a:p>
            <a:pPr algn="just"/>
            <a:r>
              <a:rPr lang="ru-RU" altLang="ru-RU" sz="2400" i="1" dirty="0" err="1">
                <a:solidFill>
                  <a:srgbClr val="7030A0"/>
                </a:solidFill>
                <a:cs typeface="Times New Roman" pitchFamily="18" charset="0"/>
              </a:rPr>
              <a:t>Бірінші</a:t>
            </a:r>
            <a:r>
              <a:rPr lang="ru-RU" altLang="ru-RU" sz="2400" i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altLang="ru-RU" sz="2400" i="1" dirty="0" err="1">
                <a:solidFill>
                  <a:srgbClr val="7030A0"/>
                </a:solidFill>
                <a:cs typeface="Times New Roman" pitchFamily="18" charset="0"/>
              </a:rPr>
              <a:t>өнеркәсіптік </a:t>
            </a:r>
            <a:r>
              <a:rPr lang="ru-RU" altLang="ru-RU" sz="2400" i="1" dirty="0">
                <a:solidFill>
                  <a:srgbClr val="7030A0"/>
                </a:solidFill>
                <a:cs typeface="Times New Roman" pitchFamily="18" charset="0"/>
              </a:rPr>
              <a:t>пиролиз </a:t>
            </a:r>
            <a:r>
              <a:rPr lang="ru-RU" altLang="ru-RU" sz="2400" i="1" dirty="0" err="1">
                <a:solidFill>
                  <a:srgbClr val="7030A0"/>
                </a:solidFill>
                <a:cs typeface="Times New Roman" pitchFamily="18" charset="0"/>
              </a:rPr>
              <a:t>қондырғыларын</a:t>
            </a:r>
            <a:r>
              <a:rPr lang="ru-RU" altLang="ru-RU" sz="2400" i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altLang="ru-RU" sz="2400" i="1" dirty="0">
                <a:solidFill>
                  <a:srgbClr val="7030A0"/>
                </a:solidFill>
                <a:cs typeface="Times New Roman" pitchFamily="18" charset="0"/>
              </a:rPr>
              <a:t>Union Carbide Co. </a:t>
            </a:r>
            <a:r>
              <a:rPr lang="ru-RU" altLang="ru-RU" sz="2400" i="1" dirty="0" err="1">
                <a:solidFill>
                  <a:srgbClr val="7030A0"/>
                </a:solidFill>
                <a:cs typeface="Times New Roman" pitchFamily="18" charset="0"/>
              </a:rPr>
              <a:t>және</a:t>
            </a:r>
            <a:r>
              <a:rPr lang="ru-RU" altLang="ru-RU" sz="2400" i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altLang="ru-RU" sz="2400" i="1" dirty="0">
                <a:solidFill>
                  <a:srgbClr val="7030A0"/>
                </a:solidFill>
                <a:cs typeface="Times New Roman" pitchFamily="18" charset="0"/>
              </a:rPr>
              <a:t>Carbon Co. </a:t>
            </a:r>
            <a:r>
              <a:rPr lang="ru-RU" altLang="ru-RU" sz="2400" i="1" dirty="0">
                <a:solidFill>
                  <a:srgbClr val="7030A0"/>
                </a:solidFill>
                <a:cs typeface="Times New Roman" pitchFamily="18" charset="0"/>
              </a:rPr>
              <a:t>ХХ </a:t>
            </a:r>
            <a:r>
              <a:rPr lang="ru-RU" altLang="ru-RU" sz="2400" i="1" dirty="0" err="1">
                <a:solidFill>
                  <a:srgbClr val="7030A0"/>
                </a:solidFill>
                <a:cs typeface="Times New Roman" pitchFamily="18" charset="0"/>
              </a:rPr>
              <a:t>ғасырдың </a:t>
            </a:r>
            <a:r>
              <a:rPr lang="ru-RU" altLang="ru-RU" sz="2400" i="1" dirty="0">
                <a:solidFill>
                  <a:srgbClr val="7030A0"/>
                </a:solidFill>
                <a:cs typeface="Times New Roman" pitchFamily="18" charset="0"/>
              </a:rPr>
              <a:t>20-жылдарында </a:t>
            </a:r>
            <a:r>
              <a:rPr lang="ru-RU" altLang="ru-RU" sz="2400" i="1" dirty="0" err="1">
                <a:solidFill>
                  <a:srgbClr val="7030A0"/>
                </a:solidFill>
                <a:cs typeface="Times New Roman" pitchFamily="18" charset="0"/>
              </a:rPr>
              <a:t>талданды</a:t>
            </a:r>
            <a:r>
              <a:rPr lang="ru-RU" altLang="ru-RU" sz="2400" i="1" dirty="0">
                <a:solidFill>
                  <a:srgbClr val="7030A0"/>
                </a:solidFill>
                <a:cs typeface="Times New Roman" pitchFamily="18" charset="0"/>
              </a:rPr>
              <a:t>. </a:t>
            </a:r>
            <a:r>
              <a:rPr lang="ru-RU" altLang="ru-RU" sz="2400" i="1" dirty="0" err="1">
                <a:solidFill>
                  <a:srgbClr val="7030A0"/>
                </a:solidFill>
                <a:cs typeface="Times New Roman" pitchFamily="18" charset="0"/>
              </a:rPr>
              <a:t>Шикізат</a:t>
            </a:r>
            <a:r>
              <a:rPr lang="ru-RU" altLang="ru-RU" sz="2400" i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altLang="ru-RU" sz="2400" i="1" dirty="0" err="1">
                <a:solidFill>
                  <a:srgbClr val="7030A0"/>
                </a:solidFill>
                <a:cs typeface="Times New Roman" pitchFamily="18" charset="0"/>
              </a:rPr>
              <a:t>ретінде</a:t>
            </a:r>
            <a:r>
              <a:rPr lang="ru-RU" altLang="ru-RU" sz="2400" i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altLang="ru-RU" sz="2400" i="1" dirty="0" err="1">
                <a:solidFill>
                  <a:srgbClr val="7030A0"/>
                </a:solidFill>
                <a:cs typeface="Times New Roman" pitchFamily="18" charset="0"/>
              </a:rPr>
              <a:t>алдымен</a:t>
            </a:r>
            <a:r>
              <a:rPr lang="ru-RU" altLang="ru-RU" sz="2400" i="1" dirty="0">
                <a:solidFill>
                  <a:srgbClr val="7030A0"/>
                </a:solidFill>
                <a:cs typeface="Times New Roman" pitchFamily="18" charset="0"/>
              </a:rPr>
              <a:t> этан, пропан, </a:t>
            </a:r>
            <a:r>
              <a:rPr lang="ru-RU" altLang="ru-RU" sz="2400" i="1" dirty="0" err="1">
                <a:solidFill>
                  <a:srgbClr val="7030A0"/>
                </a:solidFill>
                <a:cs typeface="Times New Roman" pitchFamily="18" charset="0"/>
              </a:rPr>
              <a:t>содан</a:t>
            </a:r>
            <a:r>
              <a:rPr lang="ru-RU" altLang="ru-RU" sz="2400" i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altLang="ru-RU" sz="2400" i="1" dirty="0" err="1">
                <a:solidFill>
                  <a:srgbClr val="7030A0"/>
                </a:solidFill>
                <a:cs typeface="Times New Roman" pitchFamily="18" charset="0"/>
              </a:rPr>
              <a:t>кейін</a:t>
            </a:r>
            <a:r>
              <a:rPr lang="ru-RU" altLang="ru-RU" sz="2400" i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altLang="ru-RU" sz="2400" i="1" dirty="0" err="1">
                <a:solidFill>
                  <a:srgbClr val="7030A0"/>
                </a:solidFill>
                <a:cs typeface="Times New Roman" pitchFamily="18" charset="0"/>
              </a:rPr>
              <a:t>сұйық шикізат</a:t>
            </a:r>
            <a:r>
              <a:rPr lang="ru-RU" altLang="ru-RU" sz="2400" i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altLang="ru-RU" sz="2400" i="1" dirty="0" err="1">
                <a:solidFill>
                  <a:srgbClr val="7030A0"/>
                </a:solidFill>
                <a:cs typeface="Times New Roman" pitchFamily="18" charset="0"/>
              </a:rPr>
              <a:t>пайдаланылды</a:t>
            </a:r>
            <a:r>
              <a:rPr lang="ru-RU" altLang="ru-RU" sz="2400" i="1" dirty="0">
                <a:solidFill>
                  <a:srgbClr val="7030A0"/>
                </a:solidFill>
                <a:cs typeface="Times New Roman" pitchFamily="18" charset="0"/>
              </a:rPr>
              <a:t>.</a:t>
            </a:r>
            <a:endParaRPr lang="en-US" altLang="ru-RU" sz="2400" i="1" dirty="0">
              <a:solidFill>
                <a:srgbClr val="7030A0"/>
              </a:solidFill>
            </a:endParaRPr>
          </a:p>
          <a:p>
            <a:pPr algn="just"/>
            <a:r>
              <a:rPr lang="ru-RU" altLang="ru-RU" sz="2400" i="1" dirty="0">
                <a:solidFill>
                  <a:srgbClr val="7030A0"/>
                </a:solidFill>
              </a:rPr>
              <a:t>Пиролиз </a:t>
            </a:r>
            <a:r>
              <a:rPr lang="ru-RU" altLang="ru-RU" sz="2400" i="1" dirty="0" err="1">
                <a:solidFill>
                  <a:srgbClr val="7030A0"/>
                </a:solidFill>
              </a:rPr>
              <a:t>процесінің заманауи</a:t>
            </a:r>
            <a:r>
              <a:rPr lang="ru-RU" altLang="ru-RU" sz="2400" i="1" dirty="0">
                <a:solidFill>
                  <a:srgbClr val="7030A0"/>
                </a:solidFill>
              </a:rPr>
              <a:t> </a:t>
            </a:r>
            <a:r>
              <a:rPr lang="ru-RU" altLang="ru-RU" sz="2400" i="1" dirty="0" err="1">
                <a:solidFill>
                  <a:srgbClr val="7030A0"/>
                </a:solidFill>
              </a:rPr>
              <a:t>экономикасы</a:t>
            </a:r>
            <a:r>
              <a:rPr lang="ru-RU" altLang="ru-RU" sz="2400" i="1" dirty="0">
                <a:solidFill>
                  <a:srgbClr val="7030A0"/>
                </a:solidFill>
              </a:rPr>
              <a:t> </a:t>
            </a:r>
            <a:r>
              <a:rPr lang="ru-RU" altLang="ru-RU" sz="2400" i="1" dirty="0" err="1">
                <a:solidFill>
                  <a:srgbClr val="7030A0"/>
                </a:solidFill>
              </a:rPr>
              <a:t>мақсатты өнімдердің </a:t>
            </a:r>
            <a:r>
              <a:rPr lang="ru-RU" altLang="ru-RU" sz="2400" i="1" dirty="0">
                <a:solidFill>
                  <a:srgbClr val="7030A0"/>
                </a:solidFill>
              </a:rPr>
              <a:t>– этилен мен </a:t>
            </a:r>
            <a:r>
              <a:rPr lang="ru-RU" altLang="ru-RU" sz="2400" i="1" dirty="0" err="1">
                <a:solidFill>
                  <a:srgbClr val="7030A0"/>
                </a:solidFill>
              </a:rPr>
              <a:t>пропиленнің нарығымен </a:t>
            </a:r>
            <a:r>
              <a:rPr lang="ru-RU" altLang="ru-RU" sz="2400" i="1" dirty="0">
                <a:solidFill>
                  <a:srgbClr val="7030A0"/>
                </a:solidFill>
              </a:rPr>
              <a:t>(</a:t>
            </a:r>
            <a:r>
              <a:rPr lang="ru-RU" altLang="ru-RU" sz="2400" i="1" dirty="0" err="1">
                <a:solidFill>
                  <a:srgbClr val="7030A0"/>
                </a:solidFill>
              </a:rPr>
              <a:t>бағалары</a:t>
            </a:r>
            <a:r>
              <a:rPr lang="ru-RU" altLang="ru-RU" sz="2400" i="1" dirty="0">
                <a:solidFill>
                  <a:srgbClr val="7030A0"/>
                </a:solidFill>
              </a:rPr>
              <a:t>, </a:t>
            </a:r>
            <a:r>
              <a:rPr lang="ru-RU" altLang="ru-RU" sz="2400" i="1" dirty="0" err="1">
                <a:solidFill>
                  <a:srgbClr val="7030A0"/>
                </a:solidFill>
              </a:rPr>
              <a:t>маркетингі</a:t>
            </a:r>
            <a:r>
              <a:rPr lang="ru-RU" altLang="ru-RU" sz="2400" i="1" dirty="0">
                <a:solidFill>
                  <a:srgbClr val="7030A0"/>
                </a:solidFill>
              </a:rPr>
              <a:t> </a:t>
            </a:r>
            <a:r>
              <a:rPr lang="ru-RU" altLang="ru-RU" sz="2400" i="1" dirty="0" err="1">
                <a:solidFill>
                  <a:srgbClr val="7030A0"/>
                </a:solidFill>
              </a:rPr>
              <a:t>және </a:t>
            </a:r>
            <a:r>
              <a:rPr lang="ru-RU" altLang="ru-RU" sz="2400" i="1" dirty="0">
                <a:solidFill>
                  <a:srgbClr val="7030A0"/>
                </a:solidFill>
              </a:rPr>
              <a:t>т.б.) </a:t>
            </a:r>
            <a:r>
              <a:rPr lang="ru-RU" altLang="ru-RU" sz="2400" i="1" dirty="0" err="1">
                <a:solidFill>
                  <a:srgbClr val="7030A0"/>
                </a:solidFill>
              </a:rPr>
              <a:t>тығыз байланысты</a:t>
            </a:r>
            <a:r>
              <a:rPr lang="ru-RU" altLang="ru-RU" sz="2400" i="1" dirty="0">
                <a:solidFill>
                  <a:srgbClr val="7030A0"/>
                </a:solidFill>
              </a:rPr>
              <a:t>.</a:t>
            </a:r>
            <a:endParaRPr lang="ru-RU" altLang="ru-RU" sz="2400" i="1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611188" y="1557338"/>
            <a:ext cx="82089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altLang="ru-RU" sz="2400" b="1" i="1">
              <a:solidFill>
                <a:srgbClr val="002060"/>
              </a:solidFill>
            </a:endParaRP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107950" y="3387725"/>
            <a:ext cx="82819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69875" algn="just">
              <a:buFont typeface="Wingdings" pitchFamily="2" charset="2"/>
              <a:buNone/>
            </a:pPr>
            <a:endParaRPr lang="ru-RU" altLang="ru-RU" sz="3600" i="1">
              <a:solidFill>
                <a:srgbClr val="0070C0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6148" name="Прямоугольник 1"/>
          <p:cNvSpPr>
            <a:spLocks noChangeArrowheads="1"/>
          </p:cNvSpPr>
          <p:nvPr/>
        </p:nvSpPr>
        <p:spPr bwMode="auto">
          <a:xfrm>
            <a:off x="215900" y="1823664"/>
            <a:ext cx="89281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2400" i="1" u="sng" dirty="0" err="1">
                <a:solidFill>
                  <a:srgbClr val="7030A0"/>
                </a:solidFill>
              </a:rPr>
              <a:t>Үрдіс шикізаты</a:t>
            </a:r>
            <a:r>
              <a:rPr lang="ru-RU" altLang="ru-RU" sz="2400" i="1" u="sng" dirty="0">
                <a:solidFill>
                  <a:srgbClr val="7030A0"/>
                </a:solidFill>
              </a:rPr>
              <a:t> </a:t>
            </a:r>
            <a:r>
              <a:rPr lang="en-US" altLang="ru-RU" sz="2400" i="1" u="sng" dirty="0">
                <a:solidFill>
                  <a:srgbClr val="7030A0"/>
                </a:solidFill>
              </a:rPr>
              <a:t>- </a:t>
            </a:r>
            <a:r>
              <a:rPr lang="ru-RU" altLang="ru-RU" sz="2400" i="1" dirty="0" err="1">
                <a:solidFill>
                  <a:srgbClr val="7030A0"/>
                </a:solidFill>
              </a:rPr>
              <a:t>газдар</a:t>
            </a:r>
            <a:r>
              <a:rPr lang="ru-RU" altLang="ru-RU" sz="2400" i="1" dirty="0">
                <a:solidFill>
                  <a:srgbClr val="7030A0"/>
                </a:solidFill>
              </a:rPr>
              <a:t>, </a:t>
            </a:r>
            <a:r>
              <a:rPr lang="ru-RU" altLang="ru-RU" sz="2400" i="1" dirty="0" err="1">
                <a:solidFill>
                  <a:srgbClr val="7030A0"/>
                </a:solidFill>
              </a:rPr>
              <a:t>жеңіл </a:t>
            </a:r>
            <a:r>
              <a:rPr lang="ru-RU" altLang="ru-RU" sz="2400" i="1" dirty="0">
                <a:solidFill>
                  <a:srgbClr val="7030A0"/>
                </a:solidFill>
              </a:rPr>
              <a:t>бензин </a:t>
            </a:r>
            <a:r>
              <a:rPr lang="ru-RU" altLang="ru-RU" sz="2400" i="1" dirty="0" err="1">
                <a:solidFill>
                  <a:srgbClr val="7030A0"/>
                </a:solidFill>
              </a:rPr>
              <a:t>фракциялары</a:t>
            </a:r>
            <a:r>
              <a:rPr lang="ru-RU" altLang="ru-RU" sz="2400" i="1" dirty="0">
                <a:solidFill>
                  <a:srgbClr val="7030A0"/>
                </a:solidFill>
              </a:rPr>
              <a:t>, </a:t>
            </a:r>
            <a:r>
              <a:rPr lang="ru-RU" altLang="ru-RU" sz="2400" i="1" dirty="0" err="1">
                <a:solidFill>
                  <a:srgbClr val="7030A0"/>
                </a:solidFill>
              </a:rPr>
              <a:t>газоконденсаттар</a:t>
            </a:r>
            <a:r>
              <a:rPr lang="ru-RU" altLang="ru-RU" sz="2400" i="1" dirty="0">
                <a:solidFill>
                  <a:srgbClr val="7030A0"/>
                </a:solidFill>
              </a:rPr>
              <a:t>, </a:t>
            </a:r>
            <a:r>
              <a:rPr lang="ru-RU" altLang="ru-RU" sz="2400" i="1" dirty="0" err="1">
                <a:solidFill>
                  <a:srgbClr val="7030A0"/>
                </a:solidFill>
              </a:rPr>
              <a:t>каталитикалық риформинг</a:t>
            </a:r>
            <a:r>
              <a:rPr lang="ru-RU" altLang="ru-RU" sz="2400" i="1" dirty="0">
                <a:solidFill>
                  <a:srgbClr val="7030A0"/>
                </a:solidFill>
              </a:rPr>
              <a:t> </a:t>
            </a:r>
            <a:r>
              <a:rPr lang="ru-RU" altLang="ru-RU" sz="2400" i="1" dirty="0" err="1">
                <a:solidFill>
                  <a:srgbClr val="7030A0"/>
                </a:solidFill>
              </a:rPr>
              <a:t>рафинаттары</a:t>
            </a:r>
            <a:r>
              <a:rPr lang="ru-RU" altLang="ru-RU" sz="2400" i="1" dirty="0">
                <a:solidFill>
                  <a:srgbClr val="7030A0"/>
                </a:solidFill>
              </a:rPr>
              <a:t> </a:t>
            </a:r>
            <a:r>
              <a:rPr lang="ru-RU" altLang="ru-RU" sz="2400" i="1" dirty="0" err="1">
                <a:solidFill>
                  <a:srgbClr val="7030A0"/>
                </a:solidFill>
              </a:rPr>
              <a:t>және сирегірек</a:t>
            </a:r>
            <a:r>
              <a:rPr lang="ru-RU" altLang="ru-RU" sz="2400" i="1" dirty="0">
                <a:solidFill>
                  <a:srgbClr val="7030A0"/>
                </a:solidFill>
              </a:rPr>
              <a:t> </a:t>
            </a:r>
            <a:r>
              <a:rPr lang="ru-RU" altLang="ru-RU" sz="2400" i="1" dirty="0" err="1">
                <a:solidFill>
                  <a:srgbClr val="7030A0"/>
                </a:solidFill>
              </a:rPr>
              <a:t>керосин-газойлді</a:t>
            </a:r>
            <a:r>
              <a:rPr lang="ru-RU" altLang="ru-RU" sz="2400" i="1" dirty="0">
                <a:solidFill>
                  <a:srgbClr val="7030A0"/>
                </a:solidFill>
              </a:rPr>
              <a:t> </a:t>
            </a:r>
            <a:r>
              <a:rPr lang="ru-RU" altLang="ru-RU" sz="2400" i="1" dirty="0" err="1">
                <a:solidFill>
                  <a:srgbClr val="7030A0"/>
                </a:solidFill>
              </a:rPr>
              <a:t>фракциялар</a:t>
            </a:r>
            <a:r>
              <a:rPr lang="ru-RU" altLang="ru-RU" sz="2400" i="1" dirty="0">
                <a:solidFill>
                  <a:srgbClr val="7030A0"/>
                </a:solidFill>
              </a:rPr>
              <a:t>.</a:t>
            </a:r>
          </a:p>
          <a:p>
            <a:pPr algn="just">
              <a:buFont typeface="Wingdings" pitchFamily="2" charset="2"/>
              <a:buNone/>
            </a:pPr>
            <a:r>
              <a:rPr lang="ru-RU" altLang="ru-RU" sz="2400" i="1" dirty="0" err="1">
                <a:solidFill>
                  <a:srgbClr val="7030A0"/>
                </a:solidFill>
              </a:rPr>
              <a:t>Өнімнің шығымы шикізатқа байланысты</a:t>
            </a:r>
            <a:r>
              <a:rPr lang="ru-RU" altLang="ru-RU" sz="2400" i="1" dirty="0">
                <a:solidFill>
                  <a:srgbClr val="7030A0"/>
                </a:solidFill>
              </a:rPr>
              <a:t>. </a:t>
            </a:r>
            <a:r>
              <a:rPr lang="ru-RU" altLang="ru-RU" sz="2400" i="1" dirty="0" err="1">
                <a:solidFill>
                  <a:srgbClr val="7030A0"/>
                </a:solidFill>
              </a:rPr>
              <a:t>Газдың максималды</a:t>
            </a:r>
            <a:r>
              <a:rPr lang="ru-RU" altLang="ru-RU" sz="2400" i="1" dirty="0">
                <a:solidFill>
                  <a:srgbClr val="7030A0"/>
                </a:solidFill>
              </a:rPr>
              <a:t> </a:t>
            </a:r>
            <a:r>
              <a:rPr lang="ru-RU" altLang="ru-RU" sz="2400" i="1" dirty="0" err="1">
                <a:solidFill>
                  <a:srgbClr val="7030A0"/>
                </a:solidFill>
              </a:rPr>
              <a:t>шығымына </a:t>
            </a:r>
            <a:r>
              <a:rPr lang="ru-RU" altLang="ru-RU" sz="2400" i="1" dirty="0">
                <a:solidFill>
                  <a:srgbClr val="7030A0"/>
                </a:solidFill>
              </a:rPr>
              <a:t>этан, пропан, </a:t>
            </a:r>
            <a:r>
              <a:rPr lang="en-US" altLang="ru-RU" sz="2400" i="1" dirty="0">
                <a:solidFill>
                  <a:srgbClr val="7030A0"/>
                </a:solidFill>
              </a:rPr>
              <a:t>n-</a:t>
            </a:r>
            <a:r>
              <a:rPr lang="ru-RU" altLang="ru-RU" sz="2400" i="1" dirty="0">
                <a:solidFill>
                  <a:srgbClr val="7030A0"/>
                </a:solidFill>
              </a:rPr>
              <a:t>бутан </a:t>
            </a:r>
            <a:r>
              <a:rPr lang="ru-RU" altLang="ru-RU" sz="2400" i="1" dirty="0" err="1">
                <a:solidFill>
                  <a:srgbClr val="7030A0"/>
                </a:solidFill>
              </a:rPr>
              <a:t>пиролизі</a:t>
            </a:r>
            <a:r>
              <a:rPr lang="ru-RU" altLang="ru-RU" sz="2400" i="1" dirty="0">
                <a:solidFill>
                  <a:srgbClr val="7030A0"/>
                </a:solidFill>
              </a:rPr>
              <a:t> </a:t>
            </a:r>
            <a:r>
              <a:rPr lang="ru-RU" altLang="ru-RU" sz="2400" i="1" dirty="0" err="1">
                <a:solidFill>
                  <a:srgbClr val="7030A0"/>
                </a:solidFill>
              </a:rPr>
              <a:t>кезінде</a:t>
            </a:r>
            <a:r>
              <a:rPr lang="ru-RU" altLang="ru-RU" sz="2400" i="1" dirty="0">
                <a:solidFill>
                  <a:srgbClr val="7030A0"/>
                </a:solidFill>
              </a:rPr>
              <a:t> </a:t>
            </a:r>
            <a:r>
              <a:rPr lang="ru-RU" altLang="ru-RU" sz="2400" i="1" dirty="0" err="1">
                <a:solidFill>
                  <a:srgbClr val="7030A0"/>
                </a:solidFill>
              </a:rPr>
              <a:t>қол жеткізіледі</a:t>
            </a:r>
            <a:r>
              <a:rPr lang="ru-RU" altLang="ru-RU" sz="2400" i="1" dirty="0">
                <a:solidFill>
                  <a:srgbClr val="7030A0"/>
                </a:solidFill>
              </a:rPr>
              <a:t>. </a:t>
            </a:r>
            <a:r>
              <a:rPr lang="ru-RU" altLang="ru-RU" sz="2400" i="1" dirty="0" err="1">
                <a:solidFill>
                  <a:srgbClr val="7030A0"/>
                </a:solidFill>
              </a:rPr>
              <a:t>Максималды</a:t>
            </a:r>
            <a:r>
              <a:rPr lang="ru-RU" altLang="ru-RU" sz="2400" i="1" dirty="0">
                <a:solidFill>
                  <a:srgbClr val="7030A0"/>
                </a:solidFill>
              </a:rPr>
              <a:t> </a:t>
            </a:r>
            <a:r>
              <a:rPr lang="ru-RU" altLang="ru-RU" sz="2400" i="1" dirty="0" err="1">
                <a:solidFill>
                  <a:srgbClr val="7030A0"/>
                </a:solidFill>
              </a:rPr>
              <a:t>шығымдылықпен </a:t>
            </a:r>
            <a:r>
              <a:rPr lang="ru-RU" altLang="ru-RU" sz="2400" i="1" dirty="0">
                <a:solidFill>
                  <a:srgbClr val="7030A0"/>
                </a:solidFill>
              </a:rPr>
              <a:t>этилен </a:t>
            </a:r>
            <a:r>
              <a:rPr lang="ru-RU" altLang="ru-RU" sz="2400" i="1" dirty="0" err="1">
                <a:solidFill>
                  <a:srgbClr val="7030A0"/>
                </a:solidFill>
              </a:rPr>
              <a:t>этаннан</a:t>
            </a:r>
            <a:r>
              <a:rPr lang="ru-RU" altLang="ru-RU" sz="2400" i="1" dirty="0">
                <a:solidFill>
                  <a:srgbClr val="7030A0"/>
                </a:solidFill>
              </a:rPr>
              <a:t> 1000°С-та </a:t>
            </a:r>
            <a:r>
              <a:rPr lang="ru-RU" altLang="ru-RU" sz="2400" i="1" dirty="0" err="1">
                <a:solidFill>
                  <a:srgbClr val="7030A0"/>
                </a:solidFill>
              </a:rPr>
              <a:t>түзіледі</a:t>
            </a:r>
            <a:r>
              <a:rPr lang="ru-RU" altLang="ru-RU" sz="2400" i="1" dirty="0">
                <a:solidFill>
                  <a:srgbClr val="7030A0"/>
                </a:solidFill>
              </a:rPr>
              <a:t>, </a:t>
            </a:r>
            <a:r>
              <a:rPr lang="ru-RU" altLang="ru-RU" sz="2400" i="1" dirty="0" err="1">
                <a:solidFill>
                  <a:srgbClr val="7030A0"/>
                </a:solidFill>
              </a:rPr>
              <a:t>жанасу</a:t>
            </a:r>
            <a:r>
              <a:rPr lang="ru-RU" altLang="ru-RU" sz="2400" i="1" dirty="0">
                <a:solidFill>
                  <a:srgbClr val="7030A0"/>
                </a:solidFill>
              </a:rPr>
              <a:t> </a:t>
            </a:r>
            <a:r>
              <a:rPr lang="ru-RU" altLang="ru-RU" sz="2400" i="1" dirty="0" err="1">
                <a:solidFill>
                  <a:srgbClr val="7030A0"/>
                </a:solidFill>
              </a:rPr>
              <a:t>уақыты </a:t>
            </a:r>
            <a:r>
              <a:rPr lang="ru-RU" altLang="ru-RU" sz="2400" i="1" dirty="0">
                <a:solidFill>
                  <a:srgbClr val="7030A0"/>
                </a:solidFill>
              </a:rPr>
              <a:t>0,01 с.</a:t>
            </a:r>
          </a:p>
          <a:p>
            <a:pPr algn="just">
              <a:buFont typeface="Wingdings" pitchFamily="2" charset="2"/>
              <a:buNone/>
            </a:pPr>
            <a:r>
              <a:rPr lang="ru-RU" altLang="ru-RU" sz="2400" i="1" dirty="0" err="1">
                <a:solidFill>
                  <a:srgbClr val="7030A0"/>
                </a:solidFill>
              </a:rPr>
              <a:t>Шикізат</a:t>
            </a:r>
            <a:r>
              <a:rPr lang="ru-RU" altLang="ru-RU" sz="2400" i="1" dirty="0">
                <a:solidFill>
                  <a:srgbClr val="7030A0"/>
                </a:solidFill>
              </a:rPr>
              <a:t> </a:t>
            </a:r>
            <a:r>
              <a:rPr lang="ru-RU" altLang="ru-RU" sz="2400" i="1" dirty="0" err="1">
                <a:solidFill>
                  <a:srgbClr val="7030A0"/>
                </a:solidFill>
              </a:rPr>
              <a:t>ауырлаған сайын</a:t>
            </a:r>
            <a:r>
              <a:rPr lang="ru-RU" altLang="ru-RU" sz="2400" i="1" dirty="0">
                <a:solidFill>
                  <a:srgbClr val="7030A0"/>
                </a:solidFill>
              </a:rPr>
              <a:t> этилен </a:t>
            </a:r>
            <a:r>
              <a:rPr lang="ru-RU" altLang="ru-RU" sz="2400" i="1" dirty="0" err="1">
                <a:solidFill>
                  <a:srgbClr val="7030A0"/>
                </a:solidFill>
              </a:rPr>
              <a:t>шығымы азайып</a:t>
            </a:r>
            <a:r>
              <a:rPr lang="ru-RU" altLang="ru-RU" sz="2400" i="1" dirty="0">
                <a:solidFill>
                  <a:srgbClr val="7030A0"/>
                </a:solidFill>
              </a:rPr>
              <a:t>, </a:t>
            </a:r>
            <a:r>
              <a:rPr lang="ru-RU" altLang="ru-RU" sz="2400" i="1" dirty="0" err="1">
                <a:solidFill>
                  <a:srgbClr val="7030A0"/>
                </a:solidFill>
              </a:rPr>
              <a:t>сұйық өнімдердің</a:t>
            </a:r>
            <a:r>
              <a:rPr lang="ru-RU" altLang="ru-RU" sz="2400" i="1" dirty="0">
                <a:solidFill>
                  <a:srgbClr val="7030A0"/>
                </a:solidFill>
              </a:rPr>
              <a:t>, пиролиз </a:t>
            </a:r>
            <a:r>
              <a:rPr lang="ru-RU" altLang="ru-RU" sz="2400" i="1" dirty="0" err="1">
                <a:solidFill>
                  <a:srgbClr val="7030A0"/>
                </a:solidFill>
              </a:rPr>
              <a:t>шайырларының шығымы </a:t>
            </a:r>
            <a:r>
              <a:rPr lang="ru-RU" altLang="ru-RU" sz="2400" i="1" dirty="0">
                <a:solidFill>
                  <a:srgbClr val="7030A0"/>
                </a:solidFill>
              </a:rPr>
              <a:t>артады.</a:t>
            </a:r>
            <a:r>
              <a:rPr lang="ru-RU" altLang="ru-RU" sz="2400" i="1" dirty="0" err="1">
                <a:solidFill>
                  <a:srgbClr val="7030A0"/>
                </a:solidFill>
              </a:rPr>
              <a:t>Сұйық шикізаттан</a:t>
            </a:r>
            <a:r>
              <a:rPr lang="ru-RU" altLang="ru-RU" sz="2400" i="1" dirty="0">
                <a:solidFill>
                  <a:srgbClr val="7030A0"/>
                </a:solidFill>
              </a:rPr>
              <a:t> </a:t>
            </a:r>
            <a:r>
              <a:rPr lang="ru-RU" altLang="ru-RU" sz="2400" i="1" dirty="0" err="1">
                <a:solidFill>
                  <a:srgbClr val="7030A0"/>
                </a:solidFill>
              </a:rPr>
              <a:t>қайнау температурасы</a:t>
            </a:r>
            <a:r>
              <a:rPr lang="ru-RU" altLang="ru-RU" sz="2400" i="1" dirty="0">
                <a:solidFill>
                  <a:srgbClr val="7030A0"/>
                </a:solidFill>
              </a:rPr>
              <a:t> </a:t>
            </a:r>
            <a:r>
              <a:rPr lang="ru-RU" altLang="ru-RU" sz="2400" i="1" dirty="0" err="1">
                <a:solidFill>
                  <a:srgbClr val="7030A0"/>
                </a:solidFill>
              </a:rPr>
              <a:t>төмен парафинді</a:t>
            </a:r>
            <a:r>
              <a:rPr lang="ru-RU" altLang="ru-RU" sz="2400" i="1" dirty="0">
                <a:solidFill>
                  <a:srgbClr val="7030A0"/>
                </a:solidFill>
              </a:rPr>
              <a:t> </a:t>
            </a:r>
            <a:r>
              <a:rPr lang="ru-RU" altLang="ru-RU" sz="2400" i="1" dirty="0" err="1">
                <a:solidFill>
                  <a:srgbClr val="7030A0"/>
                </a:solidFill>
              </a:rPr>
              <a:t>бензинге</a:t>
            </a:r>
            <a:r>
              <a:rPr lang="ru-RU" altLang="ru-RU" sz="2400" i="1" dirty="0">
                <a:solidFill>
                  <a:srgbClr val="7030A0"/>
                </a:solidFill>
              </a:rPr>
              <a:t> </a:t>
            </a:r>
            <a:r>
              <a:rPr lang="ru-RU" altLang="ru-RU" sz="2400" i="1" dirty="0" err="1">
                <a:solidFill>
                  <a:srgbClr val="7030A0"/>
                </a:solidFill>
              </a:rPr>
              <a:t>артықшылық беріледі</a:t>
            </a:r>
            <a:r>
              <a:rPr lang="ru-RU" altLang="ru-RU" sz="2400" i="1" dirty="0">
                <a:solidFill>
                  <a:srgbClr val="7030A0"/>
                </a:solidFill>
              </a:rPr>
              <a:t>.</a:t>
            </a:r>
            <a:endParaRPr lang="ru-RU" alt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76375" y="1700213"/>
          <a:ext cx="6110288" cy="546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10288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70"/>
                        </a:lnSpc>
                        <a:spcBef>
                          <a:spcPts val="5100"/>
                        </a:spcBef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950" dirty="0">
                        <a:effectLst/>
                      </a:endParaRPr>
                    </a:p>
                    <a:p>
                      <a:pPr algn="just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Рис. 3.24. Схема сырьевого обеспечения пиролиза и дальнейшей переработки его продуктов</a:t>
                      </a:r>
                      <a:endParaRPr lang="ru-RU" sz="9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</a:tr>
            </a:tbl>
          </a:graphicData>
        </a:graphic>
      </p:graphicFrame>
      <p:pic>
        <p:nvPicPr>
          <p:cNvPr id="7178" name="Рисунок 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484313"/>
            <a:ext cx="8280400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9" name="Прямоугольник 2"/>
          <p:cNvSpPr>
            <a:spLocks noChangeArrowheads="1"/>
          </p:cNvSpPr>
          <p:nvPr/>
        </p:nvSpPr>
        <p:spPr bwMode="auto">
          <a:xfrm>
            <a:off x="611188" y="333375"/>
            <a:ext cx="84248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2800" b="1" i="1">
                <a:solidFill>
                  <a:srgbClr val="7030A0"/>
                </a:solidFill>
                <a:cs typeface="Arial" pitchFamily="34" charset="0"/>
              </a:rPr>
              <a:t>Пиролизді шикізатпен қамтамасыз ету және оның өнімдерін одан әрі өңдеу схемасы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2382</TotalTime>
  <Words>618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Мұнайхимиялық синтез негіздері </vt:lpstr>
      <vt:lpstr>Мазмұны</vt:lpstr>
      <vt:lpstr>Дәріс аяқталған соң Сіз білесіз: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Пиролиз процесінің негізгі заңдылықтары</vt:lpstr>
      <vt:lpstr>Пиролиз процесінің негізгі заңдылықтары</vt:lpstr>
      <vt:lpstr>НАЗАРЛАРЫҢЫЗҒА РАХМЕТ!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User2</cp:lastModifiedBy>
  <cp:revision>308</cp:revision>
  <dcterms:created xsi:type="dcterms:W3CDTF">2017-10-09T05:58:02Z</dcterms:created>
  <dcterms:modified xsi:type="dcterms:W3CDTF">2022-11-05T02:50:27Z</dcterms:modified>
</cp:coreProperties>
</file>