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8" r:id="rId3"/>
    <p:sldId id="276" r:id="rId4"/>
    <p:sldId id="289" r:id="rId5"/>
    <p:sldId id="279" r:id="rId6"/>
    <p:sldId id="280" r:id="rId7"/>
    <p:sldId id="290" r:id="rId8"/>
    <p:sldId id="291" r:id="rId9"/>
    <p:sldId id="292" r:id="rId10"/>
    <p:sldId id="293" r:id="rId11"/>
    <p:sldId id="294" r:id="rId12"/>
    <p:sldId id="295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F881D-C87E-44F1-B945-4B1E4F7F53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D77B89-A5A9-4E7C-8958-5F2C12B14E36}">
      <dgm:prSet custT="1"/>
      <dgm:spPr/>
      <dgm:t>
        <a:bodyPr/>
        <a:lstStyle/>
        <a:p>
          <a:r>
            <a:rPr lang="ru-RU" sz="1800" b="1" dirty="0" err="1" smtClean="0"/>
            <a:t>Көміртек оксиді</a:t>
          </a:r>
          <a:r>
            <a:rPr lang="ru-RU" sz="1800" b="1" dirty="0" smtClean="0"/>
            <a:t> </a:t>
          </a:r>
          <a:r>
            <a:rPr lang="ru-RU" sz="1800" b="1" dirty="0" err="1" smtClean="0"/>
            <a:t>және </a:t>
          </a:r>
          <a:r>
            <a:rPr lang="ru-RU" sz="1800" b="1" dirty="0" smtClean="0"/>
            <a:t>синтез газы. </a:t>
          </a:r>
          <a:endParaRPr lang="ru-RU" sz="1800" dirty="0">
            <a:solidFill>
              <a:srgbClr val="0070C0"/>
            </a:solidFill>
          </a:endParaRPr>
        </a:p>
      </dgm:t>
    </dgm:pt>
    <dgm:pt modelId="{09C787CA-0FD4-40E7-A8B6-5D577CF4C9F9}" type="parTrans" cxnId="{B42B89EE-1FB7-4327-9E52-FF6FBC009E94}">
      <dgm:prSet/>
      <dgm:spPr/>
      <dgm:t>
        <a:bodyPr/>
        <a:lstStyle/>
        <a:p>
          <a:endParaRPr lang="ru-RU"/>
        </a:p>
      </dgm:t>
    </dgm:pt>
    <dgm:pt modelId="{C9DD10FD-3ECA-4BAE-A11C-CD909981FAF3}" type="sibTrans" cxnId="{B42B89EE-1FB7-4327-9E52-FF6FBC009E94}">
      <dgm:prSet/>
      <dgm:spPr/>
      <dgm:t>
        <a:bodyPr/>
        <a:lstStyle/>
        <a:p>
          <a:endParaRPr lang="ru-RU"/>
        </a:p>
      </dgm:t>
    </dgm:pt>
    <dgm:pt modelId="{E6FBB334-D3F8-4EF2-866B-829D791404F5}">
      <dgm:prSet custT="1"/>
      <dgm:spPr/>
      <dgm:t>
        <a:bodyPr/>
        <a:lstStyle/>
        <a:p>
          <a:r>
            <a:rPr lang="ru-RU" sz="1800" b="1" dirty="0" smtClean="0"/>
            <a:t>Синтез </a:t>
          </a:r>
          <a:r>
            <a:rPr lang="ru-RU" sz="1800" b="1" dirty="0" err="1" smtClean="0"/>
            <a:t>газын</a:t>
          </a:r>
          <a:r>
            <a:rPr lang="ru-RU" sz="1800" b="1" dirty="0" smtClean="0"/>
            <a:t> </a:t>
          </a:r>
          <a:r>
            <a:rPr lang="ru-RU" sz="1800" b="1" dirty="0" err="1" smtClean="0"/>
            <a:t>алу</a:t>
          </a:r>
          <a:r>
            <a:rPr lang="ru-RU" sz="1800" b="1" dirty="0" smtClean="0"/>
            <a:t> </a:t>
          </a:r>
          <a:r>
            <a:rPr lang="ru-RU" sz="1800" b="1" dirty="0" err="1" smtClean="0"/>
            <a:t>әдістері</a:t>
          </a:r>
          <a:r>
            <a:rPr lang="ru-RU" sz="1800" b="1" dirty="0" smtClean="0"/>
            <a:t>.</a:t>
          </a:r>
          <a:endParaRPr lang="ru-RU" sz="1800" dirty="0">
            <a:solidFill>
              <a:srgbClr val="0070C0"/>
            </a:solidFill>
          </a:endParaRPr>
        </a:p>
      </dgm:t>
    </dgm:pt>
    <dgm:pt modelId="{211F866A-0FB8-4B40-B6CD-3F33BAC1921B}" type="parTrans" cxnId="{FAD8A9A0-5E71-429F-AC8F-3A531508634C}">
      <dgm:prSet/>
      <dgm:spPr/>
      <dgm:t>
        <a:bodyPr/>
        <a:lstStyle/>
        <a:p>
          <a:endParaRPr lang="ru-RU"/>
        </a:p>
      </dgm:t>
    </dgm:pt>
    <dgm:pt modelId="{E49C9579-9008-4593-B408-734C524309D0}" type="sibTrans" cxnId="{FAD8A9A0-5E71-429F-AC8F-3A531508634C}">
      <dgm:prSet/>
      <dgm:spPr/>
      <dgm:t>
        <a:bodyPr/>
        <a:lstStyle/>
        <a:p>
          <a:endParaRPr lang="ru-RU"/>
        </a:p>
      </dgm:t>
    </dgm:pt>
    <dgm:pt modelId="{88429BD1-C8FB-413F-A6E9-4BB3C1137503}">
      <dgm:prSet custT="1"/>
      <dgm:spPr/>
      <dgm:t>
        <a:bodyPr/>
        <a:lstStyle/>
        <a:p>
          <a:r>
            <a:rPr lang="ru-RU" sz="1800" b="1" dirty="0" err="1" smtClean="0"/>
            <a:t>Тотықтырғыш түрлендірудің технологиялық сұлбасы</a:t>
          </a:r>
          <a:r>
            <a:rPr lang="ru-RU" sz="1800" b="1" dirty="0" smtClean="0"/>
            <a:t> </a:t>
          </a:r>
          <a:endParaRPr lang="ru-RU" sz="1800" dirty="0" smtClean="0"/>
        </a:p>
        <a:p>
          <a:r>
            <a:rPr lang="ru-RU" sz="1800" b="1" dirty="0" err="1" smtClean="0"/>
            <a:t>табиғи </a:t>
          </a:r>
          <a:r>
            <a:rPr lang="ru-RU" sz="1800" b="1" dirty="0" smtClean="0"/>
            <a:t>газ. </a:t>
          </a:r>
          <a:endParaRPr lang="ru-RU" sz="1800" dirty="0">
            <a:solidFill>
              <a:srgbClr val="0070C0"/>
            </a:solidFill>
          </a:endParaRPr>
        </a:p>
      </dgm:t>
    </dgm:pt>
    <dgm:pt modelId="{1B312160-84D1-4C4D-83A6-F2DAA6B2FE86}" type="parTrans" cxnId="{C7B5F245-6BA1-469D-9009-389645E8A439}">
      <dgm:prSet/>
      <dgm:spPr/>
      <dgm:t>
        <a:bodyPr/>
        <a:lstStyle/>
        <a:p>
          <a:endParaRPr lang="ru-RU"/>
        </a:p>
      </dgm:t>
    </dgm:pt>
    <dgm:pt modelId="{DC3DD474-2557-496D-A31C-ADABB03B31FD}" type="sibTrans" cxnId="{C7B5F245-6BA1-469D-9009-389645E8A439}">
      <dgm:prSet/>
      <dgm:spPr/>
      <dgm:t>
        <a:bodyPr/>
        <a:lstStyle/>
        <a:p>
          <a:endParaRPr lang="ru-RU"/>
        </a:p>
      </dgm:t>
    </dgm:pt>
    <dgm:pt modelId="{EBDC1118-5BA0-42C1-A09E-10DBC277DF77}">
      <dgm:prSet custT="1"/>
      <dgm:spPr/>
      <dgm:t>
        <a:bodyPr/>
        <a:lstStyle/>
        <a:p>
          <a:r>
            <a:rPr lang="ru-RU" sz="1800" b="1" dirty="0" err="1" smtClean="0"/>
            <a:t>Көмірсутектердің жартылай</a:t>
          </a:r>
          <a:r>
            <a:rPr lang="ru-RU" sz="1800" b="1" dirty="0" smtClean="0"/>
            <a:t> </a:t>
          </a:r>
          <a:r>
            <a:rPr lang="ru-RU" sz="1800" b="1" dirty="0" err="1" smtClean="0"/>
            <a:t>тотығуы.</a:t>
          </a:r>
          <a:endParaRPr lang="ru-RU" sz="1800" dirty="0">
            <a:solidFill>
              <a:srgbClr val="0070C0"/>
            </a:solidFill>
          </a:endParaRPr>
        </a:p>
      </dgm:t>
    </dgm:pt>
    <dgm:pt modelId="{912645C6-F01D-434C-A2FC-004F30BFB07B}" type="parTrans" cxnId="{8B21C278-718F-4A01-9539-312F3BD37A50}">
      <dgm:prSet/>
      <dgm:spPr/>
      <dgm:t>
        <a:bodyPr/>
        <a:lstStyle/>
        <a:p>
          <a:endParaRPr lang="ru-RU"/>
        </a:p>
      </dgm:t>
    </dgm:pt>
    <dgm:pt modelId="{4B7FF988-CD63-47C9-88E3-B97154A350E8}" type="sibTrans" cxnId="{8B21C278-718F-4A01-9539-312F3BD37A50}">
      <dgm:prSet/>
      <dgm:spPr/>
      <dgm:t>
        <a:bodyPr/>
        <a:lstStyle/>
        <a:p>
          <a:endParaRPr lang="ru-RU"/>
        </a:p>
      </dgm:t>
    </dgm:pt>
    <dgm:pt modelId="{44D38AF4-04BA-4BBE-835E-B8035C21D0F9}" type="pres">
      <dgm:prSet presAssocID="{8CCF881D-C87E-44F1-B945-4B1E4F7F53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A83B33-E29F-4F7D-A3DF-60380C15A68F}" type="pres">
      <dgm:prSet presAssocID="{EDD77B89-A5A9-4E7C-8958-5F2C12B14E36}" presName="parentLin" presStyleCnt="0"/>
      <dgm:spPr/>
    </dgm:pt>
    <dgm:pt modelId="{B8561BEB-77B5-490A-9CB8-AD5F0494862B}" type="pres">
      <dgm:prSet presAssocID="{EDD77B89-A5A9-4E7C-8958-5F2C12B14E3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7BB9F17-CDE0-4C33-BAD0-721811D6FC56}" type="pres">
      <dgm:prSet presAssocID="{EDD77B89-A5A9-4E7C-8958-5F2C12B14E3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5C73C-51AC-401C-87B1-6570ACAA0C92}" type="pres">
      <dgm:prSet presAssocID="{EDD77B89-A5A9-4E7C-8958-5F2C12B14E36}" presName="negativeSpace" presStyleCnt="0"/>
      <dgm:spPr/>
    </dgm:pt>
    <dgm:pt modelId="{2A064867-C421-42E9-8452-5EE39B47CCDC}" type="pres">
      <dgm:prSet presAssocID="{EDD77B89-A5A9-4E7C-8958-5F2C12B14E36}" presName="childText" presStyleLbl="conFgAcc1" presStyleIdx="0" presStyleCnt="4">
        <dgm:presLayoutVars>
          <dgm:bulletEnabled val="1"/>
        </dgm:presLayoutVars>
      </dgm:prSet>
      <dgm:spPr/>
    </dgm:pt>
    <dgm:pt modelId="{D702D9A7-6948-4302-8F3F-F6803B7748EE}" type="pres">
      <dgm:prSet presAssocID="{C9DD10FD-3ECA-4BAE-A11C-CD909981FAF3}" presName="spaceBetweenRectangles" presStyleCnt="0"/>
      <dgm:spPr/>
    </dgm:pt>
    <dgm:pt modelId="{836DC26D-87E7-4635-809E-A9819D21A1E1}" type="pres">
      <dgm:prSet presAssocID="{E6FBB334-D3F8-4EF2-866B-829D791404F5}" presName="parentLin" presStyleCnt="0"/>
      <dgm:spPr/>
    </dgm:pt>
    <dgm:pt modelId="{F51F8692-72A4-4B48-BF63-A1924F1C0E2D}" type="pres">
      <dgm:prSet presAssocID="{E6FBB334-D3F8-4EF2-866B-829D791404F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843AD12-5D32-4636-918A-DE34FBE9747F}" type="pres">
      <dgm:prSet presAssocID="{E6FBB334-D3F8-4EF2-866B-829D791404F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BDA36-EF34-4CB8-994B-E5EBC6183A76}" type="pres">
      <dgm:prSet presAssocID="{E6FBB334-D3F8-4EF2-866B-829D791404F5}" presName="negativeSpace" presStyleCnt="0"/>
      <dgm:spPr/>
    </dgm:pt>
    <dgm:pt modelId="{5975951F-F38C-4DCD-8F9F-FCCEEFAA08F8}" type="pres">
      <dgm:prSet presAssocID="{E6FBB334-D3F8-4EF2-866B-829D791404F5}" presName="childText" presStyleLbl="conFgAcc1" presStyleIdx="1" presStyleCnt="4">
        <dgm:presLayoutVars>
          <dgm:bulletEnabled val="1"/>
        </dgm:presLayoutVars>
      </dgm:prSet>
      <dgm:spPr/>
    </dgm:pt>
    <dgm:pt modelId="{1810E2C2-E2BD-4861-8107-893B0EDF1AA8}" type="pres">
      <dgm:prSet presAssocID="{E49C9579-9008-4593-B408-734C524309D0}" presName="spaceBetweenRectangles" presStyleCnt="0"/>
      <dgm:spPr/>
    </dgm:pt>
    <dgm:pt modelId="{2DB83482-5164-4CBF-87F1-E4EF43E7F35D}" type="pres">
      <dgm:prSet presAssocID="{88429BD1-C8FB-413F-A6E9-4BB3C1137503}" presName="parentLin" presStyleCnt="0"/>
      <dgm:spPr/>
    </dgm:pt>
    <dgm:pt modelId="{16286EA9-EC5A-4600-B62B-1C02E07BBFA4}" type="pres">
      <dgm:prSet presAssocID="{88429BD1-C8FB-413F-A6E9-4BB3C113750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04DCE03-02D0-42E4-B2F2-1C532F5FF7BD}" type="pres">
      <dgm:prSet presAssocID="{88429BD1-C8FB-413F-A6E9-4BB3C1137503}" presName="parentText" presStyleLbl="node1" presStyleIdx="2" presStyleCnt="4" custScaleY="1523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39DA5-C46E-4EAC-9DA4-AC5A3F450B37}" type="pres">
      <dgm:prSet presAssocID="{88429BD1-C8FB-413F-A6E9-4BB3C1137503}" presName="negativeSpace" presStyleCnt="0"/>
      <dgm:spPr/>
    </dgm:pt>
    <dgm:pt modelId="{C3BC36EA-D3C6-4FB6-A2A5-F8792931946F}" type="pres">
      <dgm:prSet presAssocID="{88429BD1-C8FB-413F-A6E9-4BB3C1137503}" presName="childText" presStyleLbl="conFgAcc1" presStyleIdx="2" presStyleCnt="4">
        <dgm:presLayoutVars>
          <dgm:bulletEnabled val="1"/>
        </dgm:presLayoutVars>
      </dgm:prSet>
      <dgm:spPr/>
    </dgm:pt>
    <dgm:pt modelId="{25F3C211-CB31-4DE8-A599-46EF328E4A51}" type="pres">
      <dgm:prSet presAssocID="{DC3DD474-2557-496D-A31C-ADABB03B31FD}" presName="spaceBetweenRectangles" presStyleCnt="0"/>
      <dgm:spPr/>
    </dgm:pt>
    <dgm:pt modelId="{C2903094-97AC-4B8B-9716-3C552DAB165D}" type="pres">
      <dgm:prSet presAssocID="{EBDC1118-5BA0-42C1-A09E-10DBC277DF77}" presName="parentLin" presStyleCnt="0"/>
      <dgm:spPr/>
    </dgm:pt>
    <dgm:pt modelId="{5BC1B5FD-687D-41BF-8F18-185D4E00CCDC}" type="pres">
      <dgm:prSet presAssocID="{EBDC1118-5BA0-42C1-A09E-10DBC277DF77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F275ECF-0B21-4ED3-8084-9D9A692D5088}" type="pres">
      <dgm:prSet presAssocID="{EBDC1118-5BA0-42C1-A09E-10DBC277DF7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0C9EA-09BF-41EB-B0DC-E5D45BEEA3B9}" type="pres">
      <dgm:prSet presAssocID="{EBDC1118-5BA0-42C1-A09E-10DBC277DF77}" presName="negativeSpace" presStyleCnt="0"/>
      <dgm:spPr/>
    </dgm:pt>
    <dgm:pt modelId="{1FC69FAA-39CE-4CE2-BC23-FCE7C9B32F06}" type="pres">
      <dgm:prSet presAssocID="{EBDC1118-5BA0-42C1-A09E-10DBC277DF7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48056F4-EA99-466B-8C02-CCE88094EBD5}" type="presOf" srcId="{EBDC1118-5BA0-42C1-A09E-10DBC277DF77}" destId="{5BC1B5FD-687D-41BF-8F18-185D4E00CCDC}" srcOrd="0" destOrd="0" presId="urn:microsoft.com/office/officeart/2005/8/layout/list1"/>
    <dgm:cxn modelId="{34ABDB14-7648-4FB1-8E16-9F19C868B8A5}" type="presOf" srcId="{E6FBB334-D3F8-4EF2-866B-829D791404F5}" destId="{1843AD12-5D32-4636-918A-DE34FBE9747F}" srcOrd="1" destOrd="0" presId="urn:microsoft.com/office/officeart/2005/8/layout/list1"/>
    <dgm:cxn modelId="{5E60A891-59E2-42B1-8DFB-D19267A115A7}" type="presOf" srcId="{EDD77B89-A5A9-4E7C-8958-5F2C12B14E36}" destId="{87BB9F17-CDE0-4C33-BAD0-721811D6FC56}" srcOrd="1" destOrd="0" presId="urn:microsoft.com/office/officeart/2005/8/layout/list1"/>
    <dgm:cxn modelId="{B42B89EE-1FB7-4327-9E52-FF6FBC009E94}" srcId="{8CCF881D-C87E-44F1-B945-4B1E4F7F533A}" destId="{EDD77B89-A5A9-4E7C-8958-5F2C12B14E36}" srcOrd="0" destOrd="0" parTransId="{09C787CA-0FD4-40E7-A8B6-5D577CF4C9F9}" sibTransId="{C9DD10FD-3ECA-4BAE-A11C-CD909981FAF3}"/>
    <dgm:cxn modelId="{8FD2C22B-4329-4DAB-BD1A-E99CD9366376}" type="presOf" srcId="{E6FBB334-D3F8-4EF2-866B-829D791404F5}" destId="{F51F8692-72A4-4B48-BF63-A1924F1C0E2D}" srcOrd="0" destOrd="0" presId="urn:microsoft.com/office/officeart/2005/8/layout/list1"/>
    <dgm:cxn modelId="{FAD8A9A0-5E71-429F-AC8F-3A531508634C}" srcId="{8CCF881D-C87E-44F1-B945-4B1E4F7F533A}" destId="{E6FBB334-D3F8-4EF2-866B-829D791404F5}" srcOrd="1" destOrd="0" parTransId="{211F866A-0FB8-4B40-B6CD-3F33BAC1921B}" sibTransId="{E49C9579-9008-4593-B408-734C524309D0}"/>
    <dgm:cxn modelId="{4A57CD1A-26A3-4956-A47F-D2851A2846F2}" type="presOf" srcId="{88429BD1-C8FB-413F-A6E9-4BB3C1137503}" destId="{F04DCE03-02D0-42E4-B2F2-1C532F5FF7BD}" srcOrd="1" destOrd="0" presId="urn:microsoft.com/office/officeart/2005/8/layout/list1"/>
    <dgm:cxn modelId="{C7B5F245-6BA1-469D-9009-389645E8A439}" srcId="{8CCF881D-C87E-44F1-B945-4B1E4F7F533A}" destId="{88429BD1-C8FB-413F-A6E9-4BB3C1137503}" srcOrd="2" destOrd="0" parTransId="{1B312160-84D1-4C4D-83A6-F2DAA6B2FE86}" sibTransId="{DC3DD474-2557-496D-A31C-ADABB03B31FD}"/>
    <dgm:cxn modelId="{FB026A59-5625-4914-BC96-77E3B244FCA1}" type="presOf" srcId="{8CCF881D-C87E-44F1-B945-4B1E4F7F533A}" destId="{44D38AF4-04BA-4BBE-835E-B8035C21D0F9}" srcOrd="0" destOrd="0" presId="urn:microsoft.com/office/officeart/2005/8/layout/list1"/>
    <dgm:cxn modelId="{3B7B949B-D09B-4654-9EC7-F8FA7C1EEC67}" type="presOf" srcId="{EBDC1118-5BA0-42C1-A09E-10DBC277DF77}" destId="{3F275ECF-0B21-4ED3-8084-9D9A692D5088}" srcOrd="1" destOrd="0" presId="urn:microsoft.com/office/officeart/2005/8/layout/list1"/>
    <dgm:cxn modelId="{06DD9CB8-24B1-4BC6-AA90-0773AA5E2C15}" type="presOf" srcId="{EDD77B89-A5A9-4E7C-8958-5F2C12B14E36}" destId="{B8561BEB-77B5-490A-9CB8-AD5F0494862B}" srcOrd="0" destOrd="0" presId="urn:microsoft.com/office/officeart/2005/8/layout/list1"/>
    <dgm:cxn modelId="{639CC974-6F72-4AF7-A12E-68C3B33C44A1}" type="presOf" srcId="{88429BD1-C8FB-413F-A6E9-4BB3C1137503}" destId="{16286EA9-EC5A-4600-B62B-1C02E07BBFA4}" srcOrd="0" destOrd="0" presId="urn:microsoft.com/office/officeart/2005/8/layout/list1"/>
    <dgm:cxn modelId="{8B21C278-718F-4A01-9539-312F3BD37A50}" srcId="{8CCF881D-C87E-44F1-B945-4B1E4F7F533A}" destId="{EBDC1118-5BA0-42C1-A09E-10DBC277DF77}" srcOrd="3" destOrd="0" parTransId="{912645C6-F01D-434C-A2FC-004F30BFB07B}" sibTransId="{4B7FF988-CD63-47C9-88E3-B97154A350E8}"/>
    <dgm:cxn modelId="{36760DE3-4676-4385-A250-1A39ECC31007}" type="presParOf" srcId="{44D38AF4-04BA-4BBE-835E-B8035C21D0F9}" destId="{8AA83B33-E29F-4F7D-A3DF-60380C15A68F}" srcOrd="0" destOrd="0" presId="urn:microsoft.com/office/officeart/2005/8/layout/list1"/>
    <dgm:cxn modelId="{E53A9C82-8F65-436B-83A6-AC0BD609BD5E}" type="presParOf" srcId="{8AA83B33-E29F-4F7D-A3DF-60380C15A68F}" destId="{B8561BEB-77B5-490A-9CB8-AD5F0494862B}" srcOrd="0" destOrd="0" presId="urn:microsoft.com/office/officeart/2005/8/layout/list1"/>
    <dgm:cxn modelId="{0490A07F-D837-4FC4-AC94-C942789E0A26}" type="presParOf" srcId="{8AA83B33-E29F-4F7D-A3DF-60380C15A68F}" destId="{87BB9F17-CDE0-4C33-BAD0-721811D6FC56}" srcOrd="1" destOrd="0" presId="urn:microsoft.com/office/officeart/2005/8/layout/list1"/>
    <dgm:cxn modelId="{FFD715E7-0AB1-444E-BD88-6D65485CAF12}" type="presParOf" srcId="{44D38AF4-04BA-4BBE-835E-B8035C21D0F9}" destId="{1955C73C-51AC-401C-87B1-6570ACAA0C92}" srcOrd="1" destOrd="0" presId="urn:microsoft.com/office/officeart/2005/8/layout/list1"/>
    <dgm:cxn modelId="{6EB17FE8-4491-48D8-B1F7-D2F5486B7F4D}" type="presParOf" srcId="{44D38AF4-04BA-4BBE-835E-B8035C21D0F9}" destId="{2A064867-C421-42E9-8452-5EE39B47CCDC}" srcOrd="2" destOrd="0" presId="urn:microsoft.com/office/officeart/2005/8/layout/list1"/>
    <dgm:cxn modelId="{621DDA88-E663-46D1-9294-91CB871F7D28}" type="presParOf" srcId="{44D38AF4-04BA-4BBE-835E-B8035C21D0F9}" destId="{D702D9A7-6948-4302-8F3F-F6803B7748EE}" srcOrd="3" destOrd="0" presId="urn:microsoft.com/office/officeart/2005/8/layout/list1"/>
    <dgm:cxn modelId="{28D911AD-A32C-40F2-B52C-7CA3F64B6342}" type="presParOf" srcId="{44D38AF4-04BA-4BBE-835E-B8035C21D0F9}" destId="{836DC26D-87E7-4635-809E-A9819D21A1E1}" srcOrd="4" destOrd="0" presId="urn:microsoft.com/office/officeart/2005/8/layout/list1"/>
    <dgm:cxn modelId="{F60AC006-CAFD-45EA-B571-9ECB0D55D307}" type="presParOf" srcId="{836DC26D-87E7-4635-809E-A9819D21A1E1}" destId="{F51F8692-72A4-4B48-BF63-A1924F1C0E2D}" srcOrd="0" destOrd="0" presId="urn:microsoft.com/office/officeart/2005/8/layout/list1"/>
    <dgm:cxn modelId="{874A0ED1-07CD-4577-8708-3FF242367421}" type="presParOf" srcId="{836DC26D-87E7-4635-809E-A9819D21A1E1}" destId="{1843AD12-5D32-4636-918A-DE34FBE9747F}" srcOrd="1" destOrd="0" presId="urn:microsoft.com/office/officeart/2005/8/layout/list1"/>
    <dgm:cxn modelId="{03EBA197-9188-43F1-A586-E344206DF556}" type="presParOf" srcId="{44D38AF4-04BA-4BBE-835E-B8035C21D0F9}" destId="{5DEBDA36-EF34-4CB8-994B-E5EBC6183A76}" srcOrd="5" destOrd="0" presId="urn:microsoft.com/office/officeart/2005/8/layout/list1"/>
    <dgm:cxn modelId="{DCF7A17B-35D5-41B3-8104-AADF66E9411E}" type="presParOf" srcId="{44D38AF4-04BA-4BBE-835E-B8035C21D0F9}" destId="{5975951F-F38C-4DCD-8F9F-FCCEEFAA08F8}" srcOrd="6" destOrd="0" presId="urn:microsoft.com/office/officeart/2005/8/layout/list1"/>
    <dgm:cxn modelId="{66DCE561-4789-4341-8F2E-F2247030F6EB}" type="presParOf" srcId="{44D38AF4-04BA-4BBE-835E-B8035C21D0F9}" destId="{1810E2C2-E2BD-4861-8107-893B0EDF1AA8}" srcOrd="7" destOrd="0" presId="urn:microsoft.com/office/officeart/2005/8/layout/list1"/>
    <dgm:cxn modelId="{4D20E53C-470B-4B16-A38C-78E0642882A8}" type="presParOf" srcId="{44D38AF4-04BA-4BBE-835E-B8035C21D0F9}" destId="{2DB83482-5164-4CBF-87F1-E4EF43E7F35D}" srcOrd="8" destOrd="0" presId="urn:microsoft.com/office/officeart/2005/8/layout/list1"/>
    <dgm:cxn modelId="{2895136F-ED53-44CC-A4A5-C53F4C110CDD}" type="presParOf" srcId="{2DB83482-5164-4CBF-87F1-E4EF43E7F35D}" destId="{16286EA9-EC5A-4600-B62B-1C02E07BBFA4}" srcOrd="0" destOrd="0" presId="urn:microsoft.com/office/officeart/2005/8/layout/list1"/>
    <dgm:cxn modelId="{222B36E1-9811-4F19-ABCC-10A924888F21}" type="presParOf" srcId="{2DB83482-5164-4CBF-87F1-E4EF43E7F35D}" destId="{F04DCE03-02D0-42E4-B2F2-1C532F5FF7BD}" srcOrd="1" destOrd="0" presId="urn:microsoft.com/office/officeart/2005/8/layout/list1"/>
    <dgm:cxn modelId="{2834E1E4-9B83-4003-B89A-F2887DC7B9C2}" type="presParOf" srcId="{44D38AF4-04BA-4BBE-835E-B8035C21D0F9}" destId="{F0939DA5-C46E-4EAC-9DA4-AC5A3F450B37}" srcOrd="9" destOrd="0" presId="urn:microsoft.com/office/officeart/2005/8/layout/list1"/>
    <dgm:cxn modelId="{7CF7ED68-EAEB-4631-8E31-F09D860D9A5A}" type="presParOf" srcId="{44D38AF4-04BA-4BBE-835E-B8035C21D0F9}" destId="{C3BC36EA-D3C6-4FB6-A2A5-F8792931946F}" srcOrd="10" destOrd="0" presId="urn:microsoft.com/office/officeart/2005/8/layout/list1"/>
    <dgm:cxn modelId="{C2460081-DC0B-4E25-8F3C-C0A87F4D800C}" type="presParOf" srcId="{44D38AF4-04BA-4BBE-835E-B8035C21D0F9}" destId="{25F3C211-CB31-4DE8-A599-46EF328E4A51}" srcOrd="11" destOrd="0" presId="urn:microsoft.com/office/officeart/2005/8/layout/list1"/>
    <dgm:cxn modelId="{2EB49CE6-1ABF-4092-B44F-777C8359DA5A}" type="presParOf" srcId="{44D38AF4-04BA-4BBE-835E-B8035C21D0F9}" destId="{C2903094-97AC-4B8B-9716-3C552DAB165D}" srcOrd="12" destOrd="0" presId="urn:microsoft.com/office/officeart/2005/8/layout/list1"/>
    <dgm:cxn modelId="{C646B2EE-FC08-44B9-8F16-E0C8A9FDC6A7}" type="presParOf" srcId="{C2903094-97AC-4B8B-9716-3C552DAB165D}" destId="{5BC1B5FD-687D-41BF-8F18-185D4E00CCDC}" srcOrd="0" destOrd="0" presId="urn:microsoft.com/office/officeart/2005/8/layout/list1"/>
    <dgm:cxn modelId="{48DB8CB3-ABD9-43D2-BF7C-64BB3EFEC673}" type="presParOf" srcId="{C2903094-97AC-4B8B-9716-3C552DAB165D}" destId="{3F275ECF-0B21-4ED3-8084-9D9A692D5088}" srcOrd="1" destOrd="0" presId="urn:microsoft.com/office/officeart/2005/8/layout/list1"/>
    <dgm:cxn modelId="{F94247BC-5D05-4E78-8C76-C1F96F4F7D0F}" type="presParOf" srcId="{44D38AF4-04BA-4BBE-835E-B8035C21D0F9}" destId="{4430C9EA-09BF-41EB-B0DC-E5D45BEEA3B9}" srcOrd="13" destOrd="0" presId="urn:microsoft.com/office/officeart/2005/8/layout/list1"/>
    <dgm:cxn modelId="{CE752E63-D7AD-46E4-923D-19DA7FCCA4C2}" type="presParOf" srcId="{44D38AF4-04BA-4BBE-835E-B8035C21D0F9}" destId="{1FC69FAA-39CE-4CE2-BC23-FCE7C9B32F06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148BEE-F898-40E9-9DDA-FF2CEAFDEF89}" type="doc">
      <dgm:prSet loTypeId="urn:microsoft.com/office/officeart/2005/8/layout/process2" loCatId="process" qsTypeId="urn:microsoft.com/office/officeart/2005/8/quickstyle/simple1" qsCatId="simple" csTypeId="urn:microsoft.com/office/officeart/2005/8/colors/accent6_1" csCatId="accent6" phldr="1"/>
      <dgm:spPr/>
    </dgm:pt>
    <dgm:pt modelId="{D7C76103-113A-4E51-BDC6-CE75BF51BAFF}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 smtClean="0"/>
            <a:t>Көмірсутектердің жартылай</a:t>
          </a:r>
          <a:r>
            <a:rPr lang="ru-RU" b="1" dirty="0" smtClean="0"/>
            <a:t> </a:t>
          </a:r>
          <a:r>
            <a:rPr lang="ru-RU" b="1" dirty="0" err="1" smtClean="0"/>
            <a:t>тотығуын</a:t>
          </a:r>
          <a:endParaRPr lang="ru-RU" dirty="0"/>
        </a:p>
      </dgm:t>
    </dgm:pt>
    <dgm:pt modelId="{94507807-DCEA-4CC6-82B8-355461CF3073}" type="parTrans" cxnId="{29CF1275-6EF3-4FC6-96E8-429AEE4BD878}">
      <dgm:prSet/>
      <dgm:spPr/>
      <dgm:t>
        <a:bodyPr/>
        <a:lstStyle/>
        <a:p>
          <a:endParaRPr lang="ru-RU"/>
        </a:p>
      </dgm:t>
    </dgm:pt>
    <dgm:pt modelId="{C0334C28-13E5-4DB8-B7A0-3F70DB0BC8AE}" type="sibTrans" cxnId="{29CF1275-6EF3-4FC6-96E8-429AEE4BD87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5D9C662-5158-4834-8051-7CDCB5F567A4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Газ </a:t>
          </a:r>
          <a:r>
            <a:rPr lang="ru-RU" b="1" dirty="0" err="1" smtClean="0"/>
            <a:t>фазасында</a:t>
          </a:r>
          <a:r>
            <a:rPr lang="ru-RU" b="1" dirty="0" smtClean="0"/>
            <a:t> </a:t>
          </a:r>
          <a:r>
            <a:rPr lang="ru-RU" b="1" dirty="0" err="1" smtClean="0"/>
            <a:t>төменгі парафиндердің тотығуын</a:t>
          </a:r>
          <a:endParaRPr lang="ru-RU" dirty="0"/>
        </a:p>
      </dgm:t>
    </dgm:pt>
    <dgm:pt modelId="{EDCF8E3A-29D8-4596-88EE-85609509BF30}" type="parTrans" cxnId="{504C6383-3877-44BB-A7FA-A7C27ACFCB22}">
      <dgm:prSet/>
      <dgm:spPr/>
      <dgm:t>
        <a:bodyPr/>
        <a:lstStyle/>
        <a:p>
          <a:endParaRPr lang="ru-RU"/>
        </a:p>
      </dgm:t>
    </dgm:pt>
    <dgm:pt modelId="{C7444655-4771-4FFC-A981-F3252A37AAB5}" type="sibTrans" cxnId="{504C6383-3877-44BB-A7FA-A7C27ACFCB2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1AF9B42-CB76-4445-BA9B-8AB6D735581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 smtClean="0"/>
            <a:t>n-парафиндердің спирттерге</a:t>
          </a:r>
          <a:r>
            <a:rPr lang="ru-RU" b="1" dirty="0" smtClean="0"/>
            <a:t> </a:t>
          </a:r>
          <a:r>
            <a:rPr lang="ru-RU" b="1" dirty="0" err="1" smtClean="0"/>
            <a:t>дейін</a:t>
          </a:r>
          <a:r>
            <a:rPr lang="ru-RU" b="1" dirty="0" smtClean="0"/>
            <a:t> </a:t>
          </a:r>
          <a:r>
            <a:rPr lang="ru-RU" b="1" dirty="0" err="1" smtClean="0"/>
            <a:t>тотығуын</a:t>
          </a:r>
          <a:endParaRPr lang="ru-RU" dirty="0"/>
        </a:p>
      </dgm:t>
    </dgm:pt>
    <dgm:pt modelId="{0960FD49-5C67-409F-A28C-80888713B607}" type="parTrans" cxnId="{3C0BCD6B-1E76-4311-8E0C-82646C11D9F0}">
      <dgm:prSet/>
      <dgm:spPr/>
      <dgm:t>
        <a:bodyPr/>
        <a:lstStyle/>
        <a:p>
          <a:endParaRPr lang="ru-RU"/>
        </a:p>
      </dgm:t>
    </dgm:pt>
    <dgm:pt modelId="{683E7E4F-FD40-4665-A062-8F4670E3B52A}" type="sibTrans" cxnId="{3C0BCD6B-1E76-4311-8E0C-82646C11D9F0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0675662-84FE-4176-A69D-B246375637FC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b="1" dirty="0" smtClean="0"/>
            <a:t>Парафиндердің карбон қышқылдарына дейін тотығуын</a:t>
          </a:r>
          <a:r>
            <a:rPr lang="kk-KZ" dirty="0" smtClean="0"/>
            <a:t> </a:t>
          </a:r>
          <a:endParaRPr lang="ru-RU" dirty="0"/>
        </a:p>
      </dgm:t>
    </dgm:pt>
    <dgm:pt modelId="{CDDE67E5-9F4F-4CA0-A79A-41AC11F86B4D}" type="parTrans" cxnId="{8E74F83B-FF8A-4A23-975D-8EDFCA943EC8}">
      <dgm:prSet/>
      <dgm:spPr/>
      <dgm:t>
        <a:bodyPr/>
        <a:lstStyle/>
        <a:p>
          <a:endParaRPr lang="ru-RU"/>
        </a:p>
      </dgm:t>
    </dgm:pt>
    <dgm:pt modelId="{832B4C4B-5369-4C59-BC73-136EE3ED00D1}" type="sibTrans" cxnId="{8E74F83B-FF8A-4A23-975D-8EDFCA943EC8}">
      <dgm:prSet/>
      <dgm:spPr/>
      <dgm:t>
        <a:bodyPr/>
        <a:lstStyle/>
        <a:p>
          <a:endParaRPr lang="ru-RU"/>
        </a:p>
      </dgm:t>
    </dgm:pt>
    <dgm:pt modelId="{4AFE9F75-D50B-437E-9F8D-4AC400084F45}" type="pres">
      <dgm:prSet presAssocID="{3D148BEE-F898-40E9-9DDA-FF2CEAFDEF89}" presName="linearFlow" presStyleCnt="0">
        <dgm:presLayoutVars>
          <dgm:resizeHandles val="exact"/>
        </dgm:presLayoutVars>
      </dgm:prSet>
      <dgm:spPr/>
    </dgm:pt>
    <dgm:pt modelId="{DECD6C75-FB71-4F24-AC77-C31A1D3875A8}" type="pres">
      <dgm:prSet presAssocID="{D7C76103-113A-4E51-BDC6-CE75BF51BAFF}" presName="node" presStyleLbl="node1" presStyleIdx="0" presStyleCnt="4" custLinFactNeighborX="-1177" custLinFactNeighborY="14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25C88-5420-4C28-89F7-4363A2C5B220}" type="pres">
      <dgm:prSet presAssocID="{C0334C28-13E5-4DB8-B7A0-3F70DB0BC8AE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3B43B8D-4EF4-4F65-94C3-D31ED52607BB}" type="pres">
      <dgm:prSet presAssocID="{C0334C28-13E5-4DB8-B7A0-3F70DB0BC8AE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73ED0F06-24EA-4E02-A8A4-E91D51FF3459}" type="pres">
      <dgm:prSet presAssocID="{85D9C662-5158-4834-8051-7CDCB5F567A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EC4851-D0D7-4CEC-8C20-ECE00EF9632D}" type="pres">
      <dgm:prSet presAssocID="{C7444655-4771-4FFC-A981-F3252A37AAB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5E00DE9-9E07-4B12-8A0A-30BEF1E00222}" type="pres">
      <dgm:prSet presAssocID="{C7444655-4771-4FFC-A981-F3252A37AAB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B4296ADF-E608-4F9F-8742-89BC4F854206}" type="pres">
      <dgm:prSet presAssocID="{B1AF9B42-CB76-4445-BA9B-8AB6D735581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CAA08-477C-4DD6-B05C-3F037D649713}" type="pres">
      <dgm:prSet presAssocID="{683E7E4F-FD40-4665-A062-8F4670E3B52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AF3EC39-A39B-41A5-8BA5-15BE3DA6F222}" type="pres">
      <dgm:prSet presAssocID="{683E7E4F-FD40-4665-A062-8F4670E3B52A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7FBE56D-48F9-402D-8C8C-A11B8477193A}" type="pres">
      <dgm:prSet presAssocID="{00675662-84FE-4176-A69D-B246375637F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CF1275-6EF3-4FC6-96E8-429AEE4BD878}" srcId="{3D148BEE-F898-40E9-9DDA-FF2CEAFDEF89}" destId="{D7C76103-113A-4E51-BDC6-CE75BF51BAFF}" srcOrd="0" destOrd="0" parTransId="{94507807-DCEA-4CC6-82B8-355461CF3073}" sibTransId="{C0334C28-13E5-4DB8-B7A0-3F70DB0BC8AE}"/>
    <dgm:cxn modelId="{A9ED99F1-9099-4216-AAED-398BCE8C22AC}" type="presOf" srcId="{D7C76103-113A-4E51-BDC6-CE75BF51BAFF}" destId="{DECD6C75-FB71-4F24-AC77-C31A1D3875A8}" srcOrd="0" destOrd="0" presId="urn:microsoft.com/office/officeart/2005/8/layout/process2"/>
    <dgm:cxn modelId="{8A6C3220-AAD3-4BE7-8F49-4AC6AD647ED5}" type="presOf" srcId="{00675662-84FE-4176-A69D-B246375637FC}" destId="{D7FBE56D-48F9-402D-8C8C-A11B8477193A}" srcOrd="0" destOrd="0" presId="urn:microsoft.com/office/officeart/2005/8/layout/process2"/>
    <dgm:cxn modelId="{8E74F83B-FF8A-4A23-975D-8EDFCA943EC8}" srcId="{3D148BEE-F898-40E9-9DDA-FF2CEAFDEF89}" destId="{00675662-84FE-4176-A69D-B246375637FC}" srcOrd="3" destOrd="0" parTransId="{CDDE67E5-9F4F-4CA0-A79A-41AC11F86B4D}" sibTransId="{832B4C4B-5369-4C59-BC73-136EE3ED00D1}"/>
    <dgm:cxn modelId="{BC86CDD0-E2D4-4F14-A394-B5675A849C22}" type="presOf" srcId="{683E7E4F-FD40-4665-A062-8F4670E3B52A}" destId="{FAF3EC39-A39B-41A5-8BA5-15BE3DA6F222}" srcOrd="1" destOrd="0" presId="urn:microsoft.com/office/officeart/2005/8/layout/process2"/>
    <dgm:cxn modelId="{3F098113-7E9D-4A2C-A2B3-53350EF12F41}" type="presOf" srcId="{C7444655-4771-4FFC-A981-F3252A37AAB5}" destId="{88EC4851-D0D7-4CEC-8C20-ECE00EF9632D}" srcOrd="0" destOrd="0" presId="urn:microsoft.com/office/officeart/2005/8/layout/process2"/>
    <dgm:cxn modelId="{CDA5D6C7-D47B-4DC0-9023-07439C17CFC0}" type="presOf" srcId="{683E7E4F-FD40-4665-A062-8F4670E3B52A}" destId="{14DCAA08-477C-4DD6-B05C-3F037D649713}" srcOrd="0" destOrd="0" presId="urn:microsoft.com/office/officeart/2005/8/layout/process2"/>
    <dgm:cxn modelId="{74854837-F285-48CD-BC18-2313AC2C6EDD}" type="presOf" srcId="{3D148BEE-F898-40E9-9DDA-FF2CEAFDEF89}" destId="{4AFE9F75-D50B-437E-9F8D-4AC400084F45}" srcOrd="0" destOrd="0" presId="urn:microsoft.com/office/officeart/2005/8/layout/process2"/>
    <dgm:cxn modelId="{A73DDB5A-5672-42F7-A25B-39B475E5BE4E}" type="presOf" srcId="{85D9C662-5158-4834-8051-7CDCB5F567A4}" destId="{73ED0F06-24EA-4E02-A8A4-E91D51FF3459}" srcOrd="0" destOrd="0" presId="urn:microsoft.com/office/officeart/2005/8/layout/process2"/>
    <dgm:cxn modelId="{6FBB772E-552C-4F0C-8A44-81BA1592E5FF}" type="presOf" srcId="{C7444655-4771-4FFC-A981-F3252A37AAB5}" destId="{55E00DE9-9E07-4B12-8A0A-30BEF1E00222}" srcOrd="1" destOrd="0" presId="urn:microsoft.com/office/officeart/2005/8/layout/process2"/>
    <dgm:cxn modelId="{117E128B-8D63-4853-A373-59170A317A83}" type="presOf" srcId="{C0334C28-13E5-4DB8-B7A0-3F70DB0BC8AE}" destId="{B6F25C88-5420-4C28-89F7-4363A2C5B220}" srcOrd="0" destOrd="0" presId="urn:microsoft.com/office/officeart/2005/8/layout/process2"/>
    <dgm:cxn modelId="{414F13FC-7738-4A3B-8205-577260140D6F}" type="presOf" srcId="{B1AF9B42-CB76-4445-BA9B-8AB6D735581B}" destId="{B4296ADF-E608-4F9F-8742-89BC4F854206}" srcOrd="0" destOrd="0" presId="urn:microsoft.com/office/officeart/2005/8/layout/process2"/>
    <dgm:cxn modelId="{3C0BCD6B-1E76-4311-8E0C-82646C11D9F0}" srcId="{3D148BEE-F898-40E9-9DDA-FF2CEAFDEF89}" destId="{B1AF9B42-CB76-4445-BA9B-8AB6D735581B}" srcOrd="2" destOrd="0" parTransId="{0960FD49-5C67-409F-A28C-80888713B607}" sibTransId="{683E7E4F-FD40-4665-A062-8F4670E3B52A}"/>
    <dgm:cxn modelId="{EE4E3F38-6029-4D82-A309-0256F606D431}" type="presOf" srcId="{C0334C28-13E5-4DB8-B7A0-3F70DB0BC8AE}" destId="{E3B43B8D-4EF4-4F65-94C3-D31ED52607BB}" srcOrd="1" destOrd="0" presId="urn:microsoft.com/office/officeart/2005/8/layout/process2"/>
    <dgm:cxn modelId="{504C6383-3877-44BB-A7FA-A7C27ACFCB22}" srcId="{3D148BEE-F898-40E9-9DDA-FF2CEAFDEF89}" destId="{85D9C662-5158-4834-8051-7CDCB5F567A4}" srcOrd="1" destOrd="0" parTransId="{EDCF8E3A-29D8-4596-88EE-85609509BF30}" sibTransId="{C7444655-4771-4FFC-A981-F3252A37AAB5}"/>
    <dgm:cxn modelId="{88BD2A81-7EE5-4C29-998C-EF41F858EB53}" type="presParOf" srcId="{4AFE9F75-D50B-437E-9F8D-4AC400084F45}" destId="{DECD6C75-FB71-4F24-AC77-C31A1D3875A8}" srcOrd="0" destOrd="0" presId="urn:microsoft.com/office/officeart/2005/8/layout/process2"/>
    <dgm:cxn modelId="{EFB293E0-81DB-4877-BA6A-2A59B45493EA}" type="presParOf" srcId="{4AFE9F75-D50B-437E-9F8D-4AC400084F45}" destId="{B6F25C88-5420-4C28-89F7-4363A2C5B220}" srcOrd="1" destOrd="0" presId="urn:microsoft.com/office/officeart/2005/8/layout/process2"/>
    <dgm:cxn modelId="{92DFC6E6-16E1-4218-AEF2-0280C9068168}" type="presParOf" srcId="{B6F25C88-5420-4C28-89F7-4363A2C5B220}" destId="{E3B43B8D-4EF4-4F65-94C3-D31ED52607BB}" srcOrd="0" destOrd="0" presId="urn:microsoft.com/office/officeart/2005/8/layout/process2"/>
    <dgm:cxn modelId="{8FFD6876-D88F-4572-B589-5428A7313CF3}" type="presParOf" srcId="{4AFE9F75-D50B-437E-9F8D-4AC400084F45}" destId="{73ED0F06-24EA-4E02-A8A4-E91D51FF3459}" srcOrd="2" destOrd="0" presId="urn:microsoft.com/office/officeart/2005/8/layout/process2"/>
    <dgm:cxn modelId="{64DB37BA-28F7-4D5C-BC6B-4C46BF2C9C63}" type="presParOf" srcId="{4AFE9F75-D50B-437E-9F8D-4AC400084F45}" destId="{88EC4851-D0D7-4CEC-8C20-ECE00EF9632D}" srcOrd="3" destOrd="0" presId="urn:microsoft.com/office/officeart/2005/8/layout/process2"/>
    <dgm:cxn modelId="{E8F3FEF5-5AD7-4F71-B13A-D4F2AB797CFA}" type="presParOf" srcId="{88EC4851-D0D7-4CEC-8C20-ECE00EF9632D}" destId="{55E00DE9-9E07-4B12-8A0A-30BEF1E00222}" srcOrd="0" destOrd="0" presId="urn:microsoft.com/office/officeart/2005/8/layout/process2"/>
    <dgm:cxn modelId="{089F1294-7C87-4CB1-917D-493F93265B68}" type="presParOf" srcId="{4AFE9F75-D50B-437E-9F8D-4AC400084F45}" destId="{B4296ADF-E608-4F9F-8742-89BC4F854206}" srcOrd="4" destOrd="0" presId="urn:microsoft.com/office/officeart/2005/8/layout/process2"/>
    <dgm:cxn modelId="{05C34B53-7E66-4010-A130-06420E3F1373}" type="presParOf" srcId="{4AFE9F75-D50B-437E-9F8D-4AC400084F45}" destId="{14DCAA08-477C-4DD6-B05C-3F037D649713}" srcOrd="5" destOrd="0" presId="urn:microsoft.com/office/officeart/2005/8/layout/process2"/>
    <dgm:cxn modelId="{9F7C9955-A729-4BA0-BFA9-3B40BD6AAF84}" type="presParOf" srcId="{14DCAA08-477C-4DD6-B05C-3F037D649713}" destId="{FAF3EC39-A39B-41A5-8BA5-15BE3DA6F222}" srcOrd="0" destOrd="0" presId="urn:microsoft.com/office/officeart/2005/8/layout/process2"/>
    <dgm:cxn modelId="{551D1313-8EC8-4C83-BCEC-AD119F070CC2}" type="presParOf" srcId="{4AFE9F75-D50B-437E-9F8D-4AC400084F45}" destId="{D7FBE56D-48F9-402D-8C8C-A11B8477193A}" srcOrd="6" destOrd="0" presId="urn:microsoft.com/office/officeart/2005/8/layout/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8CFEC2-6C3E-4B55-A619-206BA392DC91}" type="doc">
      <dgm:prSet loTypeId="urn:microsoft.com/office/officeart/2005/8/layout/radial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B4CF532-2CD8-4C96-A0FF-130C26842EA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Синтез </a:t>
          </a:r>
          <a:r>
            <a:rPr lang="ru-RU" dirty="0" err="1" smtClean="0"/>
            <a:t>газын</a:t>
          </a:r>
          <a:r>
            <a:rPr lang="ru-RU" dirty="0" smtClean="0"/>
            <a:t> </a:t>
          </a:r>
          <a:r>
            <a:rPr lang="ru-RU" dirty="0" err="1" smtClean="0"/>
            <a:t>кез</a:t>
          </a:r>
          <a:r>
            <a:rPr lang="ru-RU" dirty="0" smtClean="0"/>
            <a:t> </a:t>
          </a:r>
          <a:r>
            <a:rPr lang="ru-RU" dirty="0" err="1" smtClean="0"/>
            <a:t>келген</a:t>
          </a:r>
          <a:r>
            <a:rPr lang="ru-RU" dirty="0" smtClean="0"/>
            <a:t> </a:t>
          </a:r>
          <a:r>
            <a:rPr lang="ru-RU" dirty="0" err="1" smtClean="0"/>
            <a:t>дерлік</a:t>
          </a:r>
          <a:r>
            <a:rPr lang="ru-RU" dirty="0" smtClean="0"/>
            <a:t> </a:t>
          </a:r>
          <a:r>
            <a:rPr lang="ru-RU" dirty="0" err="1" smtClean="0"/>
            <a:t>көміртегі </a:t>
          </a:r>
          <a:r>
            <a:rPr lang="ru-RU" dirty="0" smtClean="0"/>
            <a:t>бар </a:t>
          </a:r>
          <a:r>
            <a:rPr lang="ru-RU" dirty="0" err="1" smtClean="0"/>
            <a:t>шикізаттан</a:t>
          </a:r>
          <a:r>
            <a:rPr lang="ru-RU" dirty="0" smtClean="0"/>
            <a:t> – </a:t>
          </a:r>
          <a:r>
            <a:rPr lang="ru-RU" dirty="0" err="1" smtClean="0"/>
            <a:t>метаннан</a:t>
          </a:r>
          <a:r>
            <a:rPr lang="ru-RU" dirty="0" smtClean="0"/>
            <a:t> </a:t>
          </a:r>
          <a:r>
            <a:rPr lang="ru-RU" dirty="0" err="1" smtClean="0"/>
            <a:t>бастап</a:t>
          </a:r>
          <a:r>
            <a:rPr lang="ru-RU" dirty="0" smtClean="0"/>
            <a:t> </a:t>
          </a:r>
          <a:r>
            <a:rPr lang="ru-RU" dirty="0" err="1" smtClean="0"/>
            <a:t>ауыл</a:t>
          </a:r>
          <a:r>
            <a:rPr lang="ru-RU" dirty="0" smtClean="0"/>
            <a:t> </a:t>
          </a:r>
          <a:r>
            <a:rPr lang="ru-RU" dirty="0" err="1" smtClean="0"/>
            <a:t>шаруашылығы қалдықтарына дейін</a:t>
          </a:r>
          <a:r>
            <a:rPr lang="ru-RU" dirty="0" smtClean="0"/>
            <a:t> </a:t>
          </a:r>
          <a:r>
            <a:rPr lang="ru-RU" dirty="0" err="1" smtClean="0"/>
            <a:t>алуға болады</a:t>
          </a:r>
          <a:r>
            <a:rPr lang="ru-RU" dirty="0" smtClean="0"/>
            <a:t>. </a:t>
          </a:r>
          <a:r>
            <a:rPr lang="ru-RU" dirty="0" err="1" smtClean="0"/>
            <a:t>Биомассаны</a:t>
          </a:r>
          <a:r>
            <a:rPr lang="ru-RU" dirty="0" smtClean="0"/>
            <a:t> </a:t>
          </a:r>
          <a:r>
            <a:rPr lang="ru-RU" dirty="0" err="1" smtClean="0"/>
            <a:t>өңдеу өнімдерінің бірі</a:t>
          </a:r>
          <a:r>
            <a:rPr lang="ru-RU" dirty="0" smtClean="0"/>
            <a:t> - синтез газы.</a:t>
          </a:r>
          <a:r>
            <a:rPr lang="kk-KZ" u="sng" dirty="0" smtClean="0"/>
            <a:t> </a:t>
          </a:r>
          <a:endParaRPr lang="ru-RU" b="1" dirty="0">
            <a:solidFill>
              <a:srgbClr val="C00000"/>
            </a:solidFill>
          </a:endParaRPr>
        </a:p>
      </dgm:t>
    </dgm:pt>
    <dgm:pt modelId="{3B78FBD2-D8CD-4194-99CA-DE02DE3143A6}" type="parTrans" cxnId="{974E268F-3101-4C79-B7D6-5DDEC5ECC197}">
      <dgm:prSet/>
      <dgm:spPr/>
      <dgm:t>
        <a:bodyPr/>
        <a:lstStyle/>
        <a:p>
          <a:endParaRPr lang="ru-RU"/>
        </a:p>
      </dgm:t>
    </dgm:pt>
    <dgm:pt modelId="{EB370413-22E1-4799-88E3-2025DB7AE37E}" type="sibTrans" cxnId="{974E268F-3101-4C79-B7D6-5DDEC5ECC197}">
      <dgm:prSet/>
      <dgm:spPr/>
      <dgm:t>
        <a:bodyPr/>
        <a:lstStyle/>
        <a:p>
          <a:endParaRPr lang="ru-RU"/>
        </a:p>
      </dgm:t>
    </dgm:pt>
    <dgm:pt modelId="{79540B1C-72BA-4065-91EE-3E73BA149BFF}" type="pres">
      <dgm:prSet presAssocID="{5F8CFEC2-6C3E-4B55-A619-206BA392DC9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F129DC-393C-4A69-A524-B0EC04744068}" type="pres">
      <dgm:prSet presAssocID="{5F8CFEC2-6C3E-4B55-A619-206BA392DC91}" presName="radial" presStyleCnt="0">
        <dgm:presLayoutVars>
          <dgm:animLvl val="ctr"/>
        </dgm:presLayoutVars>
      </dgm:prSet>
      <dgm:spPr/>
    </dgm:pt>
    <dgm:pt modelId="{424B45F2-469A-4AED-9F90-D533145DDA0A}" type="pres">
      <dgm:prSet presAssocID="{BB4CF532-2CD8-4C96-A0FF-130C26842EAB}" presName="centerShape" presStyleLbl="vennNode1" presStyleIdx="0" presStyleCnt="1" custScaleX="132268"/>
      <dgm:spPr/>
      <dgm:t>
        <a:bodyPr/>
        <a:lstStyle/>
        <a:p>
          <a:endParaRPr lang="ru-RU"/>
        </a:p>
      </dgm:t>
    </dgm:pt>
  </dgm:ptLst>
  <dgm:cxnLst>
    <dgm:cxn modelId="{974E268F-3101-4C79-B7D6-5DDEC5ECC197}" srcId="{5F8CFEC2-6C3E-4B55-A619-206BA392DC91}" destId="{BB4CF532-2CD8-4C96-A0FF-130C26842EAB}" srcOrd="0" destOrd="0" parTransId="{3B78FBD2-D8CD-4194-99CA-DE02DE3143A6}" sibTransId="{EB370413-22E1-4799-88E3-2025DB7AE37E}"/>
    <dgm:cxn modelId="{268F3F7E-E85E-4895-AA18-F56EACEA6637}" type="presOf" srcId="{BB4CF532-2CD8-4C96-A0FF-130C26842EAB}" destId="{424B45F2-469A-4AED-9F90-D533145DDA0A}" srcOrd="0" destOrd="0" presId="urn:microsoft.com/office/officeart/2005/8/layout/radial3"/>
    <dgm:cxn modelId="{6470F11F-1AF5-48BA-AFFE-C129451E26E3}" type="presOf" srcId="{5F8CFEC2-6C3E-4B55-A619-206BA392DC91}" destId="{79540B1C-72BA-4065-91EE-3E73BA149BFF}" srcOrd="0" destOrd="0" presId="urn:microsoft.com/office/officeart/2005/8/layout/radial3"/>
    <dgm:cxn modelId="{07B85342-C26E-471B-8AB9-16CAFAA35575}" type="presParOf" srcId="{79540B1C-72BA-4065-91EE-3E73BA149BFF}" destId="{08F129DC-393C-4A69-A524-B0EC04744068}" srcOrd="0" destOrd="0" presId="urn:microsoft.com/office/officeart/2005/8/layout/radial3"/>
    <dgm:cxn modelId="{053FE421-FDB5-4880-9DAA-4719F1BF3BF9}" type="presParOf" srcId="{08F129DC-393C-4A69-A524-B0EC04744068}" destId="{424B45F2-469A-4AED-9F90-D533145DDA0A}" srcOrd="0" destOrd="0" presId="urn:microsoft.com/office/officeart/2005/8/layout/radial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56AB8D-8692-4476-AE23-648EB0F18501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2FDF4B7-47CB-4FC0-B801-4E075E2FE062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1) алифатты көмірсутектер мен спирттер алу үшін қолданылатын сутегі оксидінен және көміртектен синтездеу; </a:t>
          </a:r>
          <a:endParaRPr lang="ru-RU" sz="1400" dirty="0"/>
        </a:p>
      </dgm:t>
    </dgm:pt>
    <dgm:pt modelId="{261D7407-4F40-4CC8-A562-92955CFF63AD}" type="parTrans" cxnId="{F36F72FF-749D-48F3-A66B-A45DBB1FE144}">
      <dgm:prSet/>
      <dgm:spPr/>
      <dgm:t>
        <a:bodyPr/>
        <a:lstStyle/>
        <a:p>
          <a:endParaRPr lang="ru-RU"/>
        </a:p>
      </dgm:t>
    </dgm:pt>
    <dgm:pt modelId="{FC67563E-2AB3-47B7-ABA1-D666FD5539FF}" type="sibTrans" cxnId="{F36F72FF-749D-48F3-A66B-A45DBB1FE144}">
      <dgm:prSet/>
      <dgm:spPr/>
      <dgm:t>
        <a:bodyPr/>
        <a:lstStyle/>
        <a:p>
          <a:endParaRPr lang="ru-RU"/>
        </a:p>
      </dgm:t>
    </dgm:pt>
    <dgm:pt modelId="{67AD03D8-B29C-4F04-8713-8FE0FF3B5D8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2) альдегидтердің және олардан бастапқы спирттердің түзілуіне әкелетін олефиндердің оксосинтезі немесе гидроформилдену процестері; </a:t>
          </a:r>
          <a:endParaRPr lang="ru-RU" sz="1400" dirty="0"/>
        </a:p>
      </dgm:t>
    </dgm:pt>
    <dgm:pt modelId="{6C63E8E6-3FFB-4891-A753-F91FFD4B200E}" type="parTrans" cxnId="{AC3A63D6-8DC1-48E4-9D2C-A7554D4C1E66}">
      <dgm:prSet/>
      <dgm:spPr/>
      <dgm:t>
        <a:bodyPr/>
        <a:lstStyle/>
        <a:p>
          <a:endParaRPr lang="ru-RU"/>
        </a:p>
      </dgm:t>
    </dgm:pt>
    <dgm:pt modelId="{C864D5D6-7AE8-4F29-9A31-6B0401FD25A3}" type="sibTrans" cxnId="{AC3A63D6-8DC1-48E4-9D2C-A7554D4C1E66}">
      <dgm:prSet/>
      <dgm:spPr/>
      <dgm:t>
        <a:bodyPr/>
        <a:lstStyle/>
        <a:p>
          <a:endParaRPr lang="ru-RU"/>
        </a:p>
      </dgm:t>
    </dgm:pt>
    <dgm:pt modelId="{E80282C7-AB59-4EA4-8165-10C436BCF40F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3) карбон қышқылдарының және олардың туындыларының (эфирлер, ангидридтер және т.б.) синтезі.</a:t>
          </a:r>
          <a:endParaRPr lang="ru-RU" sz="1400" dirty="0"/>
        </a:p>
      </dgm:t>
    </dgm:pt>
    <dgm:pt modelId="{E06AB483-D5FE-4E2D-BCC4-43C18C0C861C}" type="parTrans" cxnId="{6150B7A9-07B5-4B12-8380-D55D7D529972}">
      <dgm:prSet/>
      <dgm:spPr/>
      <dgm:t>
        <a:bodyPr/>
        <a:lstStyle/>
        <a:p>
          <a:endParaRPr lang="ru-RU"/>
        </a:p>
      </dgm:t>
    </dgm:pt>
    <dgm:pt modelId="{B240E3B3-AB7C-45F5-ABE5-2E3F7E9D2703}" type="sibTrans" cxnId="{6150B7A9-07B5-4B12-8380-D55D7D529972}">
      <dgm:prSet/>
      <dgm:spPr/>
      <dgm:t>
        <a:bodyPr/>
        <a:lstStyle/>
        <a:p>
          <a:endParaRPr lang="ru-RU"/>
        </a:p>
      </dgm:t>
    </dgm:pt>
    <dgm:pt modelId="{9E2DB664-0B46-4E91-B479-FA749B52D8D5}" type="pres">
      <dgm:prSet presAssocID="{BB56AB8D-8692-4476-AE23-648EB0F185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588C24-6C6A-440B-8CFC-A81C3190529C}" type="pres">
      <dgm:prSet presAssocID="{72FDF4B7-47CB-4FC0-B801-4E075E2FE062}" presName="parentLin" presStyleCnt="0"/>
      <dgm:spPr/>
    </dgm:pt>
    <dgm:pt modelId="{0D44D243-C2EC-4A86-8561-F44A5644CA39}" type="pres">
      <dgm:prSet presAssocID="{72FDF4B7-47CB-4FC0-B801-4E075E2FE06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8471C33-FB97-4050-AF88-9D7DC3543D11}" type="pres">
      <dgm:prSet presAssocID="{72FDF4B7-47CB-4FC0-B801-4E075E2FE06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567B3-055F-4019-BA24-1C4CA583FD3F}" type="pres">
      <dgm:prSet presAssocID="{72FDF4B7-47CB-4FC0-B801-4E075E2FE062}" presName="negativeSpace" presStyleCnt="0"/>
      <dgm:spPr/>
    </dgm:pt>
    <dgm:pt modelId="{7109BA8C-34AE-457D-BDAB-6BE655739E72}" type="pres">
      <dgm:prSet presAssocID="{72FDF4B7-47CB-4FC0-B801-4E075E2FE062}" presName="childText" presStyleLbl="conFgAcc1" presStyleIdx="0" presStyleCnt="3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9B1AE8C-F4E5-4C2D-83FC-E375D4FDDBA5}" type="pres">
      <dgm:prSet presAssocID="{FC67563E-2AB3-47B7-ABA1-D666FD5539FF}" presName="spaceBetweenRectangles" presStyleCnt="0"/>
      <dgm:spPr/>
    </dgm:pt>
    <dgm:pt modelId="{6E03DF07-DDD9-41C5-BB9A-D3B84C26B208}" type="pres">
      <dgm:prSet presAssocID="{67AD03D8-B29C-4F04-8713-8FE0FF3B5D87}" presName="parentLin" presStyleCnt="0"/>
      <dgm:spPr/>
    </dgm:pt>
    <dgm:pt modelId="{B0C61521-8C21-4A01-B198-FF78FBE8B140}" type="pres">
      <dgm:prSet presAssocID="{67AD03D8-B29C-4F04-8713-8FE0FF3B5D8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C92364B-8988-40A4-9498-FF85D387EF56}" type="pres">
      <dgm:prSet presAssocID="{67AD03D8-B29C-4F04-8713-8FE0FF3B5D8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39173-1962-4EFE-9E8D-06469697661B}" type="pres">
      <dgm:prSet presAssocID="{67AD03D8-B29C-4F04-8713-8FE0FF3B5D87}" presName="negativeSpace" presStyleCnt="0"/>
      <dgm:spPr/>
    </dgm:pt>
    <dgm:pt modelId="{3E871224-8F22-478E-A835-ED596E5E8D41}" type="pres">
      <dgm:prSet presAssocID="{67AD03D8-B29C-4F04-8713-8FE0FF3B5D87}" presName="childText" presStyleLbl="conFgAcc1" presStyleIdx="1" presStyleCnt="3">
        <dgm:presLayoutVars>
          <dgm:bulletEnabled val="1"/>
        </dgm:presLayoutVars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B141612-B302-4823-B811-3C7535A0F487}" type="pres">
      <dgm:prSet presAssocID="{C864D5D6-7AE8-4F29-9A31-6B0401FD25A3}" presName="spaceBetweenRectangles" presStyleCnt="0"/>
      <dgm:spPr/>
    </dgm:pt>
    <dgm:pt modelId="{EE5B089D-2761-4CE1-88D5-6AF21D2EE929}" type="pres">
      <dgm:prSet presAssocID="{E80282C7-AB59-4EA4-8165-10C436BCF40F}" presName="parentLin" presStyleCnt="0"/>
      <dgm:spPr/>
    </dgm:pt>
    <dgm:pt modelId="{F533A97E-11DA-4264-B163-72C2D9724979}" type="pres">
      <dgm:prSet presAssocID="{E80282C7-AB59-4EA4-8165-10C436BCF40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78220CA-5477-4813-A162-8363BC4F3E75}" type="pres">
      <dgm:prSet presAssocID="{E80282C7-AB59-4EA4-8165-10C436BCF40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852D8-E362-4DF2-9FAB-BD0222829901}" type="pres">
      <dgm:prSet presAssocID="{E80282C7-AB59-4EA4-8165-10C436BCF40F}" presName="negativeSpace" presStyleCnt="0"/>
      <dgm:spPr/>
    </dgm:pt>
    <dgm:pt modelId="{76FDC0E2-969A-4B94-9C5F-FF55374C2013}" type="pres">
      <dgm:prSet presAssocID="{E80282C7-AB59-4EA4-8165-10C436BCF40F}" presName="childText" presStyleLbl="conFgAcc1" presStyleIdx="2" presStyleCnt="3">
        <dgm:presLayoutVars>
          <dgm:bulletEnabled val="1"/>
        </dgm:presLayoutVars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68ED236A-E506-4A15-9437-F0EB8BFE58D0}" type="presOf" srcId="{67AD03D8-B29C-4F04-8713-8FE0FF3B5D87}" destId="{CC92364B-8988-40A4-9498-FF85D387EF56}" srcOrd="1" destOrd="0" presId="urn:microsoft.com/office/officeart/2005/8/layout/list1"/>
    <dgm:cxn modelId="{DCC728E7-3A77-44F1-BA52-7A6F21380A1C}" type="presOf" srcId="{E80282C7-AB59-4EA4-8165-10C436BCF40F}" destId="{378220CA-5477-4813-A162-8363BC4F3E75}" srcOrd="1" destOrd="0" presId="urn:microsoft.com/office/officeart/2005/8/layout/list1"/>
    <dgm:cxn modelId="{6150B7A9-07B5-4B12-8380-D55D7D529972}" srcId="{BB56AB8D-8692-4476-AE23-648EB0F18501}" destId="{E80282C7-AB59-4EA4-8165-10C436BCF40F}" srcOrd="2" destOrd="0" parTransId="{E06AB483-D5FE-4E2D-BCC4-43C18C0C861C}" sibTransId="{B240E3B3-AB7C-45F5-ABE5-2E3F7E9D2703}"/>
    <dgm:cxn modelId="{754D6906-8AA2-4729-BF90-B6CB892641EF}" type="presOf" srcId="{72FDF4B7-47CB-4FC0-B801-4E075E2FE062}" destId="{98471C33-FB97-4050-AF88-9D7DC3543D11}" srcOrd="1" destOrd="0" presId="urn:microsoft.com/office/officeart/2005/8/layout/list1"/>
    <dgm:cxn modelId="{BA7297F8-8F6A-4A1E-9FEA-58F874CD4A06}" type="presOf" srcId="{E80282C7-AB59-4EA4-8165-10C436BCF40F}" destId="{F533A97E-11DA-4264-B163-72C2D9724979}" srcOrd="0" destOrd="0" presId="urn:microsoft.com/office/officeart/2005/8/layout/list1"/>
    <dgm:cxn modelId="{19C6474E-4824-48FE-88BD-47FC7B6EE0A3}" type="presOf" srcId="{67AD03D8-B29C-4F04-8713-8FE0FF3B5D87}" destId="{B0C61521-8C21-4A01-B198-FF78FBE8B140}" srcOrd="0" destOrd="0" presId="urn:microsoft.com/office/officeart/2005/8/layout/list1"/>
    <dgm:cxn modelId="{F36F72FF-749D-48F3-A66B-A45DBB1FE144}" srcId="{BB56AB8D-8692-4476-AE23-648EB0F18501}" destId="{72FDF4B7-47CB-4FC0-B801-4E075E2FE062}" srcOrd="0" destOrd="0" parTransId="{261D7407-4F40-4CC8-A562-92955CFF63AD}" sibTransId="{FC67563E-2AB3-47B7-ABA1-D666FD5539FF}"/>
    <dgm:cxn modelId="{171063AD-80FF-46ED-BD75-524C513D2A4E}" type="presOf" srcId="{72FDF4B7-47CB-4FC0-B801-4E075E2FE062}" destId="{0D44D243-C2EC-4A86-8561-F44A5644CA39}" srcOrd="0" destOrd="0" presId="urn:microsoft.com/office/officeart/2005/8/layout/list1"/>
    <dgm:cxn modelId="{AC3A63D6-8DC1-48E4-9D2C-A7554D4C1E66}" srcId="{BB56AB8D-8692-4476-AE23-648EB0F18501}" destId="{67AD03D8-B29C-4F04-8713-8FE0FF3B5D87}" srcOrd="1" destOrd="0" parTransId="{6C63E8E6-3FFB-4891-A753-F91FFD4B200E}" sibTransId="{C864D5D6-7AE8-4F29-9A31-6B0401FD25A3}"/>
    <dgm:cxn modelId="{64E964A9-4055-4323-9935-A8DC732D5634}" type="presOf" srcId="{BB56AB8D-8692-4476-AE23-648EB0F18501}" destId="{9E2DB664-0B46-4E91-B479-FA749B52D8D5}" srcOrd="0" destOrd="0" presId="urn:microsoft.com/office/officeart/2005/8/layout/list1"/>
    <dgm:cxn modelId="{404E79A4-18DF-4AE7-8E45-FE98C1B32EDD}" type="presParOf" srcId="{9E2DB664-0B46-4E91-B479-FA749B52D8D5}" destId="{DF588C24-6C6A-440B-8CFC-A81C3190529C}" srcOrd="0" destOrd="0" presId="urn:microsoft.com/office/officeart/2005/8/layout/list1"/>
    <dgm:cxn modelId="{E17A6A31-DDA9-4360-8FE2-A897EAEC1424}" type="presParOf" srcId="{DF588C24-6C6A-440B-8CFC-A81C3190529C}" destId="{0D44D243-C2EC-4A86-8561-F44A5644CA39}" srcOrd="0" destOrd="0" presId="urn:microsoft.com/office/officeart/2005/8/layout/list1"/>
    <dgm:cxn modelId="{1D373056-6D36-445B-A9F3-D87293361081}" type="presParOf" srcId="{DF588C24-6C6A-440B-8CFC-A81C3190529C}" destId="{98471C33-FB97-4050-AF88-9D7DC3543D11}" srcOrd="1" destOrd="0" presId="urn:microsoft.com/office/officeart/2005/8/layout/list1"/>
    <dgm:cxn modelId="{373D0292-826A-4250-9A9E-DF6A8B9989AC}" type="presParOf" srcId="{9E2DB664-0B46-4E91-B479-FA749B52D8D5}" destId="{3AF567B3-055F-4019-BA24-1C4CA583FD3F}" srcOrd="1" destOrd="0" presId="urn:microsoft.com/office/officeart/2005/8/layout/list1"/>
    <dgm:cxn modelId="{9EF37E1C-A558-413C-A2BA-46A745D611C1}" type="presParOf" srcId="{9E2DB664-0B46-4E91-B479-FA749B52D8D5}" destId="{7109BA8C-34AE-457D-BDAB-6BE655739E72}" srcOrd="2" destOrd="0" presId="urn:microsoft.com/office/officeart/2005/8/layout/list1"/>
    <dgm:cxn modelId="{39DD215D-24D1-447E-84BD-525E863A8E0C}" type="presParOf" srcId="{9E2DB664-0B46-4E91-B479-FA749B52D8D5}" destId="{E9B1AE8C-F4E5-4C2D-83FC-E375D4FDDBA5}" srcOrd="3" destOrd="0" presId="urn:microsoft.com/office/officeart/2005/8/layout/list1"/>
    <dgm:cxn modelId="{0FC0B478-2554-42F6-AA47-E6BA4709716E}" type="presParOf" srcId="{9E2DB664-0B46-4E91-B479-FA749B52D8D5}" destId="{6E03DF07-DDD9-41C5-BB9A-D3B84C26B208}" srcOrd="4" destOrd="0" presId="urn:microsoft.com/office/officeart/2005/8/layout/list1"/>
    <dgm:cxn modelId="{5CF6039B-FF9F-48F2-8A9B-DF3DA0B21021}" type="presParOf" srcId="{6E03DF07-DDD9-41C5-BB9A-D3B84C26B208}" destId="{B0C61521-8C21-4A01-B198-FF78FBE8B140}" srcOrd="0" destOrd="0" presId="urn:microsoft.com/office/officeart/2005/8/layout/list1"/>
    <dgm:cxn modelId="{750C1B46-5868-4491-90A1-238F37064CE0}" type="presParOf" srcId="{6E03DF07-DDD9-41C5-BB9A-D3B84C26B208}" destId="{CC92364B-8988-40A4-9498-FF85D387EF56}" srcOrd="1" destOrd="0" presId="urn:microsoft.com/office/officeart/2005/8/layout/list1"/>
    <dgm:cxn modelId="{A070D4B8-A328-49D1-8C4F-457AB4D77B65}" type="presParOf" srcId="{9E2DB664-0B46-4E91-B479-FA749B52D8D5}" destId="{D6D39173-1962-4EFE-9E8D-06469697661B}" srcOrd="5" destOrd="0" presId="urn:microsoft.com/office/officeart/2005/8/layout/list1"/>
    <dgm:cxn modelId="{4B6C4374-3261-4A3E-9D62-1B65EA66D601}" type="presParOf" srcId="{9E2DB664-0B46-4E91-B479-FA749B52D8D5}" destId="{3E871224-8F22-478E-A835-ED596E5E8D41}" srcOrd="6" destOrd="0" presId="urn:microsoft.com/office/officeart/2005/8/layout/list1"/>
    <dgm:cxn modelId="{03C2D98E-44AD-4A50-AAE9-58FEF9B6DC61}" type="presParOf" srcId="{9E2DB664-0B46-4E91-B479-FA749B52D8D5}" destId="{1B141612-B302-4823-B811-3C7535A0F487}" srcOrd="7" destOrd="0" presId="urn:microsoft.com/office/officeart/2005/8/layout/list1"/>
    <dgm:cxn modelId="{06A16027-871C-4861-B11C-B84D05629921}" type="presParOf" srcId="{9E2DB664-0B46-4E91-B479-FA749B52D8D5}" destId="{EE5B089D-2761-4CE1-88D5-6AF21D2EE929}" srcOrd="8" destOrd="0" presId="urn:microsoft.com/office/officeart/2005/8/layout/list1"/>
    <dgm:cxn modelId="{7A81CCAC-E928-445A-A8EB-86DBC9376313}" type="presParOf" srcId="{EE5B089D-2761-4CE1-88D5-6AF21D2EE929}" destId="{F533A97E-11DA-4264-B163-72C2D9724979}" srcOrd="0" destOrd="0" presId="urn:microsoft.com/office/officeart/2005/8/layout/list1"/>
    <dgm:cxn modelId="{5E1B1EF9-68F2-4FBF-9C17-5B02DA8CA890}" type="presParOf" srcId="{EE5B089D-2761-4CE1-88D5-6AF21D2EE929}" destId="{378220CA-5477-4813-A162-8363BC4F3E75}" srcOrd="1" destOrd="0" presId="urn:microsoft.com/office/officeart/2005/8/layout/list1"/>
    <dgm:cxn modelId="{54FC537E-B39A-4AB6-BC27-F5AD0EA5BF4A}" type="presParOf" srcId="{9E2DB664-0B46-4E91-B479-FA749B52D8D5}" destId="{853852D8-E362-4DF2-9FAB-BD0222829901}" srcOrd="9" destOrd="0" presId="urn:microsoft.com/office/officeart/2005/8/layout/list1"/>
    <dgm:cxn modelId="{7FB92A1D-6FF7-44B5-80AD-F9500D385E06}" type="presParOf" srcId="{9E2DB664-0B46-4E91-B479-FA749B52D8D5}" destId="{76FDC0E2-969A-4B94-9C5F-FF55374C2013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B2E56A-B06C-4F30-AF62-5DB470B116D1}" type="doc">
      <dgm:prSet loTypeId="urn:microsoft.com/office/officeart/2005/8/layout/target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368AE85A-F5EB-467D-83B1-87B6AD8A6A7F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b="1" dirty="0" smtClean="0"/>
            <a:t>Көмірді газдандыру.</a:t>
          </a:r>
          <a:r>
            <a:rPr lang="kk-KZ" dirty="0" smtClean="0"/>
            <a:t> Процесс көмірдің бумен әрекеттесуіне негізделген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8F30B272-A2A9-4E5F-94B7-DCBA427B5C60}" type="parTrans" cxnId="{6848B29B-1A8A-430A-8569-FAC35C3407BF}">
      <dgm:prSet/>
      <dgm:spPr/>
      <dgm:t>
        <a:bodyPr/>
        <a:lstStyle/>
        <a:p>
          <a:endParaRPr lang="ru-RU"/>
        </a:p>
      </dgm:t>
    </dgm:pt>
    <dgm:pt modelId="{3C7AF33A-201F-40CB-9508-91BBA293C237}" type="sibTrans" cxnId="{6848B29B-1A8A-430A-8569-FAC35C3407BF}">
      <dgm:prSet/>
      <dgm:spPr/>
      <dgm:t>
        <a:bodyPr/>
        <a:lstStyle/>
        <a:p>
          <a:endParaRPr lang="ru-RU"/>
        </a:p>
      </dgm:t>
    </dgm:pt>
    <dgm:pt modelId="{6FAA2FD3-7AB4-4217-8EEF-239201405A21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err="1" smtClean="0"/>
            <a:t>Метанның айналуы</a:t>
          </a:r>
          <a:r>
            <a:rPr lang="ru-RU" b="1" dirty="0" smtClean="0"/>
            <a:t>.</a:t>
          </a:r>
          <a:r>
            <a:rPr lang="ru-RU" dirty="0" smtClean="0"/>
            <a:t> </a:t>
          </a:r>
          <a:r>
            <a:rPr lang="ru-RU" dirty="0" err="1" smtClean="0"/>
            <a:t>Метанның бумен</a:t>
          </a:r>
          <a:r>
            <a:rPr lang="ru-RU" dirty="0" smtClean="0"/>
            <a:t> </a:t>
          </a:r>
          <a:r>
            <a:rPr lang="ru-RU" dirty="0" err="1" smtClean="0"/>
            <a:t>әрекеттесу реакциясы</a:t>
          </a:r>
          <a:r>
            <a:rPr lang="ru-RU" dirty="0" smtClean="0"/>
            <a:t> никель </a:t>
          </a:r>
          <a:r>
            <a:rPr lang="ru-RU" dirty="0" err="1" smtClean="0"/>
            <a:t>катализаторларының </a:t>
          </a:r>
          <a:r>
            <a:rPr lang="ru-RU" dirty="0" smtClean="0"/>
            <a:t>(Ni-Al2O3) </a:t>
          </a:r>
          <a:r>
            <a:rPr lang="ru-RU" dirty="0" err="1" smtClean="0"/>
            <a:t>қатысуымен жоғары температурада</a:t>
          </a:r>
          <a:r>
            <a:rPr lang="ru-RU" dirty="0" smtClean="0"/>
            <a:t> (800-900) </a:t>
          </a:r>
          <a:r>
            <a:rPr lang="ru-RU" dirty="0" err="1" smtClean="0"/>
            <a:t>жүзеге асады</a:t>
          </a:r>
          <a:r>
            <a:rPr lang="ru-RU" dirty="0" smtClean="0"/>
            <a:t>.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9167C5DB-EBE7-4FC4-AFAC-CC23BD817005}" type="parTrans" cxnId="{9C2ED838-B148-4128-A4FA-D5CA4D95EF3E}">
      <dgm:prSet/>
      <dgm:spPr/>
      <dgm:t>
        <a:bodyPr/>
        <a:lstStyle/>
        <a:p>
          <a:endParaRPr lang="ru-RU"/>
        </a:p>
      </dgm:t>
    </dgm:pt>
    <dgm:pt modelId="{794631DB-C39A-4816-AD7F-426BE0B85084}" type="sibTrans" cxnId="{9C2ED838-B148-4128-A4FA-D5CA4D95EF3E}">
      <dgm:prSet/>
      <dgm:spPr/>
      <dgm:t>
        <a:bodyPr/>
        <a:lstStyle/>
        <a:p>
          <a:endParaRPr lang="ru-RU"/>
        </a:p>
      </dgm:t>
    </dgm:pt>
    <dgm:pt modelId="{0B33B920-7119-4F6C-900B-01CBA624752E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err="1" smtClean="0"/>
            <a:t>Көмірсутектердің жартылай</a:t>
          </a:r>
          <a:r>
            <a:rPr lang="ru-RU" b="1" dirty="0" smtClean="0"/>
            <a:t> </a:t>
          </a:r>
          <a:r>
            <a:rPr lang="ru-RU" b="1" dirty="0" err="1" smtClean="0"/>
            <a:t>тотығуы.</a:t>
          </a:r>
          <a:endParaRPr lang="ru-RU" dirty="0" smtClean="0"/>
        </a:p>
        <a:p>
          <a:r>
            <a:rPr lang="ru-RU" dirty="0" smtClean="0"/>
            <a:t>Процесс 1300-ден </a:t>
          </a:r>
          <a:r>
            <a:rPr lang="ru-RU" dirty="0" err="1" smtClean="0"/>
            <a:t>жоғары температурада</a:t>
          </a:r>
          <a:r>
            <a:rPr lang="ru-RU" dirty="0" smtClean="0"/>
            <a:t> </a:t>
          </a:r>
          <a:r>
            <a:rPr lang="ru-RU" dirty="0" err="1" smtClean="0"/>
            <a:t>көмірсутектердің толық емес</a:t>
          </a:r>
          <a:r>
            <a:rPr lang="ru-RU" dirty="0" smtClean="0"/>
            <a:t> </a:t>
          </a:r>
          <a:r>
            <a:rPr lang="ru-RU" dirty="0" err="1" smtClean="0"/>
            <a:t>термиялық тотығуынан тұрады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2A762CA4-158B-4FFC-87FE-C200D55EB496}" type="parTrans" cxnId="{90B42C8C-8116-42F0-A86C-21312BDC9DC3}">
      <dgm:prSet/>
      <dgm:spPr/>
      <dgm:t>
        <a:bodyPr/>
        <a:lstStyle/>
        <a:p>
          <a:endParaRPr lang="ru-RU"/>
        </a:p>
      </dgm:t>
    </dgm:pt>
    <dgm:pt modelId="{5D032781-133B-4CF5-B01B-DC8ACBF9943E}" type="sibTrans" cxnId="{90B42C8C-8116-42F0-A86C-21312BDC9DC3}">
      <dgm:prSet/>
      <dgm:spPr/>
      <dgm:t>
        <a:bodyPr/>
        <a:lstStyle/>
        <a:p>
          <a:endParaRPr lang="ru-RU"/>
        </a:p>
      </dgm:t>
    </dgm:pt>
    <dgm:pt modelId="{ABACE838-CAEB-46D7-A37E-DA6A2798A21B}" type="pres">
      <dgm:prSet presAssocID="{8EB2E56A-B06C-4F30-AF62-5DB470B116D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0F16D6-D230-4059-980E-8745382CC0D6}" type="pres">
      <dgm:prSet presAssocID="{368AE85A-F5EB-467D-83B1-87B6AD8A6A7F}" presName="circle1" presStyleLbl="node1" presStyleIdx="0" presStyleCnt="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5F136C1-2D3D-4455-89F2-C68EDD1F1E92}" type="pres">
      <dgm:prSet presAssocID="{368AE85A-F5EB-467D-83B1-87B6AD8A6A7F}" presName="space" presStyleCnt="0"/>
      <dgm:spPr/>
    </dgm:pt>
    <dgm:pt modelId="{D04E33C4-4DB0-4C6E-9E57-FAB289C93E88}" type="pres">
      <dgm:prSet presAssocID="{368AE85A-F5EB-467D-83B1-87B6AD8A6A7F}" presName="rect1" presStyleLbl="alignAcc1" presStyleIdx="0" presStyleCnt="3"/>
      <dgm:spPr/>
      <dgm:t>
        <a:bodyPr/>
        <a:lstStyle/>
        <a:p>
          <a:endParaRPr lang="ru-RU"/>
        </a:p>
      </dgm:t>
    </dgm:pt>
    <dgm:pt modelId="{8D50514D-FEF6-4BD6-AE48-9715085E4983}" type="pres">
      <dgm:prSet presAssocID="{6FAA2FD3-7AB4-4217-8EEF-239201405A21}" presName="vertSpace2" presStyleLbl="node1" presStyleIdx="0" presStyleCnt="3"/>
      <dgm:spPr/>
    </dgm:pt>
    <dgm:pt modelId="{893CA4A3-621E-4BFD-8AB5-533486E226DF}" type="pres">
      <dgm:prSet presAssocID="{6FAA2FD3-7AB4-4217-8EEF-239201405A21}" presName="circle2" presStyleLbl="node1" presStyleIdx="1" presStyleCnt="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E52B5C4-395A-4D57-AB87-AB88F3847B33}" type="pres">
      <dgm:prSet presAssocID="{6FAA2FD3-7AB4-4217-8EEF-239201405A21}" presName="rect2" presStyleLbl="alignAcc1" presStyleIdx="1" presStyleCnt="3"/>
      <dgm:spPr/>
      <dgm:t>
        <a:bodyPr/>
        <a:lstStyle/>
        <a:p>
          <a:endParaRPr lang="ru-RU"/>
        </a:p>
      </dgm:t>
    </dgm:pt>
    <dgm:pt modelId="{0CE807DB-4560-4762-99C2-F3A0E3CABE96}" type="pres">
      <dgm:prSet presAssocID="{0B33B920-7119-4F6C-900B-01CBA624752E}" presName="vertSpace3" presStyleLbl="node1" presStyleIdx="1" presStyleCnt="3"/>
      <dgm:spPr/>
    </dgm:pt>
    <dgm:pt modelId="{212636B8-CFF3-495C-A5F6-BD0A7166CB9E}" type="pres">
      <dgm:prSet presAssocID="{0B33B920-7119-4F6C-900B-01CBA624752E}" presName="circle3" presStyleLbl="node1" presStyleIdx="2" presStyleCnt="3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27D3B80-DB81-4AC5-92C7-1974F49B1CFA}" type="pres">
      <dgm:prSet presAssocID="{0B33B920-7119-4F6C-900B-01CBA624752E}" presName="rect3" presStyleLbl="alignAcc1" presStyleIdx="2" presStyleCnt="3"/>
      <dgm:spPr/>
      <dgm:t>
        <a:bodyPr/>
        <a:lstStyle/>
        <a:p>
          <a:endParaRPr lang="ru-RU"/>
        </a:p>
      </dgm:t>
    </dgm:pt>
    <dgm:pt modelId="{5A58F6F3-3F73-49E0-BB48-7807E8D27866}" type="pres">
      <dgm:prSet presAssocID="{368AE85A-F5EB-467D-83B1-87B6AD8A6A7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1688C-EEB2-4598-B950-6667EE62868E}" type="pres">
      <dgm:prSet presAssocID="{6FAA2FD3-7AB4-4217-8EEF-239201405A2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90F86-6831-4078-BAA0-AF5765609FF9}" type="pres">
      <dgm:prSet presAssocID="{0B33B920-7119-4F6C-900B-01CBA624752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C16608-968D-4DB8-B4B9-E656FBC9D94D}" type="presOf" srcId="{0B33B920-7119-4F6C-900B-01CBA624752E}" destId="{B27D3B80-DB81-4AC5-92C7-1974F49B1CFA}" srcOrd="0" destOrd="0" presId="urn:microsoft.com/office/officeart/2005/8/layout/target3"/>
    <dgm:cxn modelId="{6848B29B-1A8A-430A-8569-FAC35C3407BF}" srcId="{8EB2E56A-B06C-4F30-AF62-5DB470B116D1}" destId="{368AE85A-F5EB-467D-83B1-87B6AD8A6A7F}" srcOrd="0" destOrd="0" parTransId="{8F30B272-A2A9-4E5F-94B7-DCBA427B5C60}" sibTransId="{3C7AF33A-201F-40CB-9508-91BBA293C237}"/>
    <dgm:cxn modelId="{90B42C8C-8116-42F0-A86C-21312BDC9DC3}" srcId="{8EB2E56A-B06C-4F30-AF62-5DB470B116D1}" destId="{0B33B920-7119-4F6C-900B-01CBA624752E}" srcOrd="2" destOrd="0" parTransId="{2A762CA4-158B-4FFC-87FE-C200D55EB496}" sibTransId="{5D032781-133B-4CF5-B01B-DC8ACBF9943E}"/>
    <dgm:cxn modelId="{2C60531D-FA8A-437D-9F57-7D6C75962B85}" type="presOf" srcId="{6FAA2FD3-7AB4-4217-8EEF-239201405A21}" destId="{4E52B5C4-395A-4D57-AB87-AB88F3847B33}" srcOrd="0" destOrd="0" presId="urn:microsoft.com/office/officeart/2005/8/layout/target3"/>
    <dgm:cxn modelId="{6CF4D285-A52D-4694-B12D-7BEDA7A208B0}" type="presOf" srcId="{368AE85A-F5EB-467D-83B1-87B6AD8A6A7F}" destId="{5A58F6F3-3F73-49E0-BB48-7807E8D27866}" srcOrd="1" destOrd="0" presId="urn:microsoft.com/office/officeart/2005/8/layout/target3"/>
    <dgm:cxn modelId="{2232E140-7E1F-45B8-A4AD-DDBA54BE97E5}" type="presOf" srcId="{368AE85A-F5EB-467D-83B1-87B6AD8A6A7F}" destId="{D04E33C4-4DB0-4C6E-9E57-FAB289C93E88}" srcOrd="0" destOrd="0" presId="urn:microsoft.com/office/officeart/2005/8/layout/target3"/>
    <dgm:cxn modelId="{5FFB4BBB-CE7A-4172-B9F1-742E5AA08DC3}" type="presOf" srcId="{0B33B920-7119-4F6C-900B-01CBA624752E}" destId="{48C90F86-6831-4078-BAA0-AF5765609FF9}" srcOrd="1" destOrd="0" presId="urn:microsoft.com/office/officeart/2005/8/layout/target3"/>
    <dgm:cxn modelId="{9C2ED838-B148-4128-A4FA-D5CA4D95EF3E}" srcId="{8EB2E56A-B06C-4F30-AF62-5DB470B116D1}" destId="{6FAA2FD3-7AB4-4217-8EEF-239201405A21}" srcOrd="1" destOrd="0" parTransId="{9167C5DB-EBE7-4FC4-AFAC-CC23BD817005}" sibTransId="{794631DB-C39A-4816-AD7F-426BE0B85084}"/>
    <dgm:cxn modelId="{DCCD38A2-AE98-46B3-882E-046A5324CC90}" type="presOf" srcId="{6FAA2FD3-7AB4-4217-8EEF-239201405A21}" destId="{2751688C-EEB2-4598-B950-6667EE62868E}" srcOrd="1" destOrd="0" presId="urn:microsoft.com/office/officeart/2005/8/layout/target3"/>
    <dgm:cxn modelId="{8DC4DA07-2534-4B85-9E18-4F1B23D5DA6A}" type="presOf" srcId="{8EB2E56A-B06C-4F30-AF62-5DB470B116D1}" destId="{ABACE838-CAEB-46D7-A37E-DA6A2798A21B}" srcOrd="0" destOrd="0" presId="urn:microsoft.com/office/officeart/2005/8/layout/target3"/>
    <dgm:cxn modelId="{DD1B4BFD-7ED5-4FCA-9EEA-884A1EB5E9C3}" type="presParOf" srcId="{ABACE838-CAEB-46D7-A37E-DA6A2798A21B}" destId="{C10F16D6-D230-4059-980E-8745382CC0D6}" srcOrd="0" destOrd="0" presId="urn:microsoft.com/office/officeart/2005/8/layout/target3"/>
    <dgm:cxn modelId="{FAD95A91-93A0-41E2-9FD3-EB6C2680B704}" type="presParOf" srcId="{ABACE838-CAEB-46D7-A37E-DA6A2798A21B}" destId="{85F136C1-2D3D-4455-89F2-C68EDD1F1E92}" srcOrd="1" destOrd="0" presId="urn:microsoft.com/office/officeart/2005/8/layout/target3"/>
    <dgm:cxn modelId="{74E584A9-1C05-4B35-A5EC-D34E0B1D62AE}" type="presParOf" srcId="{ABACE838-CAEB-46D7-A37E-DA6A2798A21B}" destId="{D04E33C4-4DB0-4C6E-9E57-FAB289C93E88}" srcOrd="2" destOrd="0" presId="urn:microsoft.com/office/officeart/2005/8/layout/target3"/>
    <dgm:cxn modelId="{7E0619EE-9C20-4FCC-8CB0-E1E2A8EF7AAD}" type="presParOf" srcId="{ABACE838-CAEB-46D7-A37E-DA6A2798A21B}" destId="{8D50514D-FEF6-4BD6-AE48-9715085E4983}" srcOrd="3" destOrd="0" presId="urn:microsoft.com/office/officeart/2005/8/layout/target3"/>
    <dgm:cxn modelId="{FA432EC4-053D-4401-91E9-1C808412CDC1}" type="presParOf" srcId="{ABACE838-CAEB-46D7-A37E-DA6A2798A21B}" destId="{893CA4A3-621E-4BFD-8AB5-533486E226DF}" srcOrd="4" destOrd="0" presId="urn:microsoft.com/office/officeart/2005/8/layout/target3"/>
    <dgm:cxn modelId="{6DA0AF97-E80C-451A-AF59-33F944859126}" type="presParOf" srcId="{ABACE838-CAEB-46D7-A37E-DA6A2798A21B}" destId="{4E52B5C4-395A-4D57-AB87-AB88F3847B33}" srcOrd="5" destOrd="0" presId="urn:microsoft.com/office/officeart/2005/8/layout/target3"/>
    <dgm:cxn modelId="{93F6C7E6-DA00-4445-94E6-16FE9405254A}" type="presParOf" srcId="{ABACE838-CAEB-46D7-A37E-DA6A2798A21B}" destId="{0CE807DB-4560-4762-99C2-F3A0E3CABE96}" srcOrd="6" destOrd="0" presId="urn:microsoft.com/office/officeart/2005/8/layout/target3"/>
    <dgm:cxn modelId="{9C1AEEB9-07AA-4A27-8163-C554B5B45CFD}" type="presParOf" srcId="{ABACE838-CAEB-46D7-A37E-DA6A2798A21B}" destId="{212636B8-CFF3-495C-A5F6-BD0A7166CB9E}" srcOrd="7" destOrd="0" presId="urn:microsoft.com/office/officeart/2005/8/layout/target3"/>
    <dgm:cxn modelId="{0AEE97AB-BF29-4E68-A19D-9670158D0BF2}" type="presParOf" srcId="{ABACE838-CAEB-46D7-A37E-DA6A2798A21B}" destId="{B27D3B80-DB81-4AC5-92C7-1974F49B1CFA}" srcOrd="8" destOrd="0" presId="urn:microsoft.com/office/officeart/2005/8/layout/target3"/>
    <dgm:cxn modelId="{8565AC53-97E7-499F-B058-B6D180B45017}" type="presParOf" srcId="{ABACE838-CAEB-46D7-A37E-DA6A2798A21B}" destId="{5A58F6F3-3F73-49E0-BB48-7807E8D27866}" srcOrd="9" destOrd="0" presId="urn:microsoft.com/office/officeart/2005/8/layout/target3"/>
    <dgm:cxn modelId="{D2632F62-CA89-480C-A043-2CC767CDF38D}" type="presParOf" srcId="{ABACE838-CAEB-46D7-A37E-DA6A2798A21B}" destId="{2751688C-EEB2-4598-B950-6667EE62868E}" srcOrd="10" destOrd="0" presId="urn:microsoft.com/office/officeart/2005/8/layout/target3"/>
    <dgm:cxn modelId="{C8178593-0ADB-4BA1-AD62-67455EE2201B}" type="presParOf" srcId="{ABACE838-CAEB-46D7-A37E-DA6A2798A21B}" destId="{48C90F86-6831-4078-BAA0-AF5765609FF9}" srcOrd="11" destOrd="0" presId="urn:microsoft.com/office/officeart/2005/8/layout/targe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B2E56A-B06C-4F30-AF62-5DB470B116D1}" type="doc">
      <dgm:prSet loTypeId="urn:microsoft.com/office/officeart/2005/8/layout/target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368AE85A-F5EB-467D-83B1-87B6AD8A6A7F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err="1" smtClean="0"/>
            <a:t>Парафиндердің тотығуы.</a:t>
          </a:r>
          <a:r>
            <a:rPr lang="ru-RU" b="1" dirty="0" smtClean="0"/>
            <a:t> </a:t>
          </a:r>
          <a:r>
            <a:rPr lang="ru-RU" dirty="0" err="1" smtClean="0"/>
            <a:t>Парафиндерді</a:t>
          </a:r>
          <a:r>
            <a:rPr lang="ru-RU" dirty="0" smtClean="0"/>
            <a:t> </a:t>
          </a:r>
          <a:r>
            <a:rPr lang="ru-RU" dirty="0" err="1" smtClean="0"/>
            <a:t>тотықтырғыш өңдеудің үш белгілі</a:t>
          </a:r>
          <a:r>
            <a:rPr lang="ru-RU" dirty="0" smtClean="0"/>
            <a:t> </a:t>
          </a:r>
          <a:r>
            <a:rPr lang="ru-RU" dirty="0" err="1" smtClean="0"/>
            <a:t>бағыты </a:t>
          </a:r>
          <a:r>
            <a:rPr lang="ru-RU" dirty="0" smtClean="0"/>
            <a:t>бар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8F30B272-A2A9-4E5F-94B7-DCBA427B5C60}" type="parTrans" cxnId="{6848B29B-1A8A-430A-8569-FAC35C3407BF}">
      <dgm:prSet/>
      <dgm:spPr/>
      <dgm:t>
        <a:bodyPr/>
        <a:lstStyle/>
        <a:p>
          <a:endParaRPr lang="ru-RU"/>
        </a:p>
      </dgm:t>
    </dgm:pt>
    <dgm:pt modelId="{3C7AF33A-201F-40CB-9508-91BBA293C237}" type="sibTrans" cxnId="{6848B29B-1A8A-430A-8569-FAC35C3407BF}">
      <dgm:prSet/>
      <dgm:spPr/>
      <dgm:t>
        <a:bodyPr/>
        <a:lstStyle/>
        <a:p>
          <a:endParaRPr lang="ru-RU"/>
        </a:p>
      </dgm:t>
    </dgm:pt>
    <dgm:pt modelId="{6FAA2FD3-7AB4-4217-8EEF-239201405A21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Газ </a:t>
          </a:r>
          <a:r>
            <a:rPr lang="ru-RU" b="1" dirty="0" err="1" smtClean="0"/>
            <a:t>фазасында</a:t>
          </a:r>
          <a:r>
            <a:rPr lang="ru-RU" b="1" dirty="0" smtClean="0"/>
            <a:t> </a:t>
          </a:r>
          <a:r>
            <a:rPr lang="ru-RU" b="1" dirty="0" err="1" smtClean="0"/>
            <a:t>төменгі парафиндердің тотығуы</a:t>
          </a:r>
          <a:r>
            <a:rPr lang="ru-RU" dirty="0" smtClean="0"/>
            <a:t>... </a:t>
          </a:r>
          <a:r>
            <a:rPr lang="ru-RU" dirty="0" err="1" smtClean="0"/>
            <a:t>Төменгі парафиндердің тотығу қабілеті тізбек</a:t>
          </a:r>
          <a:r>
            <a:rPr lang="ru-RU" dirty="0" smtClean="0"/>
            <a:t> </a:t>
          </a:r>
          <a:r>
            <a:rPr lang="ru-RU" dirty="0" err="1" smtClean="0"/>
            <a:t>ұзындығына байланысты</a:t>
          </a:r>
          <a:r>
            <a:rPr lang="ru-RU" dirty="0" smtClean="0"/>
            <a:t>. </a:t>
          </a:r>
          <a:r>
            <a:rPr lang="ru-RU" dirty="0" err="1" smtClean="0"/>
            <a:t>Сонымен</a:t>
          </a:r>
          <a:r>
            <a:rPr lang="ru-RU" dirty="0" smtClean="0"/>
            <a:t>, катализатор </a:t>
          </a:r>
          <a:r>
            <a:rPr lang="ru-RU" dirty="0" err="1" smtClean="0"/>
            <a:t>болмаған кезде</a:t>
          </a:r>
          <a:r>
            <a:rPr lang="ru-RU" dirty="0" smtClean="0"/>
            <a:t> </a:t>
          </a:r>
          <a:r>
            <a:rPr lang="ru-RU" dirty="0" err="1" smtClean="0"/>
            <a:t>және қалыпты қысымда </a:t>
          </a:r>
          <a:r>
            <a:rPr lang="ru-RU" dirty="0" smtClean="0"/>
            <a:t>метан 420</a:t>
          </a:r>
          <a:r>
            <a:rPr lang="ru-RU" baseline="30000" dirty="0" smtClean="0"/>
            <a:t>0</a:t>
          </a:r>
          <a:r>
            <a:rPr lang="ru-RU" dirty="0" smtClean="0"/>
            <a:t>С, этан 285</a:t>
          </a:r>
          <a:r>
            <a:rPr lang="ru-RU" baseline="30000" dirty="0" smtClean="0"/>
            <a:t>0</a:t>
          </a:r>
          <a:r>
            <a:rPr lang="ru-RU" dirty="0" smtClean="0"/>
            <a:t>С, пропан 2700С </a:t>
          </a:r>
          <a:r>
            <a:rPr lang="ru-RU" dirty="0" err="1" smtClean="0"/>
            <a:t>тотыға бастайды</a:t>
          </a:r>
          <a:r>
            <a:rPr lang="ru-RU" dirty="0" smtClean="0"/>
            <a:t>.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9167C5DB-EBE7-4FC4-AFAC-CC23BD817005}" type="parTrans" cxnId="{9C2ED838-B148-4128-A4FA-D5CA4D95EF3E}">
      <dgm:prSet/>
      <dgm:spPr/>
      <dgm:t>
        <a:bodyPr/>
        <a:lstStyle/>
        <a:p>
          <a:endParaRPr lang="ru-RU"/>
        </a:p>
      </dgm:t>
    </dgm:pt>
    <dgm:pt modelId="{794631DB-C39A-4816-AD7F-426BE0B85084}" type="sibTrans" cxnId="{9C2ED838-B148-4128-A4FA-D5CA4D95EF3E}">
      <dgm:prSet/>
      <dgm:spPr/>
      <dgm:t>
        <a:bodyPr/>
        <a:lstStyle/>
        <a:p>
          <a:endParaRPr lang="ru-RU"/>
        </a:p>
      </dgm:t>
    </dgm:pt>
    <dgm:pt modelId="{0B33B920-7119-4F6C-900B-01CBA624752E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err="1" smtClean="0"/>
            <a:t>n-парафиндердің спирттерге</a:t>
          </a:r>
          <a:r>
            <a:rPr lang="ru-RU" b="1" dirty="0" smtClean="0"/>
            <a:t> </a:t>
          </a:r>
          <a:r>
            <a:rPr lang="ru-RU" b="1" dirty="0" err="1" smtClean="0"/>
            <a:t>дейін</a:t>
          </a:r>
          <a:r>
            <a:rPr lang="ru-RU" b="1" dirty="0" smtClean="0"/>
            <a:t> </a:t>
          </a:r>
          <a:r>
            <a:rPr lang="ru-RU" b="1" dirty="0" err="1" smtClean="0"/>
            <a:t>тотығуы.</a:t>
          </a:r>
          <a:r>
            <a:rPr lang="ru-RU" b="1" dirty="0" smtClean="0"/>
            <a:t> </a:t>
          </a:r>
          <a:r>
            <a:rPr lang="kk-KZ" dirty="0" smtClean="0"/>
            <a:t>Қалыпты құрылымды С</a:t>
          </a:r>
          <a:r>
            <a:rPr lang="kk-KZ" baseline="-25000" dirty="0" smtClean="0"/>
            <a:t>10</a:t>
          </a:r>
          <a:r>
            <a:rPr lang="kk-KZ" dirty="0" smtClean="0"/>
            <a:t>-С</a:t>
          </a:r>
          <a:r>
            <a:rPr lang="kk-KZ" baseline="-25000" dirty="0" smtClean="0"/>
            <a:t>20</a:t>
          </a:r>
          <a:r>
            <a:rPr lang="kk-KZ" dirty="0" smtClean="0"/>
            <a:t> спирттері беттік белсенді заттардың синтезі үшін шикізат ретінде қызығушылық тудырады</a:t>
          </a:r>
          <a:endParaRPr lang="ru-RU" i="1" dirty="0">
            <a:solidFill>
              <a:schemeClr val="accent2">
                <a:lumMod val="75000"/>
              </a:schemeClr>
            </a:solidFill>
          </a:endParaRPr>
        </a:p>
      </dgm:t>
    </dgm:pt>
    <dgm:pt modelId="{2A762CA4-158B-4FFC-87FE-C200D55EB496}" type="parTrans" cxnId="{90B42C8C-8116-42F0-A86C-21312BDC9DC3}">
      <dgm:prSet/>
      <dgm:spPr/>
      <dgm:t>
        <a:bodyPr/>
        <a:lstStyle/>
        <a:p>
          <a:endParaRPr lang="ru-RU"/>
        </a:p>
      </dgm:t>
    </dgm:pt>
    <dgm:pt modelId="{5D032781-133B-4CF5-B01B-DC8ACBF9943E}" type="sibTrans" cxnId="{90B42C8C-8116-42F0-A86C-21312BDC9DC3}">
      <dgm:prSet/>
      <dgm:spPr/>
      <dgm:t>
        <a:bodyPr/>
        <a:lstStyle/>
        <a:p>
          <a:endParaRPr lang="ru-RU"/>
        </a:p>
      </dgm:t>
    </dgm:pt>
    <dgm:pt modelId="{ABACE838-CAEB-46D7-A37E-DA6A2798A21B}" type="pres">
      <dgm:prSet presAssocID="{8EB2E56A-B06C-4F30-AF62-5DB470B116D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0F16D6-D230-4059-980E-8745382CC0D6}" type="pres">
      <dgm:prSet presAssocID="{368AE85A-F5EB-467D-83B1-87B6AD8A6A7F}" presName="circle1" presStyleLbl="node1" presStyleIdx="0" presStyleCnt="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5F136C1-2D3D-4455-89F2-C68EDD1F1E92}" type="pres">
      <dgm:prSet presAssocID="{368AE85A-F5EB-467D-83B1-87B6AD8A6A7F}" presName="space" presStyleCnt="0"/>
      <dgm:spPr/>
    </dgm:pt>
    <dgm:pt modelId="{D04E33C4-4DB0-4C6E-9E57-FAB289C93E88}" type="pres">
      <dgm:prSet presAssocID="{368AE85A-F5EB-467D-83B1-87B6AD8A6A7F}" presName="rect1" presStyleLbl="alignAcc1" presStyleIdx="0" presStyleCnt="3"/>
      <dgm:spPr/>
      <dgm:t>
        <a:bodyPr/>
        <a:lstStyle/>
        <a:p>
          <a:endParaRPr lang="ru-RU"/>
        </a:p>
      </dgm:t>
    </dgm:pt>
    <dgm:pt modelId="{8D50514D-FEF6-4BD6-AE48-9715085E4983}" type="pres">
      <dgm:prSet presAssocID="{6FAA2FD3-7AB4-4217-8EEF-239201405A21}" presName="vertSpace2" presStyleLbl="node1" presStyleIdx="0" presStyleCnt="3"/>
      <dgm:spPr/>
    </dgm:pt>
    <dgm:pt modelId="{893CA4A3-621E-4BFD-8AB5-533486E226DF}" type="pres">
      <dgm:prSet presAssocID="{6FAA2FD3-7AB4-4217-8EEF-239201405A21}" presName="circle2" presStyleLbl="node1" presStyleIdx="1" presStyleCnt="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E52B5C4-395A-4D57-AB87-AB88F3847B33}" type="pres">
      <dgm:prSet presAssocID="{6FAA2FD3-7AB4-4217-8EEF-239201405A21}" presName="rect2" presStyleLbl="alignAcc1" presStyleIdx="1" presStyleCnt="3"/>
      <dgm:spPr/>
      <dgm:t>
        <a:bodyPr/>
        <a:lstStyle/>
        <a:p>
          <a:endParaRPr lang="ru-RU"/>
        </a:p>
      </dgm:t>
    </dgm:pt>
    <dgm:pt modelId="{0CE807DB-4560-4762-99C2-F3A0E3CABE96}" type="pres">
      <dgm:prSet presAssocID="{0B33B920-7119-4F6C-900B-01CBA624752E}" presName="vertSpace3" presStyleLbl="node1" presStyleIdx="1" presStyleCnt="3"/>
      <dgm:spPr/>
    </dgm:pt>
    <dgm:pt modelId="{212636B8-CFF3-495C-A5F6-BD0A7166CB9E}" type="pres">
      <dgm:prSet presAssocID="{0B33B920-7119-4F6C-900B-01CBA624752E}" presName="circle3" presStyleLbl="node1" presStyleIdx="2" presStyleCnt="3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27D3B80-DB81-4AC5-92C7-1974F49B1CFA}" type="pres">
      <dgm:prSet presAssocID="{0B33B920-7119-4F6C-900B-01CBA624752E}" presName="rect3" presStyleLbl="alignAcc1" presStyleIdx="2" presStyleCnt="3"/>
      <dgm:spPr/>
      <dgm:t>
        <a:bodyPr/>
        <a:lstStyle/>
        <a:p>
          <a:endParaRPr lang="ru-RU"/>
        </a:p>
      </dgm:t>
    </dgm:pt>
    <dgm:pt modelId="{5A58F6F3-3F73-49E0-BB48-7807E8D27866}" type="pres">
      <dgm:prSet presAssocID="{368AE85A-F5EB-467D-83B1-87B6AD8A6A7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1688C-EEB2-4598-B950-6667EE62868E}" type="pres">
      <dgm:prSet presAssocID="{6FAA2FD3-7AB4-4217-8EEF-239201405A2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90F86-6831-4078-BAA0-AF5765609FF9}" type="pres">
      <dgm:prSet presAssocID="{0B33B920-7119-4F6C-900B-01CBA624752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02ABCD-285B-4CA1-A7AD-78416D8823FA}" type="presOf" srcId="{8EB2E56A-B06C-4F30-AF62-5DB470B116D1}" destId="{ABACE838-CAEB-46D7-A37E-DA6A2798A21B}" srcOrd="0" destOrd="0" presId="urn:microsoft.com/office/officeart/2005/8/layout/target3"/>
    <dgm:cxn modelId="{6848B29B-1A8A-430A-8569-FAC35C3407BF}" srcId="{8EB2E56A-B06C-4F30-AF62-5DB470B116D1}" destId="{368AE85A-F5EB-467D-83B1-87B6AD8A6A7F}" srcOrd="0" destOrd="0" parTransId="{8F30B272-A2A9-4E5F-94B7-DCBA427B5C60}" sibTransId="{3C7AF33A-201F-40CB-9508-91BBA293C237}"/>
    <dgm:cxn modelId="{FF4D5EAC-96DB-4E0A-BBCF-CB7FD3456A2F}" type="presOf" srcId="{368AE85A-F5EB-467D-83B1-87B6AD8A6A7F}" destId="{5A58F6F3-3F73-49E0-BB48-7807E8D27866}" srcOrd="1" destOrd="0" presId="urn:microsoft.com/office/officeart/2005/8/layout/target3"/>
    <dgm:cxn modelId="{90B42C8C-8116-42F0-A86C-21312BDC9DC3}" srcId="{8EB2E56A-B06C-4F30-AF62-5DB470B116D1}" destId="{0B33B920-7119-4F6C-900B-01CBA624752E}" srcOrd="2" destOrd="0" parTransId="{2A762CA4-158B-4FFC-87FE-C200D55EB496}" sibTransId="{5D032781-133B-4CF5-B01B-DC8ACBF9943E}"/>
    <dgm:cxn modelId="{477D73A9-20B8-4604-AC03-EF8933EB1A0A}" type="presOf" srcId="{6FAA2FD3-7AB4-4217-8EEF-239201405A21}" destId="{2751688C-EEB2-4598-B950-6667EE62868E}" srcOrd="1" destOrd="0" presId="urn:microsoft.com/office/officeart/2005/8/layout/target3"/>
    <dgm:cxn modelId="{209C3714-A2CD-4E83-962A-91D801941093}" type="presOf" srcId="{6FAA2FD3-7AB4-4217-8EEF-239201405A21}" destId="{4E52B5C4-395A-4D57-AB87-AB88F3847B33}" srcOrd="0" destOrd="0" presId="urn:microsoft.com/office/officeart/2005/8/layout/target3"/>
    <dgm:cxn modelId="{2893D241-65E7-4941-85C0-46E57C5D5234}" type="presOf" srcId="{0B33B920-7119-4F6C-900B-01CBA624752E}" destId="{B27D3B80-DB81-4AC5-92C7-1974F49B1CFA}" srcOrd="0" destOrd="0" presId="urn:microsoft.com/office/officeart/2005/8/layout/target3"/>
    <dgm:cxn modelId="{9C2ED838-B148-4128-A4FA-D5CA4D95EF3E}" srcId="{8EB2E56A-B06C-4F30-AF62-5DB470B116D1}" destId="{6FAA2FD3-7AB4-4217-8EEF-239201405A21}" srcOrd="1" destOrd="0" parTransId="{9167C5DB-EBE7-4FC4-AFAC-CC23BD817005}" sibTransId="{794631DB-C39A-4816-AD7F-426BE0B85084}"/>
    <dgm:cxn modelId="{BE1EE26A-CEB5-4141-901C-5D3A512A1A03}" type="presOf" srcId="{368AE85A-F5EB-467D-83B1-87B6AD8A6A7F}" destId="{D04E33C4-4DB0-4C6E-9E57-FAB289C93E88}" srcOrd="0" destOrd="0" presId="urn:microsoft.com/office/officeart/2005/8/layout/target3"/>
    <dgm:cxn modelId="{6944E0CA-A750-4E9A-9121-FF09ADE548CB}" type="presOf" srcId="{0B33B920-7119-4F6C-900B-01CBA624752E}" destId="{48C90F86-6831-4078-BAA0-AF5765609FF9}" srcOrd="1" destOrd="0" presId="urn:microsoft.com/office/officeart/2005/8/layout/target3"/>
    <dgm:cxn modelId="{A8942FEB-4EB2-4A4D-819B-9CC5F3687449}" type="presParOf" srcId="{ABACE838-CAEB-46D7-A37E-DA6A2798A21B}" destId="{C10F16D6-D230-4059-980E-8745382CC0D6}" srcOrd="0" destOrd="0" presId="urn:microsoft.com/office/officeart/2005/8/layout/target3"/>
    <dgm:cxn modelId="{D86F8AB2-14C7-4187-A97D-87DE2C7DB7AD}" type="presParOf" srcId="{ABACE838-CAEB-46D7-A37E-DA6A2798A21B}" destId="{85F136C1-2D3D-4455-89F2-C68EDD1F1E92}" srcOrd="1" destOrd="0" presId="urn:microsoft.com/office/officeart/2005/8/layout/target3"/>
    <dgm:cxn modelId="{2A10480B-D518-4659-B519-CDF717FF001B}" type="presParOf" srcId="{ABACE838-CAEB-46D7-A37E-DA6A2798A21B}" destId="{D04E33C4-4DB0-4C6E-9E57-FAB289C93E88}" srcOrd="2" destOrd="0" presId="urn:microsoft.com/office/officeart/2005/8/layout/target3"/>
    <dgm:cxn modelId="{B187305D-D335-46DF-9D20-9B030F6DDF76}" type="presParOf" srcId="{ABACE838-CAEB-46D7-A37E-DA6A2798A21B}" destId="{8D50514D-FEF6-4BD6-AE48-9715085E4983}" srcOrd="3" destOrd="0" presId="urn:microsoft.com/office/officeart/2005/8/layout/target3"/>
    <dgm:cxn modelId="{F0CA76A9-6553-40A6-9441-747BD1386C29}" type="presParOf" srcId="{ABACE838-CAEB-46D7-A37E-DA6A2798A21B}" destId="{893CA4A3-621E-4BFD-8AB5-533486E226DF}" srcOrd="4" destOrd="0" presId="urn:microsoft.com/office/officeart/2005/8/layout/target3"/>
    <dgm:cxn modelId="{7525C433-2413-4DF3-BC3C-967985613F1D}" type="presParOf" srcId="{ABACE838-CAEB-46D7-A37E-DA6A2798A21B}" destId="{4E52B5C4-395A-4D57-AB87-AB88F3847B33}" srcOrd="5" destOrd="0" presId="urn:microsoft.com/office/officeart/2005/8/layout/target3"/>
    <dgm:cxn modelId="{65451801-9BBB-41A4-8D63-705A1C8EC960}" type="presParOf" srcId="{ABACE838-CAEB-46D7-A37E-DA6A2798A21B}" destId="{0CE807DB-4560-4762-99C2-F3A0E3CABE96}" srcOrd="6" destOrd="0" presId="urn:microsoft.com/office/officeart/2005/8/layout/target3"/>
    <dgm:cxn modelId="{79F2C72A-E1EF-4C0D-A320-AFE2F518389E}" type="presParOf" srcId="{ABACE838-CAEB-46D7-A37E-DA6A2798A21B}" destId="{212636B8-CFF3-495C-A5F6-BD0A7166CB9E}" srcOrd="7" destOrd="0" presId="urn:microsoft.com/office/officeart/2005/8/layout/target3"/>
    <dgm:cxn modelId="{6F126150-70C3-4CA3-801E-65DB833392A2}" type="presParOf" srcId="{ABACE838-CAEB-46D7-A37E-DA6A2798A21B}" destId="{B27D3B80-DB81-4AC5-92C7-1974F49B1CFA}" srcOrd="8" destOrd="0" presId="urn:microsoft.com/office/officeart/2005/8/layout/target3"/>
    <dgm:cxn modelId="{1412046E-7B75-406E-A309-037267142875}" type="presParOf" srcId="{ABACE838-CAEB-46D7-A37E-DA6A2798A21B}" destId="{5A58F6F3-3F73-49E0-BB48-7807E8D27866}" srcOrd="9" destOrd="0" presId="urn:microsoft.com/office/officeart/2005/8/layout/target3"/>
    <dgm:cxn modelId="{D5017267-2D73-41E6-9921-662A17D34E73}" type="presParOf" srcId="{ABACE838-CAEB-46D7-A37E-DA6A2798A21B}" destId="{2751688C-EEB2-4598-B950-6667EE62868E}" srcOrd="10" destOrd="0" presId="urn:microsoft.com/office/officeart/2005/8/layout/target3"/>
    <dgm:cxn modelId="{2EE5B292-1EE9-44AE-851A-98E9059745CD}" type="presParOf" srcId="{ABACE838-CAEB-46D7-A37E-DA6A2798A21B}" destId="{48C90F86-6831-4078-BAA0-AF5765609FF9}" srcOrd="11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8CFEC2-6C3E-4B55-A619-206BA392DC91}" type="doc">
      <dgm:prSet loTypeId="urn:microsoft.com/office/officeart/2005/8/layout/radial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B4CF532-2CD8-4C96-A0FF-130C26842EA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b="1" dirty="0" smtClean="0"/>
            <a:t>Парафиндердің карбон қышқылдарына дейін тотығуы. </a:t>
          </a:r>
          <a:r>
            <a:rPr lang="kk-KZ" dirty="0" smtClean="0"/>
            <a:t>Парафиннің тотығуының бұл жолы әрқашан С-С байланыстарының бұзылуымен байланысты. </a:t>
          </a:r>
          <a:r>
            <a:rPr lang="ru-RU" dirty="0" smtClean="0"/>
            <a:t>Процесс </a:t>
          </a:r>
          <a:r>
            <a:rPr lang="ru-RU" dirty="0" err="1" smtClean="0"/>
            <a:t>сұйық фазада</a:t>
          </a:r>
          <a:r>
            <a:rPr lang="ru-RU" dirty="0" smtClean="0"/>
            <a:t> – </a:t>
          </a:r>
          <a:r>
            <a:rPr lang="ru-RU" dirty="0" err="1" smtClean="0"/>
            <a:t>термиялық немесе</a:t>
          </a:r>
          <a:r>
            <a:rPr lang="ru-RU" dirty="0" smtClean="0"/>
            <a:t> </a:t>
          </a:r>
          <a:r>
            <a:rPr lang="ru-RU" dirty="0" err="1" smtClean="0"/>
            <a:t>катализатордың қатысуымен </a:t>
          </a:r>
          <a:r>
            <a:rPr lang="ru-RU" dirty="0" smtClean="0"/>
            <a:t>105-120-дан 170-200</a:t>
          </a:r>
          <a:r>
            <a:rPr lang="ru-RU" baseline="30000" dirty="0" smtClean="0"/>
            <a:t>0</a:t>
          </a:r>
          <a:r>
            <a:rPr lang="ru-RU" dirty="0" smtClean="0"/>
            <a:t>С-қа </a:t>
          </a:r>
          <a:r>
            <a:rPr lang="ru-RU" dirty="0" err="1" smtClean="0"/>
            <a:t>дейінгі</a:t>
          </a:r>
          <a:r>
            <a:rPr lang="ru-RU" dirty="0" smtClean="0"/>
            <a:t> </a:t>
          </a:r>
          <a:r>
            <a:rPr lang="ru-RU" dirty="0" err="1" smtClean="0"/>
            <a:t>температурада</a:t>
          </a:r>
          <a:r>
            <a:rPr lang="ru-RU" dirty="0" smtClean="0"/>
            <a:t> </a:t>
          </a:r>
          <a:r>
            <a:rPr lang="ru-RU" dirty="0" err="1" smtClean="0"/>
            <a:t>жүреді</a:t>
          </a:r>
          <a:r>
            <a:rPr lang="ru-RU" dirty="0" smtClean="0"/>
            <a:t>. </a:t>
          </a:r>
          <a:endParaRPr lang="ru-RU" b="1" dirty="0">
            <a:solidFill>
              <a:srgbClr val="C00000"/>
            </a:solidFill>
          </a:endParaRPr>
        </a:p>
      </dgm:t>
    </dgm:pt>
    <dgm:pt modelId="{3B78FBD2-D8CD-4194-99CA-DE02DE3143A6}" type="parTrans" cxnId="{974E268F-3101-4C79-B7D6-5DDEC5ECC197}">
      <dgm:prSet/>
      <dgm:spPr/>
      <dgm:t>
        <a:bodyPr/>
        <a:lstStyle/>
        <a:p>
          <a:endParaRPr lang="ru-RU"/>
        </a:p>
      </dgm:t>
    </dgm:pt>
    <dgm:pt modelId="{EB370413-22E1-4799-88E3-2025DB7AE37E}" type="sibTrans" cxnId="{974E268F-3101-4C79-B7D6-5DDEC5ECC197}">
      <dgm:prSet/>
      <dgm:spPr/>
      <dgm:t>
        <a:bodyPr/>
        <a:lstStyle/>
        <a:p>
          <a:endParaRPr lang="ru-RU"/>
        </a:p>
      </dgm:t>
    </dgm:pt>
    <dgm:pt modelId="{79540B1C-72BA-4065-91EE-3E73BA149BFF}" type="pres">
      <dgm:prSet presAssocID="{5F8CFEC2-6C3E-4B55-A619-206BA392DC9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F129DC-393C-4A69-A524-B0EC04744068}" type="pres">
      <dgm:prSet presAssocID="{5F8CFEC2-6C3E-4B55-A619-206BA392DC91}" presName="radial" presStyleCnt="0">
        <dgm:presLayoutVars>
          <dgm:animLvl val="ctr"/>
        </dgm:presLayoutVars>
      </dgm:prSet>
      <dgm:spPr/>
    </dgm:pt>
    <dgm:pt modelId="{424B45F2-469A-4AED-9F90-D533145DDA0A}" type="pres">
      <dgm:prSet presAssocID="{BB4CF532-2CD8-4C96-A0FF-130C26842EAB}" presName="centerShape" presStyleLbl="vennNode1" presStyleIdx="0" presStyleCnt="1" custScaleX="132268"/>
      <dgm:spPr/>
      <dgm:t>
        <a:bodyPr/>
        <a:lstStyle/>
        <a:p>
          <a:endParaRPr lang="ru-RU"/>
        </a:p>
      </dgm:t>
    </dgm:pt>
  </dgm:ptLst>
  <dgm:cxnLst>
    <dgm:cxn modelId="{974E268F-3101-4C79-B7D6-5DDEC5ECC197}" srcId="{5F8CFEC2-6C3E-4B55-A619-206BA392DC91}" destId="{BB4CF532-2CD8-4C96-A0FF-130C26842EAB}" srcOrd="0" destOrd="0" parTransId="{3B78FBD2-D8CD-4194-99CA-DE02DE3143A6}" sibTransId="{EB370413-22E1-4799-88E3-2025DB7AE37E}"/>
    <dgm:cxn modelId="{F4A7CB83-F2E9-46E0-926E-7CB8ECA90689}" type="presOf" srcId="{5F8CFEC2-6C3E-4B55-A619-206BA392DC91}" destId="{79540B1C-72BA-4065-91EE-3E73BA149BFF}" srcOrd="0" destOrd="0" presId="urn:microsoft.com/office/officeart/2005/8/layout/radial3"/>
    <dgm:cxn modelId="{8E02CEFD-2B5D-4D13-8E63-3D651328F11F}" type="presOf" srcId="{BB4CF532-2CD8-4C96-A0FF-130C26842EAB}" destId="{424B45F2-469A-4AED-9F90-D533145DDA0A}" srcOrd="0" destOrd="0" presId="urn:microsoft.com/office/officeart/2005/8/layout/radial3"/>
    <dgm:cxn modelId="{57AA3130-43F9-498F-9926-C3276E2C39C5}" type="presParOf" srcId="{79540B1C-72BA-4065-91EE-3E73BA149BFF}" destId="{08F129DC-393C-4A69-A524-B0EC04744068}" srcOrd="0" destOrd="0" presId="urn:microsoft.com/office/officeart/2005/8/layout/radial3"/>
    <dgm:cxn modelId="{C640296E-37B2-4FCA-9F56-E03A98B48F48}" type="presParOf" srcId="{08F129DC-393C-4A69-A524-B0EC04744068}" destId="{424B45F2-469A-4AED-9F90-D533145DDA0A}" srcOrd="0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169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Мұнайхимиялық синтез негіздері 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Метан конверсиясы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2460812"/>
            <a:ext cx="6368902" cy="11075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764" y="4254225"/>
            <a:ext cx="62125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err="1" smtClean="0"/>
              <a:t>Метанның бумен</a:t>
            </a:r>
            <a:r>
              <a:rPr lang="ru-RU" dirty="0" smtClean="0"/>
              <a:t> </a:t>
            </a:r>
            <a:r>
              <a:rPr lang="ru-RU" dirty="0" err="1" smtClean="0"/>
              <a:t>әрекеттесу реакциясы</a:t>
            </a:r>
            <a:r>
              <a:rPr lang="ru-RU" dirty="0" smtClean="0"/>
              <a:t> никель </a:t>
            </a:r>
            <a:r>
              <a:rPr lang="ru-RU" dirty="0" err="1" smtClean="0"/>
              <a:t>катализаторларының </a:t>
            </a:r>
            <a:r>
              <a:rPr lang="ru-RU" dirty="0" smtClean="0"/>
              <a:t>(Ni-Al2O3) </a:t>
            </a:r>
            <a:r>
              <a:rPr lang="ru-RU" dirty="0" err="1" smtClean="0"/>
              <a:t>қатысуымен жоғары температурада</a:t>
            </a:r>
            <a:r>
              <a:rPr lang="ru-RU" dirty="0" smtClean="0"/>
              <a:t> (800-900) </a:t>
            </a:r>
            <a:r>
              <a:rPr lang="ru-RU" dirty="0" err="1" smtClean="0"/>
              <a:t>жүзеге асады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2318" y="1290916"/>
            <a:ext cx="6683187" cy="34155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03612" y="510944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Каталитикалық түрлендіруге арналған </a:t>
            </a:r>
            <a:r>
              <a:rPr lang="ru-RU" dirty="0" smtClean="0"/>
              <a:t>реактор (</a:t>
            </a:r>
            <a:r>
              <a:rPr lang="ru-RU" dirty="0" err="1" smtClean="0"/>
              <a:t>түтік пеші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472" y="1492576"/>
            <a:ext cx="7098927" cy="36173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49824" y="54187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Тотықтырғыш түрлендірудің технологиялық сұлбасыжоғары қысымдағы табиғи </a:t>
            </a:r>
            <a:r>
              <a:rPr lang="ru-RU" dirty="0" smtClean="0"/>
              <a:t>газ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Мазмұны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1268760"/>
          <a:ext cx="741682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Дәріс аяқталған соң 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білесіз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412776"/>
          <a:ext cx="784887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Схема 31"/>
          <p:cNvGraphicFramePr/>
          <p:nvPr/>
        </p:nvGraphicFramePr>
        <p:xfrm>
          <a:off x="179512" y="1196752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633413"/>
          </a:xfrm>
        </p:spPr>
        <p:txBody>
          <a:bodyPr>
            <a:normAutofit fontScale="90000"/>
          </a:bodyPr>
          <a:lstStyle/>
          <a:p>
            <a:r>
              <a:rPr lang="kk-KZ" sz="2400" dirty="0" smtClean="0"/>
              <a:t>Көміртек тотығына негізделген синтез өте үлкен өнеркәсіптік дамуға ие болды. 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196752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sz="1600" dirty="0" smtClean="0"/>
              <a:t>Синтез газын алудың үш негізгі өнеркәсіптік әдісі бар.</a:t>
            </a:r>
            <a:endParaRPr lang="ru-RU" sz="16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95536" y="1196752"/>
          <a:ext cx="756084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sz="1600" dirty="0" smtClean="0"/>
              <a:t>Синтез газын алудың үш негізгі өнеркәсіптік әдісі бар.</a:t>
            </a:r>
            <a:endParaRPr lang="ru-RU" sz="16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95536" y="1196752"/>
          <a:ext cx="756084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Схема 31"/>
          <p:cNvGraphicFramePr/>
          <p:nvPr/>
        </p:nvGraphicFramePr>
        <p:xfrm>
          <a:off x="179512" y="1196752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b="1" dirty="0" smtClean="0"/>
              <a:t>Көмірді газдандыру.</a:t>
            </a:r>
            <a:r>
              <a:rPr lang="kk-KZ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210236" y="3133164"/>
          <a:ext cx="7219812" cy="847165"/>
        </p:xfrm>
        <a:graphic>
          <a:graphicData uri="http://schemas.openxmlformats.org/presentationml/2006/ole">
            <p:oleObj spid="_x0000_s1025" name="Формула" r:id="rId3" imgW="1714500" imgH="24130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922930" y="4652683"/>
          <a:ext cx="4127378" cy="739588"/>
        </p:xfrm>
        <a:graphic>
          <a:graphicData uri="http://schemas.openxmlformats.org/presentationml/2006/ole">
            <p:oleObj spid="_x0000_s1027" name="Формула" r:id="rId4" imgW="1295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2353</TotalTime>
  <Words>340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Microsoft Equation 3.0</vt:lpstr>
      <vt:lpstr>Мұнайхимиялық синтез негіздері  </vt:lpstr>
      <vt:lpstr>Мазмұны</vt:lpstr>
      <vt:lpstr>Дәріс аяқталған соң Сіз білесіз:</vt:lpstr>
      <vt:lpstr>Слайд 4</vt:lpstr>
      <vt:lpstr>Көміртек тотығына негізделген синтез өте үлкен өнеркәсіптік дамуға ие болды. </vt:lpstr>
      <vt:lpstr>Синтез газын алудың үш негізгі өнеркәсіптік әдісі бар.</vt:lpstr>
      <vt:lpstr>Синтез газын алудың үш негізгі өнеркәсіптік әдісі бар.</vt:lpstr>
      <vt:lpstr>Слайд 8</vt:lpstr>
      <vt:lpstr>Слайд 9</vt:lpstr>
      <vt:lpstr>Слайд 10</vt:lpstr>
      <vt:lpstr>Слайд 11</vt:lpstr>
      <vt:lpstr>Слайд 12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301</cp:revision>
  <dcterms:created xsi:type="dcterms:W3CDTF">2017-10-09T05:58:02Z</dcterms:created>
  <dcterms:modified xsi:type="dcterms:W3CDTF">2022-11-05T03:05:09Z</dcterms:modified>
</cp:coreProperties>
</file>