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85" r:id="rId3"/>
    <p:sldId id="298" r:id="rId4"/>
    <p:sldId id="299" r:id="rId5"/>
    <p:sldId id="300" r:id="rId6"/>
    <p:sldId id="301" r:id="rId7"/>
    <p:sldId id="302" r:id="rId8"/>
    <p:sldId id="303" r:id="rId9"/>
    <p:sldId id="304" r:id="rId10"/>
    <p:sldId id="305" r:id="rId11"/>
    <p:sldId id="306" r:id="rId12"/>
    <p:sldId id="307" r:id="rId13"/>
    <p:sldId id="29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1" d="100"/>
          <a:sy n="71" d="100"/>
        </p:scale>
        <p:origin x="-102" y="-19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CF881D-C87E-44F1-B945-4B1E4F7F533A}"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ru-RU"/>
        </a:p>
      </dgm:t>
    </dgm:pt>
    <dgm:pt modelId="{E616D88B-6C10-48F1-8B77-107DEE269A76}">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ru-RU" sz="1400" b="1" dirty="0" err="1" smtClean="0">
              <a:solidFill>
                <a:schemeClr val="tx1"/>
              </a:solidFill>
              <a:latin typeface="Times New Roman" pitchFamily="18" charset="0"/>
              <a:cs typeface="Times New Roman" pitchFamily="18" charset="0"/>
            </a:rPr>
            <a:t>Қаныққан көмірсутектерді тотықтыру арқылы құрамында оттегі</a:t>
          </a:r>
          <a:r>
            <a:rPr lang="ru-RU" sz="1400" b="1" dirty="0" smtClean="0">
              <a:solidFill>
                <a:schemeClr val="tx1"/>
              </a:solidFill>
              <a:latin typeface="Times New Roman" pitchFamily="18" charset="0"/>
              <a:cs typeface="Times New Roman" pitchFamily="18" charset="0"/>
            </a:rPr>
            <a:t> бар </a:t>
          </a:r>
          <a:r>
            <a:rPr lang="ru-RU" sz="1400" b="1" dirty="0" err="1" smtClean="0">
              <a:solidFill>
                <a:schemeClr val="tx1"/>
              </a:solidFill>
              <a:latin typeface="Times New Roman" pitchFamily="18" charset="0"/>
              <a:cs typeface="Times New Roman" pitchFamily="18" charset="0"/>
            </a:rPr>
            <a:t>өнімдерді алу</a:t>
          </a:r>
          <a:r>
            <a:rPr lang="ru-RU" sz="1400" b="1" dirty="0" smtClean="0">
              <a:solidFill>
                <a:schemeClr val="tx1"/>
              </a:solidFill>
              <a:latin typeface="Times New Roman" pitchFamily="18" charset="0"/>
              <a:cs typeface="Times New Roman" pitchFamily="18" charset="0"/>
            </a:rPr>
            <a:t>. </a:t>
          </a:r>
          <a:endParaRPr lang="ru-RU" sz="1400" b="1" dirty="0"/>
        </a:p>
      </dgm:t>
    </dgm:pt>
    <dgm:pt modelId="{8A91E2EE-35AD-4F88-8E0D-C25FAE608F30}" type="parTrans" cxnId="{02F7215F-CD21-4529-A30D-5210386BF251}">
      <dgm:prSet/>
      <dgm:spPr/>
      <dgm:t>
        <a:bodyPr/>
        <a:lstStyle/>
        <a:p>
          <a:endParaRPr lang="ru-RU"/>
        </a:p>
      </dgm:t>
    </dgm:pt>
    <dgm:pt modelId="{41ABF956-F2F6-40EA-BD67-7DF68C09886D}" type="sibTrans" cxnId="{02F7215F-CD21-4529-A30D-5210386BF251}">
      <dgm:prSet/>
      <dgm:spPr/>
      <dgm:t>
        <a:bodyPr/>
        <a:lstStyle/>
        <a:p>
          <a:endParaRPr lang="ru-RU"/>
        </a:p>
      </dgm:t>
    </dgm:pt>
    <dgm:pt modelId="{0739E8C9-D345-4FFB-8585-4B75AEC96108}">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ru-RU" sz="1400" b="1" dirty="0" err="1" smtClean="0">
              <a:solidFill>
                <a:schemeClr val="tx1"/>
              </a:solidFill>
              <a:latin typeface="Times New Roman" pitchFamily="18" charset="0"/>
              <a:cs typeface="Times New Roman" pitchFamily="18" charset="0"/>
            </a:rPr>
            <a:t>Көмірсутектердің және олардың туындыларының гетерогенді</a:t>
          </a:r>
          <a:r>
            <a:rPr lang="ru-RU" sz="1400" b="1" dirty="0" smtClean="0">
              <a:solidFill>
                <a:schemeClr val="tx1"/>
              </a:solidFill>
              <a:latin typeface="Times New Roman" pitchFamily="18" charset="0"/>
              <a:cs typeface="Times New Roman" pitchFamily="18" charset="0"/>
            </a:rPr>
            <a:t> </a:t>
          </a:r>
          <a:r>
            <a:rPr lang="ru-RU" sz="1400" b="1" dirty="0" err="1" smtClean="0">
              <a:solidFill>
                <a:schemeClr val="tx1"/>
              </a:solidFill>
              <a:latin typeface="Times New Roman" pitchFamily="18" charset="0"/>
              <a:cs typeface="Times New Roman" pitchFamily="18" charset="0"/>
            </a:rPr>
            <a:t>каталитикалық тотығуы.</a:t>
          </a:r>
          <a:endParaRPr lang="ru-RU" sz="1400" b="1" dirty="0"/>
        </a:p>
      </dgm:t>
    </dgm:pt>
    <dgm:pt modelId="{4CE71F5C-D320-44ED-B02B-7E0806A91643}" type="parTrans" cxnId="{B711C022-DF95-4197-83D4-EB3D9EF368F3}">
      <dgm:prSet/>
      <dgm:spPr/>
      <dgm:t>
        <a:bodyPr/>
        <a:lstStyle/>
        <a:p>
          <a:endParaRPr lang="ru-RU"/>
        </a:p>
      </dgm:t>
    </dgm:pt>
    <dgm:pt modelId="{2D789A24-9E22-4E18-B229-4142283BDF4A}" type="sibTrans" cxnId="{B711C022-DF95-4197-83D4-EB3D9EF368F3}">
      <dgm:prSet/>
      <dgm:spPr/>
      <dgm:t>
        <a:bodyPr/>
        <a:lstStyle/>
        <a:p>
          <a:endParaRPr lang="ru-RU"/>
        </a:p>
      </dgm:t>
    </dgm:pt>
    <dgm:pt modelId="{44D38AF4-04BA-4BBE-835E-B8035C21D0F9}" type="pres">
      <dgm:prSet presAssocID="{8CCF881D-C87E-44F1-B945-4B1E4F7F533A}" presName="linear" presStyleCnt="0">
        <dgm:presLayoutVars>
          <dgm:dir/>
          <dgm:animLvl val="lvl"/>
          <dgm:resizeHandles val="exact"/>
        </dgm:presLayoutVars>
      </dgm:prSet>
      <dgm:spPr/>
      <dgm:t>
        <a:bodyPr/>
        <a:lstStyle/>
        <a:p>
          <a:endParaRPr lang="ru-RU"/>
        </a:p>
      </dgm:t>
    </dgm:pt>
    <dgm:pt modelId="{204589D5-8221-46AB-9298-3CBD91F14015}" type="pres">
      <dgm:prSet presAssocID="{E616D88B-6C10-48F1-8B77-107DEE269A76}" presName="parentLin" presStyleCnt="0"/>
      <dgm:spPr/>
      <dgm:t>
        <a:bodyPr/>
        <a:lstStyle/>
        <a:p>
          <a:endParaRPr lang="ru-RU"/>
        </a:p>
      </dgm:t>
    </dgm:pt>
    <dgm:pt modelId="{2577D8FC-DEE1-4F7D-B97F-ADDACBCE7D13}" type="pres">
      <dgm:prSet presAssocID="{E616D88B-6C10-48F1-8B77-107DEE269A76}" presName="parentLeftMargin" presStyleLbl="node1" presStyleIdx="0" presStyleCnt="2"/>
      <dgm:spPr/>
      <dgm:t>
        <a:bodyPr/>
        <a:lstStyle/>
        <a:p>
          <a:endParaRPr lang="ru-RU"/>
        </a:p>
      </dgm:t>
    </dgm:pt>
    <dgm:pt modelId="{333F026F-507D-4D7F-A96F-E7A7260F09AB}" type="pres">
      <dgm:prSet presAssocID="{E616D88B-6C10-48F1-8B77-107DEE269A76}" presName="parentText" presStyleLbl="node1" presStyleIdx="0" presStyleCnt="2" custLinFactNeighborX="39887" custLinFactNeighborY="25404">
        <dgm:presLayoutVars>
          <dgm:chMax val="0"/>
          <dgm:bulletEnabled val="1"/>
        </dgm:presLayoutVars>
      </dgm:prSet>
      <dgm:spPr/>
      <dgm:t>
        <a:bodyPr/>
        <a:lstStyle/>
        <a:p>
          <a:endParaRPr lang="ru-RU"/>
        </a:p>
      </dgm:t>
    </dgm:pt>
    <dgm:pt modelId="{E3E9AED8-4DB9-452E-AFD7-A4F4B7AFE5E0}" type="pres">
      <dgm:prSet presAssocID="{E616D88B-6C10-48F1-8B77-107DEE269A76}" presName="negativeSpace" presStyleCnt="0"/>
      <dgm:spPr/>
      <dgm:t>
        <a:bodyPr/>
        <a:lstStyle/>
        <a:p>
          <a:endParaRPr lang="ru-RU"/>
        </a:p>
      </dgm:t>
    </dgm:pt>
    <dgm:pt modelId="{006ACAEB-77EC-4789-8D17-3E148C82E1B2}" type="pres">
      <dgm:prSet presAssocID="{E616D88B-6C10-48F1-8B77-107DEE269A76}" presName="childText" presStyleLbl="conFgAcc1" presStyleIdx="0" presStyleCnt="2">
        <dgm:presLayoutVars>
          <dgm:bulletEnabled val="1"/>
        </dgm:presLayoutVars>
        <dgm:style>
          <a:lnRef idx="2">
            <a:schemeClr val="accent5">
              <a:shade val="50000"/>
            </a:schemeClr>
          </a:lnRef>
          <a:fillRef idx="1">
            <a:schemeClr val="accent5"/>
          </a:fillRef>
          <a:effectRef idx="0">
            <a:schemeClr val="accent5"/>
          </a:effectRef>
          <a:fontRef idx="minor">
            <a:schemeClr val="lt1"/>
          </a:fontRef>
        </dgm:style>
      </dgm:prSet>
      <dgm:spPr/>
      <dgm:t>
        <a:bodyPr/>
        <a:lstStyle/>
        <a:p>
          <a:endParaRPr lang="ru-RU"/>
        </a:p>
      </dgm:t>
    </dgm:pt>
    <dgm:pt modelId="{C1EE178F-0FCB-41E6-B879-A0C9EAB8C136}" type="pres">
      <dgm:prSet presAssocID="{41ABF956-F2F6-40EA-BD67-7DF68C09886D}" presName="spaceBetweenRectangles" presStyleCnt="0"/>
      <dgm:spPr/>
      <dgm:t>
        <a:bodyPr/>
        <a:lstStyle/>
        <a:p>
          <a:endParaRPr lang="ru-RU"/>
        </a:p>
      </dgm:t>
    </dgm:pt>
    <dgm:pt modelId="{A474AD09-1C97-4C3E-98D9-658BB8EC28CB}" type="pres">
      <dgm:prSet presAssocID="{0739E8C9-D345-4FFB-8585-4B75AEC96108}" presName="parentLin" presStyleCnt="0"/>
      <dgm:spPr/>
      <dgm:t>
        <a:bodyPr/>
        <a:lstStyle/>
        <a:p>
          <a:endParaRPr lang="ru-RU"/>
        </a:p>
      </dgm:t>
    </dgm:pt>
    <dgm:pt modelId="{1CC59649-9708-4FDC-BB42-310B039DB0C7}" type="pres">
      <dgm:prSet presAssocID="{0739E8C9-D345-4FFB-8585-4B75AEC96108}" presName="parentLeftMargin" presStyleLbl="node1" presStyleIdx="0" presStyleCnt="2"/>
      <dgm:spPr/>
      <dgm:t>
        <a:bodyPr/>
        <a:lstStyle/>
        <a:p>
          <a:endParaRPr lang="ru-RU"/>
        </a:p>
      </dgm:t>
    </dgm:pt>
    <dgm:pt modelId="{0073FAB5-B4FB-4E39-98AC-287CAD1D08E0}" type="pres">
      <dgm:prSet presAssocID="{0739E8C9-D345-4FFB-8585-4B75AEC96108}" presName="parentText" presStyleLbl="node1" presStyleIdx="1" presStyleCnt="2" custLinFactNeighborX="50765" custLinFactNeighborY="12264">
        <dgm:presLayoutVars>
          <dgm:chMax val="0"/>
          <dgm:bulletEnabled val="1"/>
        </dgm:presLayoutVars>
      </dgm:prSet>
      <dgm:spPr/>
      <dgm:t>
        <a:bodyPr/>
        <a:lstStyle/>
        <a:p>
          <a:endParaRPr lang="ru-RU"/>
        </a:p>
      </dgm:t>
    </dgm:pt>
    <dgm:pt modelId="{A2453493-5A56-4755-9482-668EB4513024}" type="pres">
      <dgm:prSet presAssocID="{0739E8C9-D345-4FFB-8585-4B75AEC96108}" presName="negativeSpace" presStyleCnt="0"/>
      <dgm:spPr/>
      <dgm:t>
        <a:bodyPr/>
        <a:lstStyle/>
        <a:p>
          <a:endParaRPr lang="ru-RU"/>
        </a:p>
      </dgm:t>
    </dgm:pt>
    <dgm:pt modelId="{5D256869-42DD-4861-A3C3-5669033B058A}" type="pres">
      <dgm:prSet presAssocID="{0739E8C9-D345-4FFB-8585-4B75AEC96108}" presName="childText" presStyleLbl="conFgAcc1" presStyleIdx="1" presStyleCnt="2">
        <dgm:presLayoutVars>
          <dgm:bulletEnabled val="1"/>
        </dgm:presLayoutVars>
        <dgm:style>
          <a:lnRef idx="2">
            <a:schemeClr val="accent5">
              <a:shade val="50000"/>
            </a:schemeClr>
          </a:lnRef>
          <a:fillRef idx="1">
            <a:schemeClr val="accent5"/>
          </a:fillRef>
          <a:effectRef idx="0">
            <a:schemeClr val="accent5"/>
          </a:effectRef>
          <a:fontRef idx="minor">
            <a:schemeClr val="lt1"/>
          </a:fontRef>
        </dgm:style>
      </dgm:prSet>
      <dgm:spPr/>
      <dgm:t>
        <a:bodyPr/>
        <a:lstStyle/>
        <a:p>
          <a:endParaRPr lang="ru-RU"/>
        </a:p>
      </dgm:t>
    </dgm:pt>
  </dgm:ptLst>
  <dgm:cxnLst>
    <dgm:cxn modelId="{C4058FD2-2A08-4E2C-A660-4FF8952F7DC1}" type="presOf" srcId="{E616D88B-6C10-48F1-8B77-107DEE269A76}" destId="{2577D8FC-DEE1-4F7D-B97F-ADDACBCE7D13}" srcOrd="0" destOrd="0" presId="urn:microsoft.com/office/officeart/2005/8/layout/list1"/>
    <dgm:cxn modelId="{2D65EFB7-199C-493A-9A8A-13F1B42CFE39}" type="presOf" srcId="{8CCF881D-C87E-44F1-B945-4B1E4F7F533A}" destId="{44D38AF4-04BA-4BBE-835E-B8035C21D0F9}" srcOrd="0" destOrd="0" presId="urn:microsoft.com/office/officeart/2005/8/layout/list1"/>
    <dgm:cxn modelId="{7D2E34D8-4343-4FC4-899F-7C556E0AA5CB}" type="presOf" srcId="{E616D88B-6C10-48F1-8B77-107DEE269A76}" destId="{333F026F-507D-4D7F-A96F-E7A7260F09AB}" srcOrd="1" destOrd="0" presId="urn:microsoft.com/office/officeart/2005/8/layout/list1"/>
    <dgm:cxn modelId="{E2F36B6A-A095-40E9-B415-649B30764B6B}" type="presOf" srcId="{0739E8C9-D345-4FFB-8585-4B75AEC96108}" destId="{1CC59649-9708-4FDC-BB42-310B039DB0C7}" srcOrd="0" destOrd="0" presId="urn:microsoft.com/office/officeart/2005/8/layout/list1"/>
    <dgm:cxn modelId="{BE37D5CC-03BF-4542-8C88-4A4BDE0939E7}" type="presOf" srcId="{0739E8C9-D345-4FFB-8585-4B75AEC96108}" destId="{0073FAB5-B4FB-4E39-98AC-287CAD1D08E0}" srcOrd="1" destOrd="0" presId="urn:microsoft.com/office/officeart/2005/8/layout/list1"/>
    <dgm:cxn modelId="{02F7215F-CD21-4529-A30D-5210386BF251}" srcId="{8CCF881D-C87E-44F1-B945-4B1E4F7F533A}" destId="{E616D88B-6C10-48F1-8B77-107DEE269A76}" srcOrd="0" destOrd="0" parTransId="{8A91E2EE-35AD-4F88-8E0D-C25FAE608F30}" sibTransId="{41ABF956-F2F6-40EA-BD67-7DF68C09886D}"/>
    <dgm:cxn modelId="{B711C022-DF95-4197-83D4-EB3D9EF368F3}" srcId="{8CCF881D-C87E-44F1-B945-4B1E4F7F533A}" destId="{0739E8C9-D345-4FFB-8585-4B75AEC96108}" srcOrd="1" destOrd="0" parTransId="{4CE71F5C-D320-44ED-B02B-7E0806A91643}" sibTransId="{2D789A24-9E22-4E18-B229-4142283BDF4A}"/>
    <dgm:cxn modelId="{30E3DD6F-E266-4FAC-B7E0-E833043E0D79}" type="presParOf" srcId="{44D38AF4-04BA-4BBE-835E-B8035C21D0F9}" destId="{204589D5-8221-46AB-9298-3CBD91F14015}" srcOrd="0" destOrd="0" presId="urn:microsoft.com/office/officeart/2005/8/layout/list1"/>
    <dgm:cxn modelId="{CF3DDF74-D183-4185-80B7-8FFE145C31DD}" type="presParOf" srcId="{204589D5-8221-46AB-9298-3CBD91F14015}" destId="{2577D8FC-DEE1-4F7D-B97F-ADDACBCE7D13}" srcOrd="0" destOrd="0" presId="urn:microsoft.com/office/officeart/2005/8/layout/list1"/>
    <dgm:cxn modelId="{B9757A47-6B6D-445D-8988-01FD7C6BEFC4}" type="presParOf" srcId="{204589D5-8221-46AB-9298-3CBD91F14015}" destId="{333F026F-507D-4D7F-A96F-E7A7260F09AB}" srcOrd="1" destOrd="0" presId="urn:microsoft.com/office/officeart/2005/8/layout/list1"/>
    <dgm:cxn modelId="{5DC9396A-1DED-4B4B-8B89-6ED261255766}" type="presParOf" srcId="{44D38AF4-04BA-4BBE-835E-B8035C21D0F9}" destId="{E3E9AED8-4DB9-452E-AFD7-A4F4B7AFE5E0}" srcOrd="1" destOrd="0" presId="urn:microsoft.com/office/officeart/2005/8/layout/list1"/>
    <dgm:cxn modelId="{56C5C941-C5C8-4257-8618-C786135D2584}" type="presParOf" srcId="{44D38AF4-04BA-4BBE-835E-B8035C21D0F9}" destId="{006ACAEB-77EC-4789-8D17-3E148C82E1B2}" srcOrd="2" destOrd="0" presId="urn:microsoft.com/office/officeart/2005/8/layout/list1"/>
    <dgm:cxn modelId="{A93EA412-39EB-4AD8-9F71-FBBC7D0CF329}" type="presParOf" srcId="{44D38AF4-04BA-4BBE-835E-B8035C21D0F9}" destId="{C1EE178F-0FCB-41E6-B879-A0C9EAB8C136}" srcOrd="3" destOrd="0" presId="urn:microsoft.com/office/officeart/2005/8/layout/list1"/>
    <dgm:cxn modelId="{474B9C36-7BAF-4E00-893E-9471728D869D}" type="presParOf" srcId="{44D38AF4-04BA-4BBE-835E-B8035C21D0F9}" destId="{A474AD09-1C97-4C3E-98D9-658BB8EC28CB}" srcOrd="4" destOrd="0" presId="urn:microsoft.com/office/officeart/2005/8/layout/list1"/>
    <dgm:cxn modelId="{C7B04D73-1EA1-4C5B-9619-E1A84A2F977E}" type="presParOf" srcId="{A474AD09-1C97-4C3E-98D9-658BB8EC28CB}" destId="{1CC59649-9708-4FDC-BB42-310B039DB0C7}" srcOrd="0" destOrd="0" presId="urn:microsoft.com/office/officeart/2005/8/layout/list1"/>
    <dgm:cxn modelId="{998A6379-3550-4C68-8737-FF395568D5D3}" type="presParOf" srcId="{A474AD09-1C97-4C3E-98D9-658BB8EC28CB}" destId="{0073FAB5-B4FB-4E39-98AC-287CAD1D08E0}" srcOrd="1" destOrd="0" presId="urn:microsoft.com/office/officeart/2005/8/layout/list1"/>
    <dgm:cxn modelId="{AAC1E900-D64E-49D9-AB2C-DD97DBE40FB8}" type="presParOf" srcId="{44D38AF4-04BA-4BBE-835E-B8035C21D0F9}" destId="{A2453493-5A56-4755-9482-668EB4513024}" srcOrd="5" destOrd="0" presId="urn:microsoft.com/office/officeart/2005/8/layout/list1"/>
    <dgm:cxn modelId="{9C2791E5-E1CB-48A0-B9BE-43C3F1786ECC}" type="presParOf" srcId="{44D38AF4-04BA-4BBE-835E-B8035C21D0F9}" destId="{5D256869-42DD-4861-A3C3-5669033B058A}" srcOrd="6"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247E2C3E-7ADC-4CDD-82F7-FAEB1B41C616}"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ru-RU"/>
        </a:p>
      </dgm:t>
    </dgm:pt>
    <dgm:pt modelId="{16798780-06CB-49BD-A483-C14E7007C98D}">
      <dgm:prSet custT="1"/>
      <dgm:spPr/>
      <dgm:t>
        <a:bodyPr/>
        <a:lstStyle/>
        <a:p>
          <a:r>
            <a:rPr lang="ru-RU" sz="1800" dirty="0" err="1" smtClean="0">
              <a:latin typeface="Times New Roman" panose="02020603050405020304" pitchFamily="18" charset="0"/>
              <a:cs typeface="Times New Roman" panose="02020603050405020304" pitchFamily="18" charset="0"/>
            </a:rPr>
            <a:t>Толық</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және</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толық</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емес</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тотығуды</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ажыратыңыз</a:t>
          </a:r>
          <a:r>
            <a:rPr lang="ru-RU" sz="1800" dirty="0" smtClean="0">
              <a:latin typeface="Times New Roman" panose="02020603050405020304" pitchFamily="18" charset="0"/>
              <a:cs typeface="Times New Roman" panose="02020603050405020304" pitchFamily="18" charset="0"/>
            </a:rPr>
            <a:t>. </a:t>
          </a:r>
          <a:endParaRPr lang="ru-RU" sz="1800" dirty="0">
            <a:latin typeface="Times New Roman" panose="02020603050405020304" pitchFamily="18" charset="0"/>
            <a:cs typeface="Times New Roman" panose="02020603050405020304" pitchFamily="18" charset="0"/>
          </a:endParaRPr>
        </a:p>
      </dgm:t>
    </dgm:pt>
    <dgm:pt modelId="{1C64EE4A-256B-4BDA-960B-010F9F5A291D}" type="parTrans" cxnId="{EF41DEB3-B23B-4BCF-8C62-6B4FF0176BF9}">
      <dgm:prSet/>
      <dgm:spPr/>
      <dgm:t>
        <a:bodyPr/>
        <a:lstStyle/>
        <a:p>
          <a:endParaRPr lang="ru-RU"/>
        </a:p>
      </dgm:t>
    </dgm:pt>
    <dgm:pt modelId="{9FAF5ADE-A834-4602-816C-D464A6061B24}" type="sibTrans" cxnId="{EF41DEB3-B23B-4BCF-8C62-6B4FF0176BF9}">
      <dgm:prSet/>
      <dgm:spPr/>
      <dgm:t>
        <a:bodyPr/>
        <a:lstStyle/>
        <a:p>
          <a:endParaRPr lang="ru-RU"/>
        </a:p>
      </dgm:t>
    </dgm:pt>
    <dgm:pt modelId="{7295E121-714C-4D41-8A01-5A90BFE07D92}">
      <dgm:prSet custT="1"/>
      <dgm:spPr/>
      <dgm:t>
        <a:bodyPr/>
        <a:lstStyle/>
        <a:p>
          <a:r>
            <a:rPr lang="ru-RU" sz="1800" dirty="0" err="1" smtClean="0">
              <a:latin typeface="Times New Roman" panose="02020603050405020304" pitchFamily="18" charset="0"/>
              <a:cs typeface="Times New Roman" panose="02020603050405020304" pitchFamily="18" charset="0"/>
            </a:rPr>
            <a:t>Негізгі</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органикалық</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және</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мұнай-химиялық</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синтезде</a:t>
          </a:r>
          <a:r>
            <a:rPr lang="ru-RU" sz="1800" dirty="0" smtClean="0">
              <a:latin typeface="Times New Roman" panose="02020603050405020304" pitchFamily="18" charset="0"/>
              <a:cs typeface="Times New Roman" panose="02020603050405020304" pitchFamily="18" charset="0"/>
            </a:rPr>
            <a:t> </a:t>
          </a:r>
          <a:r>
            <a:rPr lang="kk-KZ" sz="1800" dirty="0" smtClean="0">
              <a:latin typeface="Times New Roman" panose="02020603050405020304" pitchFamily="18" charset="0"/>
              <a:cs typeface="Times New Roman" panose="02020603050405020304" pitchFamily="18" charset="0"/>
            </a:rPr>
            <a:t>қолданылатын</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тотықтырғыштар</a:t>
          </a:r>
          <a:r>
            <a:rPr lang="ru-RU" sz="1800" dirty="0" smtClean="0">
              <a:latin typeface="Times New Roman" panose="02020603050405020304" pitchFamily="18" charset="0"/>
              <a:cs typeface="Times New Roman" panose="02020603050405020304" pitchFamily="18" charset="0"/>
            </a:rPr>
            <a:t> .</a:t>
          </a:r>
          <a:endParaRPr lang="ru-RU" sz="1800" dirty="0">
            <a:latin typeface="Times New Roman" panose="02020603050405020304" pitchFamily="18" charset="0"/>
            <a:cs typeface="Times New Roman" panose="02020603050405020304" pitchFamily="18" charset="0"/>
          </a:endParaRPr>
        </a:p>
      </dgm:t>
    </dgm:pt>
    <dgm:pt modelId="{45AED1BD-D5BD-45C7-9FC1-1ED99A0DD973}" type="parTrans" cxnId="{9ADD6D1F-7E81-4AB8-85FA-0A0A13CCE51B}">
      <dgm:prSet/>
      <dgm:spPr/>
      <dgm:t>
        <a:bodyPr/>
        <a:lstStyle/>
        <a:p>
          <a:endParaRPr lang="ru-RU"/>
        </a:p>
      </dgm:t>
    </dgm:pt>
    <dgm:pt modelId="{656D5C73-F3E7-414E-9E13-9CEFD01E9F2B}" type="sibTrans" cxnId="{9ADD6D1F-7E81-4AB8-85FA-0A0A13CCE51B}">
      <dgm:prSet/>
      <dgm:spPr/>
      <dgm:t>
        <a:bodyPr/>
        <a:lstStyle/>
        <a:p>
          <a:endParaRPr lang="ru-RU"/>
        </a:p>
      </dgm:t>
    </dgm:pt>
    <dgm:pt modelId="{49FCE0C4-D79D-43C2-8782-85E73D750520}">
      <dgm:prSet custT="1"/>
      <dgm:spPr/>
      <dgm:t>
        <a:bodyPr/>
        <a:lstStyle/>
        <a:p>
          <a:r>
            <a:rPr lang="ru-RU" sz="1800" dirty="0" err="1" smtClean="0">
              <a:latin typeface="Times New Roman" panose="02020603050405020304" pitchFamily="18" charset="0"/>
              <a:cs typeface="Times New Roman" panose="02020603050405020304" pitchFamily="18" charset="0"/>
            </a:rPr>
            <a:t>Мұнай-химиялық</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синтезде</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қолданылатын</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тотығу</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реакциялары</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қалай</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жүреді</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dgm:t>
    </dgm:pt>
    <dgm:pt modelId="{E82C4D53-0831-4839-A6F0-2D2C8EC60EFA}" type="parTrans" cxnId="{41F3612C-E55B-42BD-B5C4-D4447BDC924E}">
      <dgm:prSet/>
      <dgm:spPr/>
      <dgm:t>
        <a:bodyPr/>
        <a:lstStyle/>
        <a:p>
          <a:endParaRPr lang="ru-RU"/>
        </a:p>
      </dgm:t>
    </dgm:pt>
    <dgm:pt modelId="{4A5BC820-7120-494E-895C-75DB49D74729}" type="sibTrans" cxnId="{41F3612C-E55B-42BD-B5C4-D4447BDC924E}">
      <dgm:prSet/>
      <dgm:spPr/>
      <dgm:t>
        <a:bodyPr/>
        <a:lstStyle/>
        <a:p>
          <a:endParaRPr lang="ru-RU"/>
        </a:p>
      </dgm:t>
    </dgm:pt>
    <dgm:pt modelId="{1F98B6FC-2F44-48E0-B2D5-331EBAAF2BED}" type="pres">
      <dgm:prSet presAssocID="{247E2C3E-7ADC-4CDD-82F7-FAEB1B41C616}" presName="linear" presStyleCnt="0">
        <dgm:presLayoutVars>
          <dgm:dir/>
          <dgm:animLvl val="lvl"/>
          <dgm:resizeHandles val="exact"/>
        </dgm:presLayoutVars>
      </dgm:prSet>
      <dgm:spPr/>
      <dgm:t>
        <a:bodyPr/>
        <a:lstStyle/>
        <a:p>
          <a:endParaRPr lang="ru-RU"/>
        </a:p>
      </dgm:t>
    </dgm:pt>
    <dgm:pt modelId="{A15CB828-0D26-4A84-A7A1-3761D1D64AEF}" type="pres">
      <dgm:prSet presAssocID="{49FCE0C4-D79D-43C2-8782-85E73D750520}" presName="parentLin" presStyleCnt="0"/>
      <dgm:spPr/>
    </dgm:pt>
    <dgm:pt modelId="{56C6D959-4C2D-405D-8FF2-E41726566062}" type="pres">
      <dgm:prSet presAssocID="{49FCE0C4-D79D-43C2-8782-85E73D750520}" presName="parentLeftMargin" presStyleLbl="node1" presStyleIdx="0" presStyleCnt="3"/>
      <dgm:spPr/>
      <dgm:t>
        <a:bodyPr/>
        <a:lstStyle/>
        <a:p>
          <a:endParaRPr lang="ru-RU"/>
        </a:p>
      </dgm:t>
    </dgm:pt>
    <dgm:pt modelId="{D748A9C4-55E0-4DE2-84E8-DEB28768C529}" type="pres">
      <dgm:prSet presAssocID="{49FCE0C4-D79D-43C2-8782-85E73D750520}" presName="parentText" presStyleLbl="node1" presStyleIdx="0" presStyleCnt="3">
        <dgm:presLayoutVars>
          <dgm:chMax val="0"/>
          <dgm:bulletEnabled val="1"/>
        </dgm:presLayoutVars>
      </dgm:prSet>
      <dgm:spPr/>
      <dgm:t>
        <a:bodyPr/>
        <a:lstStyle/>
        <a:p>
          <a:endParaRPr lang="ru-RU"/>
        </a:p>
      </dgm:t>
    </dgm:pt>
    <dgm:pt modelId="{7B69B95F-8E2E-415C-8972-55DD4DFD79AF}" type="pres">
      <dgm:prSet presAssocID="{49FCE0C4-D79D-43C2-8782-85E73D750520}" presName="negativeSpace" presStyleCnt="0"/>
      <dgm:spPr/>
    </dgm:pt>
    <dgm:pt modelId="{7B2A199D-3BB9-435B-915D-8729033E7172}" type="pres">
      <dgm:prSet presAssocID="{49FCE0C4-D79D-43C2-8782-85E73D750520}" presName="childText" presStyleLbl="conFgAcc1" presStyleIdx="0" presStyleCnt="3">
        <dgm:presLayoutVars>
          <dgm:bulletEnabled val="1"/>
        </dgm:presLayoutVars>
        <dgm:style>
          <a:lnRef idx="1">
            <a:schemeClr val="accent1"/>
          </a:lnRef>
          <a:fillRef idx="2">
            <a:schemeClr val="accent1"/>
          </a:fillRef>
          <a:effectRef idx="1">
            <a:schemeClr val="accent1"/>
          </a:effectRef>
          <a:fontRef idx="minor">
            <a:schemeClr val="dk1"/>
          </a:fontRef>
        </dgm:style>
      </dgm:prSet>
      <dgm:spPr/>
      <dgm:t>
        <a:bodyPr/>
        <a:lstStyle/>
        <a:p>
          <a:endParaRPr lang="ru-RU"/>
        </a:p>
      </dgm:t>
    </dgm:pt>
    <dgm:pt modelId="{9E7B0123-04D3-41BC-91E0-54A541BBBF23}" type="pres">
      <dgm:prSet presAssocID="{4A5BC820-7120-494E-895C-75DB49D74729}" presName="spaceBetweenRectangles" presStyleCnt="0"/>
      <dgm:spPr/>
    </dgm:pt>
    <dgm:pt modelId="{62D33C6D-5AA6-4E4B-AD29-90EEACD5480C}" type="pres">
      <dgm:prSet presAssocID="{16798780-06CB-49BD-A483-C14E7007C98D}" presName="parentLin" presStyleCnt="0"/>
      <dgm:spPr/>
      <dgm:t>
        <a:bodyPr/>
        <a:lstStyle/>
        <a:p>
          <a:endParaRPr lang="ru-RU"/>
        </a:p>
      </dgm:t>
    </dgm:pt>
    <dgm:pt modelId="{7976E275-432D-499B-B781-CF6CB1AEF6A9}" type="pres">
      <dgm:prSet presAssocID="{16798780-06CB-49BD-A483-C14E7007C98D}" presName="parentLeftMargin" presStyleLbl="node1" presStyleIdx="0" presStyleCnt="3"/>
      <dgm:spPr/>
      <dgm:t>
        <a:bodyPr/>
        <a:lstStyle/>
        <a:p>
          <a:endParaRPr lang="ru-RU"/>
        </a:p>
      </dgm:t>
    </dgm:pt>
    <dgm:pt modelId="{D6974E00-A4BA-4F7E-A891-1C8A02257CAD}" type="pres">
      <dgm:prSet presAssocID="{16798780-06CB-49BD-A483-C14E7007C98D}" presName="parentText" presStyleLbl="node1" presStyleIdx="1" presStyleCnt="3">
        <dgm:presLayoutVars>
          <dgm:chMax val="0"/>
          <dgm:bulletEnabled val="1"/>
        </dgm:presLayoutVars>
      </dgm:prSet>
      <dgm:spPr/>
      <dgm:t>
        <a:bodyPr/>
        <a:lstStyle/>
        <a:p>
          <a:endParaRPr lang="ru-RU"/>
        </a:p>
      </dgm:t>
    </dgm:pt>
    <dgm:pt modelId="{0D1FB003-6A92-4A46-847A-CC9EAD39C675}" type="pres">
      <dgm:prSet presAssocID="{16798780-06CB-49BD-A483-C14E7007C98D}" presName="negativeSpace" presStyleCnt="0"/>
      <dgm:spPr/>
      <dgm:t>
        <a:bodyPr/>
        <a:lstStyle/>
        <a:p>
          <a:endParaRPr lang="ru-RU"/>
        </a:p>
      </dgm:t>
    </dgm:pt>
    <dgm:pt modelId="{1D017BC3-2BE6-4FAD-8746-6D1CE4D0332B}" type="pres">
      <dgm:prSet presAssocID="{16798780-06CB-49BD-A483-C14E7007C98D}" presName="childText" presStyleLbl="conFgAcc1" presStyleIdx="1" presStyleCnt="3">
        <dgm:presLayoutVars>
          <dgm:bulletEnabled val="1"/>
        </dgm:presLayoutVars>
        <dgm:style>
          <a:lnRef idx="1">
            <a:schemeClr val="accent1"/>
          </a:lnRef>
          <a:fillRef idx="2">
            <a:schemeClr val="accent1"/>
          </a:fillRef>
          <a:effectRef idx="1">
            <a:schemeClr val="accent1"/>
          </a:effectRef>
          <a:fontRef idx="minor">
            <a:schemeClr val="dk1"/>
          </a:fontRef>
        </dgm:style>
      </dgm:prSet>
      <dgm:spPr/>
      <dgm:t>
        <a:bodyPr/>
        <a:lstStyle/>
        <a:p>
          <a:endParaRPr lang="ru-RU"/>
        </a:p>
      </dgm:t>
    </dgm:pt>
    <dgm:pt modelId="{131945B7-C4AC-44A9-9915-7F6DC427B3C4}" type="pres">
      <dgm:prSet presAssocID="{9FAF5ADE-A834-4602-816C-D464A6061B24}" presName="spaceBetweenRectangles" presStyleCnt="0"/>
      <dgm:spPr/>
      <dgm:t>
        <a:bodyPr/>
        <a:lstStyle/>
        <a:p>
          <a:endParaRPr lang="ru-RU"/>
        </a:p>
      </dgm:t>
    </dgm:pt>
    <dgm:pt modelId="{4A3A6F53-9F31-4809-A4A4-7539A2955ED1}" type="pres">
      <dgm:prSet presAssocID="{7295E121-714C-4D41-8A01-5A90BFE07D92}" presName="parentLin" presStyleCnt="0"/>
      <dgm:spPr/>
      <dgm:t>
        <a:bodyPr/>
        <a:lstStyle/>
        <a:p>
          <a:endParaRPr lang="ru-RU"/>
        </a:p>
      </dgm:t>
    </dgm:pt>
    <dgm:pt modelId="{643915E6-2534-458D-92F8-D2EF95EB06E7}" type="pres">
      <dgm:prSet presAssocID="{7295E121-714C-4D41-8A01-5A90BFE07D92}" presName="parentLeftMargin" presStyleLbl="node1" presStyleIdx="1" presStyleCnt="3"/>
      <dgm:spPr/>
      <dgm:t>
        <a:bodyPr/>
        <a:lstStyle/>
        <a:p>
          <a:endParaRPr lang="ru-RU"/>
        </a:p>
      </dgm:t>
    </dgm:pt>
    <dgm:pt modelId="{A36FA89D-F4B6-4506-B3C9-20AD8EFA77AE}" type="pres">
      <dgm:prSet presAssocID="{7295E121-714C-4D41-8A01-5A90BFE07D92}" presName="parentText" presStyleLbl="node1" presStyleIdx="2" presStyleCnt="3">
        <dgm:presLayoutVars>
          <dgm:chMax val="0"/>
          <dgm:bulletEnabled val="1"/>
        </dgm:presLayoutVars>
      </dgm:prSet>
      <dgm:spPr/>
      <dgm:t>
        <a:bodyPr/>
        <a:lstStyle/>
        <a:p>
          <a:endParaRPr lang="ru-RU"/>
        </a:p>
      </dgm:t>
    </dgm:pt>
    <dgm:pt modelId="{EAD67DCC-5505-4FD2-8BCD-48D0C83475D3}" type="pres">
      <dgm:prSet presAssocID="{7295E121-714C-4D41-8A01-5A90BFE07D92}" presName="negativeSpace" presStyleCnt="0"/>
      <dgm:spPr/>
      <dgm:t>
        <a:bodyPr/>
        <a:lstStyle/>
        <a:p>
          <a:endParaRPr lang="ru-RU"/>
        </a:p>
      </dgm:t>
    </dgm:pt>
    <dgm:pt modelId="{90088A66-565C-4422-B895-471B287CFF53}" type="pres">
      <dgm:prSet presAssocID="{7295E121-714C-4D41-8A01-5A90BFE07D92}" presName="childText" presStyleLbl="conFgAcc1" presStyleIdx="2" presStyleCnt="3">
        <dgm:presLayoutVars>
          <dgm:bulletEnabled val="1"/>
        </dgm:presLayoutVars>
        <dgm:style>
          <a:lnRef idx="1">
            <a:schemeClr val="accent1"/>
          </a:lnRef>
          <a:fillRef idx="2">
            <a:schemeClr val="accent1"/>
          </a:fillRef>
          <a:effectRef idx="1">
            <a:schemeClr val="accent1"/>
          </a:effectRef>
          <a:fontRef idx="minor">
            <a:schemeClr val="dk1"/>
          </a:fontRef>
        </dgm:style>
      </dgm:prSet>
      <dgm:spPr/>
      <dgm:t>
        <a:bodyPr/>
        <a:lstStyle/>
        <a:p>
          <a:endParaRPr lang="ru-RU"/>
        </a:p>
      </dgm:t>
    </dgm:pt>
  </dgm:ptLst>
  <dgm:cxnLst>
    <dgm:cxn modelId="{321D9098-1C7E-412B-B2CE-F5EBB9A6C035}" type="presOf" srcId="{16798780-06CB-49BD-A483-C14E7007C98D}" destId="{7976E275-432D-499B-B781-CF6CB1AEF6A9}" srcOrd="0" destOrd="0" presId="urn:microsoft.com/office/officeart/2005/8/layout/list1"/>
    <dgm:cxn modelId="{EF41DEB3-B23B-4BCF-8C62-6B4FF0176BF9}" srcId="{247E2C3E-7ADC-4CDD-82F7-FAEB1B41C616}" destId="{16798780-06CB-49BD-A483-C14E7007C98D}" srcOrd="1" destOrd="0" parTransId="{1C64EE4A-256B-4BDA-960B-010F9F5A291D}" sibTransId="{9FAF5ADE-A834-4602-816C-D464A6061B24}"/>
    <dgm:cxn modelId="{9ADD6D1F-7E81-4AB8-85FA-0A0A13CCE51B}" srcId="{247E2C3E-7ADC-4CDD-82F7-FAEB1B41C616}" destId="{7295E121-714C-4D41-8A01-5A90BFE07D92}" srcOrd="2" destOrd="0" parTransId="{45AED1BD-D5BD-45C7-9FC1-1ED99A0DD973}" sibTransId="{656D5C73-F3E7-414E-9E13-9CEFD01E9F2B}"/>
    <dgm:cxn modelId="{46F8B17F-D940-43CE-BF2D-A8AF82F9FE15}" type="presOf" srcId="{49FCE0C4-D79D-43C2-8782-85E73D750520}" destId="{D748A9C4-55E0-4DE2-84E8-DEB28768C529}" srcOrd="1" destOrd="0" presId="urn:microsoft.com/office/officeart/2005/8/layout/list1"/>
    <dgm:cxn modelId="{A8D4F5FB-568E-423E-95EF-3C1E6E7DB02C}" type="presOf" srcId="{16798780-06CB-49BD-A483-C14E7007C98D}" destId="{D6974E00-A4BA-4F7E-A891-1C8A02257CAD}" srcOrd="1" destOrd="0" presId="urn:microsoft.com/office/officeart/2005/8/layout/list1"/>
    <dgm:cxn modelId="{5BF46135-D107-4218-9D91-E49CAD1BE90B}" type="presOf" srcId="{247E2C3E-7ADC-4CDD-82F7-FAEB1B41C616}" destId="{1F98B6FC-2F44-48E0-B2D5-331EBAAF2BED}" srcOrd="0" destOrd="0" presId="urn:microsoft.com/office/officeart/2005/8/layout/list1"/>
    <dgm:cxn modelId="{26D56788-5F26-4348-82B2-FD76A383E662}" type="presOf" srcId="{7295E121-714C-4D41-8A01-5A90BFE07D92}" destId="{A36FA89D-F4B6-4506-B3C9-20AD8EFA77AE}" srcOrd="1" destOrd="0" presId="urn:microsoft.com/office/officeart/2005/8/layout/list1"/>
    <dgm:cxn modelId="{41F3612C-E55B-42BD-B5C4-D4447BDC924E}" srcId="{247E2C3E-7ADC-4CDD-82F7-FAEB1B41C616}" destId="{49FCE0C4-D79D-43C2-8782-85E73D750520}" srcOrd="0" destOrd="0" parTransId="{E82C4D53-0831-4839-A6F0-2D2C8EC60EFA}" sibTransId="{4A5BC820-7120-494E-895C-75DB49D74729}"/>
    <dgm:cxn modelId="{193E9DE4-F950-4A06-88B8-C9CCD28ECBCB}" type="presOf" srcId="{49FCE0C4-D79D-43C2-8782-85E73D750520}" destId="{56C6D959-4C2D-405D-8FF2-E41726566062}" srcOrd="0" destOrd="0" presId="urn:microsoft.com/office/officeart/2005/8/layout/list1"/>
    <dgm:cxn modelId="{DCB4A9ED-C883-4B6F-AB70-D96F990DA987}" type="presOf" srcId="{7295E121-714C-4D41-8A01-5A90BFE07D92}" destId="{643915E6-2534-458D-92F8-D2EF95EB06E7}" srcOrd="0" destOrd="0" presId="urn:microsoft.com/office/officeart/2005/8/layout/list1"/>
    <dgm:cxn modelId="{61181937-4043-4D6A-A4B6-7CEFF5CCC3B1}" type="presParOf" srcId="{1F98B6FC-2F44-48E0-B2D5-331EBAAF2BED}" destId="{A15CB828-0D26-4A84-A7A1-3761D1D64AEF}" srcOrd="0" destOrd="0" presId="urn:microsoft.com/office/officeart/2005/8/layout/list1"/>
    <dgm:cxn modelId="{CCBC2D61-D0B2-4911-9006-2DF173FA84C7}" type="presParOf" srcId="{A15CB828-0D26-4A84-A7A1-3761D1D64AEF}" destId="{56C6D959-4C2D-405D-8FF2-E41726566062}" srcOrd="0" destOrd="0" presId="urn:microsoft.com/office/officeart/2005/8/layout/list1"/>
    <dgm:cxn modelId="{4EBAC13A-3BBA-4C1E-9877-1F7D5316AC2E}" type="presParOf" srcId="{A15CB828-0D26-4A84-A7A1-3761D1D64AEF}" destId="{D748A9C4-55E0-4DE2-84E8-DEB28768C529}" srcOrd="1" destOrd="0" presId="urn:microsoft.com/office/officeart/2005/8/layout/list1"/>
    <dgm:cxn modelId="{F7E59C19-91AE-4DB9-8F41-5ED7468A6132}" type="presParOf" srcId="{1F98B6FC-2F44-48E0-B2D5-331EBAAF2BED}" destId="{7B69B95F-8E2E-415C-8972-55DD4DFD79AF}" srcOrd="1" destOrd="0" presId="urn:microsoft.com/office/officeart/2005/8/layout/list1"/>
    <dgm:cxn modelId="{8DD5E428-27E5-4514-83B8-07C6680AA908}" type="presParOf" srcId="{1F98B6FC-2F44-48E0-B2D5-331EBAAF2BED}" destId="{7B2A199D-3BB9-435B-915D-8729033E7172}" srcOrd="2" destOrd="0" presId="urn:microsoft.com/office/officeart/2005/8/layout/list1"/>
    <dgm:cxn modelId="{4E333091-59B9-467B-81D2-2000EECB53E8}" type="presParOf" srcId="{1F98B6FC-2F44-48E0-B2D5-331EBAAF2BED}" destId="{9E7B0123-04D3-41BC-91E0-54A541BBBF23}" srcOrd="3" destOrd="0" presId="urn:microsoft.com/office/officeart/2005/8/layout/list1"/>
    <dgm:cxn modelId="{5A8848C0-89D9-4815-B292-939A0BF3295A}" type="presParOf" srcId="{1F98B6FC-2F44-48E0-B2D5-331EBAAF2BED}" destId="{62D33C6D-5AA6-4E4B-AD29-90EEACD5480C}" srcOrd="4" destOrd="0" presId="urn:microsoft.com/office/officeart/2005/8/layout/list1"/>
    <dgm:cxn modelId="{EDED95E4-C0D7-44B7-8D36-094EF8A6B0B1}" type="presParOf" srcId="{62D33C6D-5AA6-4E4B-AD29-90EEACD5480C}" destId="{7976E275-432D-499B-B781-CF6CB1AEF6A9}" srcOrd="0" destOrd="0" presId="urn:microsoft.com/office/officeart/2005/8/layout/list1"/>
    <dgm:cxn modelId="{7CF33E83-98BA-49E3-AD31-E8F7892ABAAB}" type="presParOf" srcId="{62D33C6D-5AA6-4E4B-AD29-90EEACD5480C}" destId="{D6974E00-A4BA-4F7E-A891-1C8A02257CAD}" srcOrd="1" destOrd="0" presId="urn:microsoft.com/office/officeart/2005/8/layout/list1"/>
    <dgm:cxn modelId="{B6FF15A4-4514-4320-B2DA-A5B01C2FAA7B}" type="presParOf" srcId="{1F98B6FC-2F44-48E0-B2D5-331EBAAF2BED}" destId="{0D1FB003-6A92-4A46-847A-CC9EAD39C675}" srcOrd="5" destOrd="0" presId="urn:microsoft.com/office/officeart/2005/8/layout/list1"/>
    <dgm:cxn modelId="{ED2F917F-9E85-427F-A451-1AEB5B0955E5}" type="presParOf" srcId="{1F98B6FC-2F44-48E0-B2D5-331EBAAF2BED}" destId="{1D017BC3-2BE6-4FAD-8746-6D1CE4D0332B}" srcOrd="6" destOrd="0" presId="urn:microsoft.com/office/officeart/2005/8/layout/list1"/>
    <dgm:cxn modelId="{2013FA9F-D4E0-4345-88E3-A5271CD85A8A}" type="presParOf" srcId="{1F98B6FC-2F44-48E0-B2D5-331EBAAF2BED}" destId="{131945B7-C4AC-44A9-9915-7F6DC427B3C4}" srcOrd="7" destOrd="0" presId="urn:microsoft.com/office/officeart/2005/8/layout/list1"/>
    <dgm:cxn modelId="{AA578D43-4296-4F1C-A798-F9B84BC4FC77}" type="presParOf" srcId="{1F98B6FC-2F44-48E0-B2D5-331EBAAF2BED}" destId="{4A3A6F53-9F31-4809-A4A4-7539A2955ED1}" srcOrd="8" destOrd="0" presId="urn:microsoft.com/office/officeart/2005/8/layout/list1"/>
    <dgm:cxn modelId="{51AC9A71-BC4E-40DC-8D23-E7A7112A600C}" type="presParOf" srcId="{4A3A6F53-9F31-4809-A4A4-7539A2955ED1}" destId="{643915E6-2534-458D-92F8-D2EF95EB06E7}" srcOrd="0" destOrd="0" presId="urn:microsoft.com/office/officeart/2005/8/layout/list1"/>
    <dgm:cxn modelId="{EEE34E0C-E348-4F80-9C9C-32FC74C05B60}" type="presParOf" srcId="{4A3A6F53-9F31-4809-A4A4-7539A2955ED1}" destId="{A36FA89D-F4B6-4506-B3C9-20AD8EFA77AE}" srcOrd="1" destOrd="0" presId="urn:microsoft.com/office/officeart/2005/8/layout/list1"/>
    <dgm:cxn modelId="{9C0F55CE-BDEF-493A-B7EE-33A4A34780EB}" type="presParOf" srcId="{1F98B6FC-2F44-48E0-B2D5-331EBAAF2BED}" destId="{EAD67DCC-5505-4FD2-8BCD-48D0C83475D3}" srcOrd="9" destOrd="0" presId="urn:microsoft.com/office/officeart/2005/8/layout/list1"/>
    <dgm:cxn modelId="{C2E1ECEE-03B5-4CF6-B3F9-7401CC9211F9}" type="presParOf" srcId="{1F98B6FC-2F44-48E0-B2D5-331EBAAF2BED}" destId="{90088A66-565C-4422-B895-471B287CFF53}" srcOrd="10"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FDB7B1AD-1FE4-4CC6-AF64-4738CC476EAA}" type="doc">
      <dgm:prSet loTypeId="urn:microsoft.com/office/officeart/2005/8/layout/radial4" loCatId="relationship" qsTypeId="urn:microsoft.com/office/officeart/2005/8/quickstyle/simple1" qsCatId="simple" csTypeId="urn:microsoft.com/office/officeart/2005/8/colors/accent0_1" csCatId="mainScheme" phldr="1"/>
      <dgm:spPr/>
      <dgm:t>
        <a:bodyPr/>
        <a:lstStyle/>
        <a:p>
          <a:endParaRPr lang="ru-RU"/>
        </a:p>
      </dgm:t>
    </dgm:pt>
    <dgm:pt modelId="{DFB0907D-C6B3-48EF-BC15-F7AAD514BD5C}">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err="1" smtClean="0">
              <a:latin typeface="Times New Roman" panose="02020603050405020304" pitchFamily="18" charset="0"/>
              <a:cs typeface="Times New Roman" panose="02020603050405020304" pitchFamily="18" charset="0"/>
            </a:rPr>
            <a:t>Қолданылатын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тотықтырғыштар</a:t>
          </a:r>
          <a:endParaRPr lang="ru-RU" dirty="0">
            <a:latin typeface="Times New Roman" panose="02020603050405020304" pitchFamily="18" charset="0"/>
            <a:cs typeface="Times New Roman" panose="02020603050405020304" pitchFamily="18" charset="0"/>
          </a:endParaRPr>
        </a:p>
      </dgm:t>
    </dgm:pt>
    <dgm:pt modelId="{CBFC4FA8-794B-45C6-A214-A9DEC163E632}" type="parTrans" cxnId="{CC163E65-8735-4152-A0B3-E3584CF2252A}">
      <dgm:prSet/>
      <dgm:spPr/>
      <dgm:t>
        <a:bodyPr/>
        <a:lstStyle/>
        <a:p>
          <a:endParaRPr lang="ru-RU"/>
        </a:p>
      </dgm:t>
    </dgm:pt>
    <dgm:pt modelId="{08F06FC2-A014-45FC-9952-339B1EA7D1B7}" type="sibTrans" cxnId="{CC163E65-8735-4152-A0B3-E3584CF2252A}">
      <dgm:prSet/>
      <dgm:spPr/>
      <dgm:t>
        <a:bodyPr/>
        <a:lstStyle/>
        <a:p>
          <a:endParaRPr lang="ru-RU"/>
        </a:p>
      </dgm:t>
    </dgm:pt>
    <dgm:pt modelId="{6A542E2F-0BA7-4A8C-985D-DEF647FABC20}">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err="1" smtClean="0">
              <a:latin typeface="Times New Roman" panose="02020603050405020304" pitchFamily="18" charset="0"/>
              <a:cs typeface="Times New Roman" panose="02020603050405020304" pitchFamily="18" charset="0"/>
            </a:rPr>
            <a:t>перманганаттар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сілтілі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бейтарап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немесе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қышқыл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ортада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бихроматтар</a:t>
          </a:r>
          <a:r>
            <a:rPr lang="ru-RU" dirty="0" smtClean="0">
              <a:latin typeface="Times New Roman" panose="02020603050405020304" pitchFamily="18" charset="0"/>
              <a:cs typeface="Times New Roman" panose="02020603050405020304" pitchFamily="18" charset="0"/>
            </a:rPr>
            <a:t>, хром </a:t>
          </a:r>
          <a:r>
            <a:rPr lang="ru-RU" dirty="0" err="1" smtClean="0">
              <a:latin typeface="Times New Roman" panose="02020603050405020304" pitchFamily="18" charset="0"/>
              <a:cs typeface="Times New Roman" panose="02020603050405020304" pitchFamily="18" charset="0"/>
            </a:rPr>
            <a:t>ангидриді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кейбір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металдардың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асқын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тотығы</a:t>
          </a:r>
          <a:r>
            <a:rPr lang="ru-RU" dirty="0" smtClean="0">
              <a:latin typeface="Times New Roman" panose="02020603050405020304" pitchFamily="18" charset="0"/>
              <a:cs typeface="Times New Roman" panose="02020603050405020304" pitchFamily="18" charset="0"/>
            </a:rPr>
            <a:t> (марганец, </a:t>
          </a:r>
          <a:r>
            <a:rPr lang="ru-RU" dirty="0" err="1" smtClean="0">
              <a:latin typeface="Times New Roman" panose="02020603050405020304" pitchFamily="18" charset="0"/>
              <a:cs typeface="Times New Roman" panose="02020603050405020304" pitchFamily="18" charset="0"/>
            </a:rPr>
            <a:t>қорғасын</a:t>
          </a:r>
          <a:r>
            <a:rPr lang="ru-RU" dirty="0" smtClean="0">
              <a:latin typeface="Times New Roman" panose="02020603050405020304" pitchFamily="18" charset="0"/>
              <a:cs typeface="Times New Roman" panose="02020603050405020304" pitchFamily="18" charset="0"/>
            </a:rPr>
            <a:t>, натрий). </a:t>
          </a:r>
          <a:endParaRPr lang="ru-RU" dirty="0">
            <a:latin typeface="Times New Roman" panose="02020603050405020304" pitchFamily="18" charset="0"/>
            <a:cs typeface="Times New Roman" panose="02020603050405020304" pitchFamily="18" charset="0"/>
          </a:endParaRPr>
        </a:p>
      </dgm:t>
    </dgm:pt>
    <dgm:pt modelId="{95138317-A405-436C-9BC9-C4A04703EB13}" type="parTrans" cxnId="{4ACF2E91-1EAA-4CE3-9B58-8DB4D4CAFCE2}">
      <dgm:prSet>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ru-RU"/>
        </a:p>
      </dgm:t>
    </dgm:pt>
    <dgm:pt modelId="{A4B5FB77-D18F-4955-B10C-0E5001A4FBD5}" type="sibTrans" cxnId="{4ACF2E91-1EAA-4CE3-9B58-8DB4D4CAFCE2}">
      <dgm:prSet/>
      <dgm:spPr/>
      <dgm:t>
        <a:bodyPr/>
        <a:lstStyle/>
        <a:p>
          <a:endParaRPr lang="ru-RU"/>
        </a:p>
      </dgm:t>
    </dgm:pt>
    <dgm:pt modelId="{E647876D-D6B1-404A-BED3-106A0EBF3EE2}">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err="1" smtClean="0">
              <a:latin typeface="Times New Roman" panose="02020603050405020304" pitchFamily="18" charset="0"/>
              <a:cs typeface="Times New Roman" panose="02020603050405020304" pitchFamily="18" charset="0"/>
            </a:rPr>
            <a:t>Молекулярлық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оттегі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ауа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техникалық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оттегі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немесе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құрамында</a:t>
          </a:r>
          <a:r>
            <a:rPr lang="ru-RU" dirty="0" smtClean="0">
              <a:latin typeface="Times New Roman" panose="02020603050405020304" pitchFamily="18" charset="0"/>
              <a:cs typeface="Times New Roman" panose="02020603050405020304" pitchFamily="18" charset="0"/>
            </a:rPr>
            <a:t> O2 аз азот-</a:t>
          </a:r>
          <a:r>
            <a:rPr lang="ru-RU" dirty="0" err="1" smtClean="0">
              <a:latin typeface="Times New Roman" panose="02020603050405020304" pitchFamily="18" charset="0"/>
              <a:cs typeface="Times New Roman" panose="02020603050405020304" pitchFamily="18" charset="0"/>
            </a:rPr>
            <a:t>оттегі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қоспасы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түрінде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маңызды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тотықтырғыш</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болып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табылады</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dgm:t>
    </dgm:pt>
    <dgm:pt modelId="{6B1436AA-C3AA-4BE9-A7F9-16344AF3FD7C}" type="parTrans" cxnId="{E7046AF5-59F2-4F3F-9CF9-5C0F5D74ED75}">
      <dgm:prSet>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ru-RU"/>
        </a:p>
      </dgm:t>
    </dgm:pt>
    <dgm:pt modelId="{D4CC565F-B92D-4801-9439-FEDE466BFA67}" type="sibTrans" cxnId="{E7046AF5-59F2-4F3F-9CF9-5C0F5D74ED75}">
      <dgm:prSet/>
      <dgm:spPr/>
      <dgm:t>
        <a:bodyPr/>
        <a:lstStyle/>
        <a:p>
          <a:endParaRPr lang="ru-RU"/>
        </a:p>
      </dgm:t>
    </dgm:pt>
    <dgm:pt modelId="{DB56CC37-C300-4271-8BD1-058A17BA2E1C}">
      <dgm:prSet>
        <dgm:style>
          <a:lnRef idx="1">
            <a:schemeClr val="accent5"/>
          </a:lnRef>
          <a:fillRef idx="2">
            <a:schemeClr val="accent5"/>
          </a:fillRef>
          <a:effectRef idx="1">
            <a:schemeClr val="accent5"/>
          </a:effectRef>
          <a:fontRef idx="minor">
            <a:schemeClr val="dk1"/>
          </a:fontRef>
        </dgm:style>
      </dgm:prSet>
      <dgm:spPr/>
      <dgm:t>
        <a:bodyPr/>
        <a:lstStyle/>
        <a:p>
          <a:r>
            <a:rPr lang="ru-RU" dirty="0" smtClean="0">
              <a:latin typeface="Times New Roman" panose="02020603050405020304" pitchFamily="18" charset="0"/>
              <a:cs typeface="Times New Roman" panose="02020603050405020304" pitchFamily="18" charset="0"/>
            </a:rPr>
            <a:t>Азот </a:t>
          </a:r>
          <a:r>
            <a:rPr lang="ru-RU" dirty="0" err="1" smtClean="0">
              <a:latin typeface="Times New Roman" panose="02020603050405020304" pitchFamily="18" charset="0"/>
              <a:cs typeface="Times New Roman" panose="02020603050405020304" pitchFamily="18" charset="0"/>
            </a:rPr>
            <a:t>қышқылы</a:t>
          </a:r>
          <a:r>
            <a:rPr lang="ru-RU" dirty="0" smtClean="0">
              <a:latin typeface="Times New Roman" panose="02020603050405020304" pitchFamily="18" charset="0"/>
              <a:cs typeface="Times New Roman" panose="02020603050405020304" pitchFamily="18" charset="0"/>
            </a:rPr>
            <a:t> (азот </a:t>
          </a:r>
          <a:r>
            <a:rPr lang="ru-RU" dirty="0" err="1" smtClean="0">
              <a:latin typeface="Times New Roman" panose="02020603050405020304" pitchFamily="18" charset="0"/>
              <a:cs typeface="Times New Roman" panose="02020603050405020304" pitchFamily="18" charset="0"/>
            </a:rPr>
            <a:t>оксидтері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азырақ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екінші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көп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қолданылатын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тотықтырғыш</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болып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табылады</a:t>
          </a:r>
          <a:r>
            <a:rPr lang="ru-RU"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dgm:t>
    </dgm:pt>
    <dgm:pt modelId="{EB62AD61-CEF6-4F1B-90C3-E37B167E962A}" type="parTrans" cxnId="{22ABEDDD-92BC-4395-A9E8-74DDA9BA4A05}">
      <dgm:prSet>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ru-RU"/>
        </a:p>
      </dgm:t>
    </dgm:pt>
    <dgm:pt modelId="{DBFC723B-92A4-4E99-A702-02A12CEACF79}" type="sibTrans" cxnId="{22ABEDDD-92BC-4395-A9E8-74DDA9BA4A05}">
      <dgm:prSet/>
      <dgm:spPr/>
      <dgm:t>
        <a:bodyPr/>
        <a:lstStyle/>
        <a:p>
          <a:endParaRPr lang="ru-RU"/>
        </a:p>
      </dgm:t>
    </dgm:pt>
    <dgm:pt modelId="{1320FEAA-D1CA-4198-9295-BAA6FD942697}" type="pres">
      <dgm:prSet presAssocID="{FDB7B1AD-1FE4-4CC6-AF64-4738CC476EAA}" presName="cycle" presStyleCnt="0">
        <dgm:presLayoutVars>
          <dgm:chMax val="1"/>
          <dgm:dir/>
          <dgm:animLvl val="ctr"/>
          <dgm:resizeHandles val="exact"/>
        </dgm:presLayoutVars>
      </dgm:prSet>
      <dgm:spPr/>
      <dgm:t>
        <a:bodyPr/>
        <a:lstStyle/>
        <a:p>
          <a:endParaRPr lang="ru-RU"/>
        </a:p>
      </dgm:t>
    </dgm:pt>
    <dgm:pt modelId="{2961BE15-2062-4B72-856B-E1E924C21673}" type="pres">
      <dgm:prSet presAssocID="{DFB0907D-C6B3-48EF-BC15-F7AAD514BD5C}" presName="centerShape" presStyleLbl="node0" presStyleIdx="0" presStyleCnt="1"/>
      <dgm:spPr/>
      <dgm:t>
        <a:bodyPr/>
        <a:lstStyle/>
        <a:p>
          <a:endParaRPr lang="ru-RU"/>
        </a:p>
      </dgm:t>
    </dgm:pt>
    <dgm:pt modelId="{FC52D0C0-4F5F-456B-8CC0-86BCD9A516A6}" type="pres">
      <dgm:prSet presAssocID="{95138317-A405-436C-9BC9-C4A04703EB13}" presName="parTrans" presStyleLbl="bgSibTrans2D1" presStyleIdx="0" presStyleCnt="3"/>
      <dgm:spPr/>
      <dgm:t>
        <a:bodyPr/>
        <a:lstStyle/>
        <a:p>
          <a:endParaRPr lang="ru-RU"/>
        </a:p>
      </dgm:t>
    </dgm:pt>
    <dgm:pt modelId="{64BFD62E-51BA-4F64-B347-F82A1F5EFC28}" type="pres">
      <dgm:prSet presAssocID="{6A542E2F-0BA7-4A8C-985D-DEF647FABC20}" presName="node" presStyleLbl="node1" presStyleIdx="0" presStyleCnt="3">
        <dgm:presLayoutVars>
          <dgm:bulletEnabled val="1"/>
        </dgm:presLayoutVars>
      </dgm:prSet>
      <dgm:spPr/>
      <dgm:t>
        <a:bodyPr/>
        <a:lstStyle/>
        <a:p>
          <a:endParaRPr lang="ru-RU"/>
        </a:p>
      </dgm:t>
    </dgm:pt>
    <dgm:pt modelId="{F1281B1A-05AA-48B3-A73D-0B581CB37418}" type="pres">
      <dgm:prSet presAssocID="{6B1436AA-C3AA-4BE9-A7F9-16344AF3FD7C}" presName="parTrans" presStyleLbl="bgSibTrans2D1" presStyleIdx="1" presStyleCnt="3"/>
      <dgm:spPr/>
      <dgm:t>
        <a:bodyPr/>
        <a:lstStyle/>
        <a:p>
          <a:endParaRPr lang="ru-RU"/>
        </a:p>
      </dgm:t>
    </dgm:pt>
    <dgm:pt modelId="{9AF06CA9-43B7-4179-9CAB-B47DEC759D56}" type="pres">
      <dgm:prSet presAssocID="{E647876D-D6B1-404A-BED3-106A0EBF3EE2}" presName="node" presStyleLbl="node1" presStyleIdx="1" presStyleCnt="3">
        <dgm:presLayoutVars>
          <dgm:bulletEnabled val="1"/>
        </dgm:presLayoutVars>
      </dgm:prSet>
      <dgm:spPr/>
      <dgm:t>
        <a:bodyPr/>
        <a:lstStyle/>
        <a:p>
          <a:endParaRPr lang="ru-RU"/>
        </a:p>
      </dgm:t>
    </dgm:pt>
    <dgm:pt modelId="{9C47309A-837F-40C6-B7B6-1C3387D1C4F7}" type="pres">
      <dgm:prSet presAssocID="{EB62AD61-CEF6-4F1B-90C3-E37B167E962A}" presName="parTrans" presStyleLbl="bgSibTrans2D1" presStyleIdx="2" presStyleCnt="3"/>
      <dgm:spPr/>
      <dgm:t>
        <a:bodyPr/>
        <a:lstStyle/>
        <a:p>
          <a:endParaRPr lang="ru-RU"/>
        </a:p>
      </dgm:t>
    </dgm:pt>
    <dgm:pt modelId="{849450FA-D9FA-4A23-B2E7-9C9AA0654895}" type="pres">
      <dgm:prSet presAssocID="{DB56CC37-C300-4271-8BD1-058A17BA2E1C}" presName="node" presStyleLbl="node1" presStyleIdx="2" presStyleCnt="3">
        <dgm:presLayoutVars>
          <dgm:bulletEnabled val="1"/>
        </dgm:presLayoutVars>
      </dgm:prSet>
      <dgm:spPr/>
      <dgm:t>
        <a:bodyPr/>
        <a:lstStyle/>
        <a:p>
          <a:endParaRPr lang="ru-RU"/>
        </a:p>
      </dgm:t>
    </dgm:pt>
  </dgm:ptLst>
  <dgm:cxnLst>
    <dgm:cxn modelId="{B472E6D2-1A76-4CE2-8C08-3B1778965DB8}" type="presOf" srcId="{E647876D-D6B1-404A-BED3-106A0EBF3EE2}" destId="{9AF06CA9-43B7-4179-9CAB-B47DEC759D56}" srcOrd="0" destOrd="0" presId="urn:microsoft.com/office/officeart/2005/8/layout/radial4"/>
    <dgm:cxn modelId="{4ACF2E91-1EAA-4CE3-9B58-8DB4D4CAFCE2}" srcId="{DFB0907D-C6B3-48EF-BC15-F7AAD514BD5C}" destId="{6A542E2F-0BA7-4A8C-985D-DEF647FABC20}" srcOrd="0" destOrd="0" parTransId="{95138317-A405-436C-9BC9-C4A04703EB13}" sibTransId="{A4B5FB77-D18F-4955-B10C-0E5001A4FBD5}"/>
    <dgm:cxn modelId="{E7046AF5-59F2-4F3F-9CF9-5C0F5D74ED75}" srcId="{DFB0907D-C6B3-48EF-BC15-F7AAD514BD5C}" destId="{E647876D-D6B1-404A-BED3-106A0EBF3EE2}" srcOrd="1" destOrd="0" parTransId="{6B1436AA-C3AA-4BE9-A7F9-16344AF3FD7C}" sibTransId="{D4CC565F-B92D-4801-9439-FEDE466BFA67}"/>
    <dgm:cxn modelId="{9A70E300-9AB1-4F77-AF7D-4C580E5E4B0A}" type="presOf" srcId="{EB62AD61-CEF6-4F1B-90C3-E37B167E962A}" destId="{9C47309A-837F-40C6-B7B6-1C3387D1C4F7}" srcOrd="0" destOrd="0" presId="urn:microsoft.com/office/officeart/2005/8/layout/radial4"/>
    <dgm:cxn modelId="{22ABEDDD-92BC-4395-A9E8-74DDA9BA4A05}" srcId="{DFB0907D-C6B3-48EF-BC15-F7AAD514BD5C}" destId="{DB56CC37-C300-4271-8BD1-058A17BA2E1C}" srcOrd="2" destOrd="0" parTransId="{EB62AD61-CEF6-4F1B-90C3-E37B167E962A}" sibTransId="{DBFC723B-92A4-4E99-A702-02A12CEACF79}"/>
    <dgm:cxn modelId="{CC163E65-8735-4152-A0B3-E3584CF2252A}" srcId="{FDB7B1AD-1FE4-4CC6-AF64-4738CC476EAA}" destId="{DFB0907D-C6B3-48EF-BC15-F7AAD514BD5C}" srcOrd="0" destOrd="0" parTransId="{CBFC4FA8-794B-45C6-A214-A9DEC163E632}" sibTransId="{08F06FC2-A014-45FC-9952-339B1EA7D1B7}"/>
    <dgm:cxn modelId="{3D363475-D2F1-49AF-89A0-0703D072776B}" type="presOf" srcId="{6A542E2F-0BA7-4A8C-985D-DEF647FABC20}" destId="{64BFD62E-51BA-4F64-B347-F82A1F5EFC28}" srcOrd="0" destOrd="0" presId="urn:microsoft.com/office/officeart/2005/8/layout/radial4"/>
    <dgm:cxn modelId="{92A83890-C9D8-479E-9684-6C660DF7B11D}" type="presOf" srcId="{DFB0907D-C6B3-48EF-BC15-F7AAD514BD5C}" destId="{2961BE15-2062-4B72-856B-E1E924C21673}" srcOrd="0" destOrd="0" presId="urn:microsoft.com/office/officeart/2005/8/layout/radial4"/>
    <dgm:cxn modelId="{F4726803-7946-4C3E-AA14-14DE745E5128}" type="presOf" srcId="{6B1436AA-C3AA-4BE9-A7F9-16344AF3FD7C}" destId="{F1281B1A-05AA-48B3-A73D-0B581CB37418}" srcOrd="0" destOrd="0" presId="urn:microsoft.com/office/officeart/2005/8/layout/radial4"/>
    <dgm:cxn modelId="{02384AFB-356F-44A3-AFAE-B34FDE8AFF25}" type="presOf" srcId="{95138317-A405-436C-9BC9-C4A04703EB13}" destId="{FC52D0C0-4F5F-456B-8CC0-86BCD9A516A6}" srcOrd="0" destOrd="0" presId="urn:microsoft.com/office/officeart/2005/8/layout/radial4"/>
    <dgm:cxn modelId="{35D982F8-6BC6-460B-8D7D-B2669C43D1A7}" type="presOf" srcId="{FDB7B1AD-1FE4-4CC6-AF64-4738CC476EAA}" destId="{1320FEAA-D1CA-4198-9295-BAA6FD942697}" srcOrd="0" destOrd="0" presId="urn:microsoft.com/office/officeart/2005/8/layout/radial4"/>
    <dgm:cxn modelId="{F23F53A8-3851-40BA-A145-508D1C13AF2A}" type="presOf" srcId="{DB56CC37-C300-4271-8BD1-058A17BA2E1C}" destId="{849450FA-D9FA-4A23-B2E7-9C9AA0654895}" srcOrd="0" destOrd="0" presId="urn:microsoft.com/office/officeart/2005/8/layout/radial4"/>
    <dgm:cxn modelId="{7D607FAB-93FC-4FBA-AEBB-53681D35B5E9}" type="presParOf" srcId="{1320FEAA-D1CA-4198-9295-BAA6FD942697}" destId="{2961BE15-2062-4B72-856B-E1E924C21673}" srcOrd="0" destOrd="0" presId="urn:microsoft.com/office/officeart/2005/8/layout/radial4"/>
    <dgm:cxn modelId="{2E70FA21-34A4-4202-956B-7F5820C0021E}" type="presParOf" srcId="{1320FEAA-D1CA-4198-9295-BAA6FD942697}" destId="{FC52D0C0-4F5F-456B-8CC0-86BCD9A516A6}" srcOrd="1" destOrd="0" presId="urn:microsoft.com/office/officeart/2005/8/layout/radial4"/>
    <dgm:cxn modelId="{D4BA0C87-0AF7-499A-A5EB-6E03E249ABBB}" type="presParOf" srcId="{1320FEAA-D1CA-4198-9295-BAA6FD942697}" destId="{64BFD62E-51BA-4F64-B347-F82A1F5EFC28}" srcOrd="2" destOrd="0" presId="urn:microsoft.com/office/officeart/2005/8/layout/radial4"/>
    <dgm:cxn modelId="{8B2EC920-8FB9-4EE5-B8AC-56ED01860B85}" type="presParOf" srcId="{1320FEAA-D1CA-4198-9295-BAA6FD942697}" destId="{F1281B1A-05AA-48B3-A73D-0B581CB37418}" srcOrd="3" destOrd="0" presId="urn:microsoft.com/office/officeart/2005/8/layout/radial4"/>
    <dgm:cxn modelId="{06014D7D-D9C9-4BC1-A373-E823768B0D57}" type="presParOf" srcId="{1320FEAA-D1CA-4198-9295-BAA6FD942697}" destId="{9AF06CA9-43B7-4179-9CAB-B47DEC759D56}" srcOrd="4" destOrd="0" presId="urn:microsoft.com/office/officeart/2005/8/layout/radial4"/>
    <dgm:cxn modelId="{1D614EC6-8B73-463C-8497-F2B90CEAE3A2}" type="presParOf" srcId="{1320FEAA-D1CA-4198-9295-BAA6FD942697}" destId="{9C47309A-837F-40C6-B7B6-1C3387D1C4F7}" srcOrd="5" destOrd="0" presId="urn:microsoft.com/office/officeart/2005/8/layout/radial4"/>
    <dgm:cxn modelId="{CF82AF9B-7CF1-401D-BFAC-243049B187DB}" type="presParOf" srcId="{1320FEAA-D1CA-4198-9295-BAA6FD942697}" destId="{849450FA-D9FA-4A23-B2E7-9C9AA0654895}" srcOrd="6"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778A-3B52-400E-B8B8-FCF0BB0568DE}" type="datetimeFigureOut">
              <a:rPr lang="en-US" smtClean="0"/>
              <a:pPr/>
              <a:t>10/9/2022</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CA834-C85D-4321-A26E-942F650E8C8B}" type="slidenum">
              <a:rPr lang="en-US" smtClean="0"/>
              <a:pPr/>
              <a:t>‹#›</a:t>
            </a:fld>
            <a:endParaRPr lang="en-US"/>
          </a:p>
        </p:txBody>
      </p:sp>
    </p:spTree>
    <p:extLst>
      <p:ext uri="{BB962C8B-B14F-4D97-AF65-F5344CB8AC3E}">
        <p14:creationId xmlns:p14="http://schemas.microsoft.com/office/powerpoint/2010/main" xmlns="" val="180895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383431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21482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2717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25318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254827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3355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18851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4373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15008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343730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09.10.2022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46116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CAD-A79B-4FF2-A2AD-8FFCB2A3D2EB}" type="datetimeFigureOut">
              <a:rPr lang="ru-RU" smtClean="0"/>
              <a:pPr/>
              <a:t>09.10.2022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6E53A-6968-4272-8BC2-4567D025D9BB}" type="slidenum">
              <a:rPr lang="ru-RU" smtClean="0"/>
              <a:pPr/>
              <a:t>‹#›</a:t>
            </a:fld>
            <a:endParaRPr lang="ru-RU"/>
          </a:p>
        </p:txBody>
      </p:sp>
    </p:spTree>
    <p:extLst>
      <p:ext uri="{BB962C8B-B14F-4D97-AF65-F5344CB8AC3E}">
        <p14:creationId xmlns:p14="http://schemas.microsoft.com/office/powerpoint/2010/main" xmlns="" val="247155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kerimkulova07@mail.r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6" name="Заголовок 5"/>
          <p:cNvSpPr txBox="1">
            <a:spLocks noGrp="1"/>
          </p:cNvSpPr>
          <p:nvPr>
            <p:ph type="ctrTitle"/>
          </p:nvPr>
        </p:nvSpPr>
        <p:spPr>
          <a:xfrm>
            <a:off x="883509" y="2300975"/>
            <a:ext cx="7766221" cy="1698927"/>
          </a:xfrm>
          <a:prstGeom prst="rect">
            <a:avLst/>
          </a:prstGeom>
          <a:noFill/>
        </p:spPr>
        <p:txBody>
          <a:bodyPr wrap="square" rtlCol="0">
            <a:spAutoFit/>
          </a:bodyPr>
          <a:lstStyle/>
          <a:p>
            <a:r>
              <a:rPr lang="kk-KZ" sz="4400" b="1" i="1" smtClean="0">
                <a:solidFill>
                  <a:schemeClr val="bg1"/>
                </a:solidFill>
                <a:effectLst>
                  <a:outerShdw blurRad="38100" dist="38100" dir="2700000" algn="tl">
                    <a:srgbClr val="000000">
                      <a:alpha val="43137"/>
                    </a:srgbClr>
                  </a:outerShdw>
                </a:effectLst>
                <a:cs typeface="Times New Roman" panose="02020603050405020304" pitchFamily="18" charset="0"/>
              </a:rPr>
              <a:t>Мұнайхимиялық синтез негіздері </a:t>
            </a:r>
            <a:r>
              <a:rPr lang="ru-RU" sz="4400" dirty="0" smtClean="0">
                <a:solidFill>
                  <a:schemeClr val="bg1"/>
                </a:solidFill>
                <a:cs typeface="Times New Roman" panose="02020603050405020304" pitchFamily="18" charset="0"/>
              </a:rPr>
              <a:t/>
            </a:r>
            <a:br>
              <a:rPr lang="ru-RU" sz="4400" dirty="0" smtClean="0">
                <a:solidFill>
                  <a:schemeClr val="bg1"/>
                </a:solidFill>
                <a:cs typeface="Times New Roman" panose="02020603050405020304" pitchFamily="18" charset="0"/>
              </a:rPr>
            </a:br>
            <a:endParaRPr lang="ru-RU" sz="2800" b="1" dirty="0"/>
          </a:p>
        </p:txBody>
      </p:sp>
      <p:pic>
        <p:nvPicPr>
          <p:cNvPr id="7" name="Рисунок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18460" y="785554"/>
            <a:ext cx="4178893" cy="947814"/>
          </a:xfrm>
          <a:prstGeom prst="rect">
            <a:avLst/>
          </a:prstGeom>
        </p:spPr>
      </p:pic>
      <p:sp>
        <p:nvSpPr>
          <p:cNvPr id="2" name="TextBox 1"/>
          <p:cNvSpPr txBox="1"/>
          <p:nvPr/>
        </p:nvSpPr>
        <p:spPr>
          <a:xfrm>
            <a:off x="1739899" y="3999902"/>
            <a:ext cx="6205495" cy="1969770"/>
          </a:xfrm>
          <a:prstGeom prst="rect">
            <a:avLst/>
          </a:prstGeom>
          <a:noFill/>
        </p:spPr>
        <p:txBody>
          <a:bodyPr wrap="square" rtlCol="0">
            <a:spAutoFit/>
          </a:bodyPr>
          <a:lstStyle/>
          <a:p>
            <a:pPr algn="ctr"/>
            <a:r>
              <a:rPr lang="ru-RU" sz="3200" dirty="0" err="1" smtClean="0">
                <a:solidFill>
                  <a:schemeClr val="bg1"/>
                </a:solidFill>
                <a:cs typeface="Times New Roman" panose="02020603050405020304" pitchFamily="18" charset="0"/>
              </a:rPr>
              <a:t>Оқытушы: К</a:t>
            </a:r>
            <a:r>
              <a:rPr lang="ru-RU" dirty="0" err="1" smtClean="0">
                <a:solidFill>
                  <a:schemeClr val="bg1"/>
                </a:solidFill>
                <a:cs typeface="Times New Roman" panose="02020603050405020304" pitchFamily="18" charset="0"/>
              </a:rPr>
              <a:t>еримкулова</a:t>
            </a:r>
            <a:r>
              <a:rPr lang="ru-RU" sz="3200"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Айгуль</a:t>
            </a:r>
            <a:r>
              <a:rPr lang="ru-RU"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Жадраевна</a:t>
            </a:r>
            <a:r>
              <a:rPr lang="ru-RU"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хим.ғыл.канд., </a:t>
            </a:r>
            <a:r>
              <a:rPr lang="ru-RU" dirty="0" smtClean="0">
                <a:solidFill>
                  <a:schemeClr val="bg1"/>
                </a:solidFill>
                <a:cs typeface="Times New Roman" panose="02020603050405020304" pitchFamily="18" charset="0"/>
              </a:rPr>
              <a:t>«</a:t>
            </a:r>
            <a:r>
              <a:rPr lang="kk-KZ" dirty="0" smtClean="0">
                <a:solidFill>
                  <a:schemeClr val="bg1"/>
                </a:solidFill>
                <a:cs typeface="Times New Roman" panose="02020603050405020304" pitchFamily="18" charset="0"/>
              </a:rPr>
              <a:t>Химиялық және биохимиялық инженерия</a:t>
            </a:r>
            <a:r>
              <a:rPr lang="ru-RU" dirty="0" smtClean="0">
                <a:solidFill>
                  <a:schemeClr val="bg1"/>
                </a:solidFill>
                <a:cs typeface="Times New Roman" panose="02020603050405020304" pitchFamily="18" charset="0"/>
              </a:rPr>
              <a:t>» кафедра </a:t>
            </a:r>
            <a:r>
              <a:rPr lang="ru-RU" dirty="0" err="1" smtClean="0">
                <a:solidFill>
                  <a:schemeClr val="bg1"/>
                </a:solidFill>
                <a:cs typeface="Times New Roman" panose="02020603050405020304" pitchFamily="18" charset="0"/>
              </a:rPr>
              <a:t>қауымдастырылған </a:t>
            </a:r>
            <a:r>
              <a:rPr lang="ru-RU" dirty="0" smtClean="0">
                <a:solidFill>
                  <a:schemeClr val="bg1"/>
                </a:solidFill>
                <a:cs typeface="Times New Roman" panose="02020603050405020304" pitchFamily="18" charset="0"/>
              </a:rPr>
              <a:t>профессоры</a:t>
            </a:r>
            <a:r>
              <a:rPr lang="en-US" b="1" dirty="0"/>
              <a:t/>
            </a:r>
            <a:br>
              <a:rPr lang="en-US" b="1" dirty="0"/>
            </a:br>
            <a:r>
              <a:rPr lang="ru-RU" b="1" dirty="0"/>
              <a:t/>
            </a:r>
            <a:br>
              <a:rPr lang="ru-RU" b="1" dirty="0"/>
            </a:br>
            <a:r>
              <a:rPr lang="en-US" b="1" dirty="0" smtClean="0">
                <a:hlinkClick r:id="rId4"/>
              </a:rPr>
              <a:t>kerimkulova07@mail.ru</a:t>
            </a:r>
            <a:r>
              <a:rPr lang="en-US" b="1" dirty="0" smtClean="0"/>
              <a:t> </a:t>
            </a:r>
            <a:r>
              <a:rPr lang="en-US" b="1" dirty="0"/>
              <a:t/>
            </a:r>
            <a:br>
              <a:rPr lang="en-US" b="1" dirty="0"/>
            </a:br>
            <a:endParaRPr lang="ru-RU" dirty="0"/>
          </a:p>
        </p:txBody>
      </p:sp>
    </p:spTree>
    <p:extLst>
      <p:ext uri="{BB962C8B-B14F-4D97-AF65-F5344CB8AC3E}">
        <p14:creationId xmlns:p14="http://schemas.microsoft.com/office/powerpoint/2010/main" xmlns="" val="39978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3"/>
          <p:cNvSpPr>
            <a:spLocks noChangeArrowheads="1"/>
          </p:cNvSpPr>
          <p:nvPr/>
        </p:nvSpPr>
        <p:spPr bwMode="auto">
          <a:xfrm>
            <a:off x="133350" y="1628775"/>
            <a:ext cx="9010650" cy="3786188"/>
          </a:xfrm>
          <a:prstGeom prst="rect">
            <a:avLst/>
          </a:prstGeom>
          <a:noFill/>
          <a:ln w="9525">
            <a:noFill/>
            <a:miter lim="800000"/>
            <a:headEnd/>
            <a:tailEnd/>
          </a:ln>
        </p:spPr>
        <p:txBody>
          <a:bodyPr>
            <a:spAutoFit/>
          </a:bodyPr>
          <a:lstStyle/>
          <a:p>
            <a:pPr indent="449263" algn="just" eaLnBrk="1" hangingPunct="1"/>
            <a:r>
              <a:rPr lang="ru-RU" sz="2400">
                <a:solidFill>
                  <a:schemeClr val="tx1"/>
                </a:solidFill>
                <a:latin typeface="Times New Roman" pitchFamily="18" charset="0"/>
                <a:cs typeface="Times New Roman" pitchFamily="18" charset="0"/>
              </a:rPr>
              <a:t>Ол жоғарыда қарастырылған тотығу реакцияларының көпшілігін жүргізу үшін қолданылады. Концентрленген оттегі күшті тотықтырғыш әсерге ие, бірақ оны пайдалану ауаны бөлуге арналған қосымша шығындармен байланысты. Газ фазасында тотығу кезінде, азот қоспасы өнімдерді бөліп алуды немесе оларды рециркуляциялауды қиындатқанда, өндірістік оттегі де қолданылады. Ауамен тотығу кезінде реакцияның төменгі жылдамдығы температураның жоғарылауымен немесе жалпы қысымның жоғарылауымен өтеледі, бұл оттегінің парциалды қысымының жоғарылауына әкеледі.</a:t>
            </a:r>
            <a:endParaRPr lang="en-US" sz="2400">
              <a:solidFill>
                <a:schemeClr val="tx1"/>
              </a:solidFill>
              <a:latin typeface="Times New Roman" pitchFamily="18" charset="0"/>
              <a:cs typeface="Times New Roman" pitchFamily="18" charset="0"/>
            </a:endParaRPr>
          </a:p>
        </p:txBody>
      </p:sp>
      <p:sp>
        <p:nvSpPr>
          <p:cNvPr id="10243" name="Прямоугольник 4"/>
          <p:cNvSpPr>
            <a:spLocks noChangeArrowheads="1"/>
          </p:cNvSpPr>
          <p:nvPr/>
        </p:nvSpPr>
        <p:spPr bwMode="auto">
          <a:xfrm>
            <a:off x="1116013" y="114300"/>
            <a:ext cx="7488237" cy="1077913"/>
          </a:xfrm>
          <a:prstGeom prst="rect">
            <a:avLst/>
          </a:prstGeom>
          <a:noFill/>
          <a:ln w="9525">
            <a:noFill/>
            <a:miter lim="800000"/>
            <a:headEnd/>
            <a:tailEnd/>
          </a:ln>
        </p:spPr>
        <p:txBody>
          <a:bodyPr>
            <a:spAutoFit/>
          </a:bodyPr>
          <a:lstStyle/>
          <a:p>
            <a:pPr algn="ctr" eaLnBrk="1" hangingPunct="1"/>
            <a:r>
              <a:rPr lang="ru-RU">
                <a:solidFill>
                  <a:schemeClr val="tx1"/>
                </a:solidFill>
                <a:latin typeface="Times New Roman" pitchFamily="18" charset="0"/>
                <a:cs typeface="Times New Roman" pitchFamily="18" charset="0"/>
              </a:rPr>
              <a:t>Молекулярлық оттегі ең маңызды тотықтырғыш.</a:t>
            </a:r>
            <a:endParaRPr lang="en-US">
              <a:solidFill>
                <a:schemeClr val="tx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Прямоугольник 3"/>
          <p:cNvSpPr>
            <a:spLocks noChangeArrowheads="1"/>
          </p:cNvSpPr>
          <p:nvPr/>
        </p:nvSpPr>
        <p:spPr bwMode="auto">
          <a:xfrm>
            <a:off x="2916238" y="333375"/>
            <a:ext cx="2653355" cy="523220"/>
          </a:xfrm>
          <a:prstGeom prst="rect">
            <a:avLst/>
          </a:prstGeom>
          <a:noFill/>
          <a:ln w="9525">
            <a:noFill/>
            <a:miter lim="800000"/>
            <a:headEnd/>
            <a:tailEnd/>
          </a:ln>
        </p:spPr>
        <p:txBody>
          <a:bodyPr wrap="none">
            <a:spAutoFit/>
          </a:bodyPr>
          <a:lstStyle/>
          <a:p>
            <a:pPr eaLnBrk="1" hangingPunct="1"/>
            <a:r>
              <a:rPr lang="ru-RU" sz="2800" i="1" dirty="0">
                <a:solidFill>
                  <a:schemeClr val="tx1"/>
                </a:solidFill>
                <a:latin typeface="Times New Roman" pitchFamily="18" charset="0"/>
                <a:ea typeface="Calibri" pitchFamily="34" charset="0"/>
                <a:cs typeface="Times New Roman" pitchFamily="18" charset="0"/>
              </a:rPr>
              <a:t>Азот </a:t>
            </a:r>
            <a:r>
              <a:rPr lang="ru-RU" sz="2800" i="1" dirty="0" err="1">
                <a:solidFill>
                  <a:schemeClr val="tx1"/>
                </a:solidFill>
                <a:latin typeface="Times New Roman" pitchFamily="18" charset="0"/>
                <a:ea typeface="Calibri" pitchFamily="34" charset="0"/>
                <a:cs typeface="Times New Roman" pitchFamily="18" charset="0"/>
              </a:rPr>
              <a:t>қышқылы</a:t>
            </a:r>
            <a:r>
              <a:rPr lang="ru-RU" sz="2800" i="1" dirty="0">
                <a:solidFill>
                  <a:schemeClr val="tx1"/>
                </a:solidFill>
                <a:latin typeface="Times New Roman" pitchFamily="18" charset="0"/>
                <a:ea typeface="Calibri" pitchFamily="34" charset="0"/>
                <a:cs typeface="Times New Roman" pitchFamily="18" charset="0"/>
              </a:rPr>
              <a:t> </a:t>
            </a:r>
            <a:endParaRPr lang="en-US" sz="2800" i="1" dirty="0">
              <a:solidFill>
                <a:schemeClr val="tx1"/>
              </a:solidFill>
              <a:latin typeface="Times New Roman" pitchFamily="18" charset="0"/>
              <a:ea typeface="Calibri" pitchFamily="34" charset="0"/>
              <a:cs typeface="Times New Roman" pitchFamily="18" charset="0"/>
            </a:endParaRPr>
          </a:p>
        </p:txBody>
      </p:sp>
      <p:pic>
        <p:nvPicPr>
          <p:cNvPr id="11267" name="Рисунок 4" descr="image017"/>
          <p:cNvPicPr>
            <a:picLocks noChangeAspect="1" noChangeArrowheads="1"/>
          </p:cNvPicPr>
          <p:nvPr/>
        </p:nvPicPr>
        <p:blipFill>
          <a:blip r:embed="rId2"/>
          <a:srcRect/>
          <a:stretch>
            <a:fillRect/>
          </a:stretch>
        </p:blipFill>
        <p:spPr bwMode="auto">
          <a:xfrm>
            <a:off x="773578" y="2420284"/>
            <a:ext cx="7092951" cy="1062504"/>
          </a:xfrm>
          <a:prstGeom prst="rect">
            <a:avLst/>
          </a:prstGeom>
          <a:noFill/>
          <a:ln w="9525">
            <a:noFill/>
            <a:miter lim="800000"/>
            <a:headEnd/>
            <a:tailEnd/>
          </a:ln>
        </p:spPr>
      </p:pic>
      <p:pic>
        <p:nvPicPr>
          <p:cNvPr id="11268" name="Рисунок 5" descr="image018"/>
          <p:cNvPicPr>
            <a:picLocks noChangeAspect="1" noChangeArrowheads="1"/>
          </p:cNvPicPr>
          <p:nvPr/>
        </p:nvPicPr>
        <p:blipFill>
          <a:blip r:embed="rId3"/>
          <a:srcRect/>
          <a:stretch>
            <a:fillRect/>
          </a:stretch>
        </p:blipFill>
        <p:spPr bwMode="auto">
          <a:xfrm>
            <a:off x="927848" y="3933824"/>
            <a:ext cx="7328646" cy="2211481"/>
          </a:xfrm>
          <a:prstGeom prst="rect">
            <a:avLst/>
          </a:prstGeom>
          <a:noFill/>
          <a:ln w="9525">
            <a:noFill/>
            <a:miter lim="800000"/>
            <a:headEnd/>
            <a:tailEnd/>
          </a:ln>
        </p:spPr>
      </p:pic>
      <p:sp>
        <p:nvSpPr>
          <p:cNvPr id="11269" name="Прямоугольник 6"/>
          <p:cNvSpPr>
            <a:spLocks noChangeArrowheads="1"/>
          </p:cNvSpPr>
          <p:nvPr/>
        </p:nvSpPr>
        <p:spPr bwMode="auto">
          <a:xfrm>
            <a:off x="323850" y="1125538"/>
            <a:ext cx="8569325" cy="1014412"/>
          </a:xfrm>
          <a:prstGeom prst="rect">
            <a:avLst/>
          </a:prstGeom>
          <a:noFill/>
          <a:ln w="9525">
            <a:noFill/>
            <a:miter lim="800000"/>
            <a:headEnd/>
            <a:tailEnd/>
          </a:ln>
        </p:spPr>
        <p:txBody>
          <a:bodyPr>
            <a:spAutoFit/>
          </a:bodyPr>
          <a:lstStyle/>
          <a:p>
            <a:pPr indent="449263" algn="just" eaLnBrk="1" hangingPunct="1"/>
            <a:r>
              <a:rPr lang="ru-RU" sz="2000">
                <a:solidFill>
                  <a:schemeClr val="tx1"/>
                </a:solidFill>
                <a:latin typeface="Times New Roman" pitchFamily="18" charset="0"/>
                <a:cs typeface="Times New Roman" pitchFamily="18" charset="0"/>
              </a:rPr>
              <a:t>HNO</a:t>
            </a:r>
            <a:r>
              <a:rPr lang="ru-RU" sz="2000" baseline="-25000">
                <a:solidFill>
                  <a:schemeClr val="tx1"/>
                </a:solidFill>
                <a:latin typeface="Times New Roman" pitchFamily="18" charset="0"/>
                <a:cs typeface="Times New Roman" pitchFamily="18" charset="0"/>
              </a:rPr>
              <a:t>3 </a:t>
            </a:r>
            <a:r>
              <a:rPr lang="ru-RU" sz="2000">
                <a:solidFill>
                  <a:schemeClr val="tx1"/>
                </a:solidFill>
                <a:latin typeface="Times New Roman" pitchFamily="18" charset="0"/>
                <a:cs typeface="Times New Roman" pitchFamily="18" charset="0"/>
              </a:rPr>
              <a:t>қатысуымен жүретін циклді қосылыстар мен қанықпаған байланыстары бар заттардың деструктивті тотығуының ең типтік реакциялары:</a:t>
            </a:r>
            <a:endParaRPr lang="en-US" sz="200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4"/>
          <p:cNvSpPr>
            <a:spLocks noChangeArrowheads="1"/>
          </p:cNvSpPr>
          <p:nvPr/>
        </p:nvSpPr>
        <p:spPr bwMode="auto">
          <a:xfrm>
            <a:off x="20638" y="981075"/>
            <a:ext cx="8858250" cy="3046413"/>
          </a:xfrm>
          <a:prstGeom prst="rect">
            <a:avLst/>
          </a:prstGeom>
          <a:noFill/>
          <a:ln w="9525">
            <a:noFill/>
            <a:miter lim="800000"/>
            <a:headEnd/>
            <a:tailEnd/>
          </a:ln>
        </p:spPr>
        <p:txBody>
          <a:bodyPr>
            <a:spAutoFit/>
          </a:bodyPr>
          <a:lstStyle/>
          <a:p>
            <a:pPr indent="449263" algn="just" eaLnBrk="1" hangingPunct="1"/>
            <a:r>
              <a:rPr lang="ru-RU" sz="2400">
                <a:solidFill>
                  <a:schemeClr val="tx1"/>
                </a:solidFill>
                <a:latin typeface="Times New Roman" pitchFamily="18" charset="0"/>
                <a:cs typeface="Times New Roman" pitchFamily="18" charset="0"/>
              </a:rPr>
              <a:t>Негізгі органикалық және мұнай-химиялық синтезде тотықтырғыштар ретінде пероксидті қосылыстар, негізінен сутегі асқын тотығы және сірке қышқылы (сонымен қатар гидропероксидтер) салыстырмалы түрде жақында қолданылды. Салыстырмалы жоғары құнына байланысты олар тек молекулалық оттегінің немесе азот қышқылының әсерінен жүрмейтін реакциялар үшін қолданылады. Бұл, ең алдымен, қанықпаған қосылыстардың эпоксидану процестеріне қатысты:</a:t>
            </a:r>
            <a:endParaRPr lang="en-US" sz="2400">
              <a:solidFill>
                <a:schemeClr val="tx1"/>
              </a:solidFill>
              <a:latin typeface="Times New Roman" pitchFamily="18" charset="0"/>
              <a:cs typeface="Times New Roman" pitchFamily="18" charset="0"/>
            </a:endParaRPr>
          </a:p>
        </p:txBody>
      </p:sp>
      <p:pic>
        <p:nvPicPr>
          <p:cNvPr id="12291" name="Рисунок 5" descr="image019"/>
          <p:cNvPicPr>
            <a:picLocks noChangeAspect="1" noChangeArrowheads="1"/>
          </p:cNvPicPr>
          <p:nvPr/>
        </p:nvPicPr>
        <p:blipFill>
          <a:blip r:embed="rId2"/>
          <a:srcRect/>
          <a:stretch>
            <a:fillRect/>
          </a:stretch>
        </p:blipFill>
        <p:spPr bwMode="auto">
          <a:xfrm>
            <a:off x="2555875" y="4652963"/>
            <a:ext cx="4230688" cy="936625"/>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611188" y="2205038"/>
            <a:ext cx="8353425" cy="1511300"/>
          </a:xfrm>
        </p:spPr>
        <p:txBody>
          <a:bodyPr/>
          <a:lstStyle/>
          <a:p>
            <a:r>
              <a:rPr lang="kk-KZ" b="1" smtClean="0">
                <a:latin typeface="Times New Roman" pitchFamily="18" charset="0"/>
                <a:cs typeface="Times New Roman" pitchFamily="18" charset="0"/>
              </a:rPr>
              <a:t>НАЗАРЛАРЫҢЫЗҒА РАХМЕТ!</a:t>
            </a:r>
            <a:endParaRPr lang="ru-RU" b="1" smtClean="0">
              <a:latin typeface="Times New Roman" pitchFamily="18" charset="0"/>
              <a:cs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68313" y="44450"/>
            <a:ext cx="8229600" cy="1143000"/>
          </a:xfrm>
        </p:spPr>
        <p:txBody>
          <a:bodyPr/>
          <a:lstStyle/>
          <a:p>
            <a:r>
              <a:rPr lang="kk-KZ" b="1" dirty="0" smtClean="0">
                <a:solidFill>
                  <a:schemeClr val="bg1"/>
                </a:solidFill>
                <a:latin typeface="Times New Roman" pitchFamily="18" charset="0"/>
                <a:cs typeface="Times New Roman" pitchFamily="18" charset="0"/>
              </a:rPr>
              <a:t>Мазмұны</a:t>
            </a:r>
            <a:endParaRPr lang="ru-RU" b="1" dirty="0" smtClean="0">
              <a:solidFill>
                <a:schemeClr val="bg1"/>
              </a:solidFill>
              <a:latin typeface="Times New Roman" pitchFamily="18" charset="0"/>
              <a:cs typeface="Times New Roman" pitchFamily="18" charset="0"/>
            </a:endParaRPr>
          </a:p>
        </p:txBody>
      </p:sp>
      <p:graphicFrame>
        <p:nvGraphicFramePr>
          <p:cNvPr id="5" name="Схема 4"/>
          <p:cNvGraphicFramePr/>
          <p:nvPr/>
        </p:nvGraphicFramePr>
        <p:xfrm>
          <a:off x="395536" y="1268760"/>
          <a:ext cx="741682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1187450" y="274638"/>
            <a:ext cx="7499350" cy="777875"/>
          </a:xfrm>
        </p:spPr>
        <p:txBody>
          <a:bodyPr>
            <a:normAutofit fontScale="90000"/>
          </a:bodyPr>
          <a:lstStyle/>
          <a:p>
            <a:pPr algn="l"/>
            <a:r>
              <a:rPr lang="kk-KZ" dirty="0" smtClean="0">
                <a:solidFill>
                  <a:schemeClr val="bg1"/>
                </a:solidFill>
              </a:rPr>
              <a:t>Дәріс аяқталған соң Сіз білесіз:</a:t>
            </a:r>
            <a:endParaRPr lang="ru-RU" dirty="0" smtClean="0">
              <a:solidFill>
                <a:schemeClr val="bg1"/>
              </a:solidFill>
            </a:endParaRPr>
          </a:p>
        </p:txBody>
      </p:sp>
      <p:graphicFrame>
        <p:nvGraphicFramePr>
          <p:cNvPr id="11" name="Схема 10"/>
          <p:cNvGraphicFramePr/>
          <p:nvPr/>
        </p:nvGraphicFramePr>
        <p:xfrm>
          <a:off x="785786" y="1357298"/>
          <a:ext cx="6864424"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260350"/>
            <a:ext cx="8229600" cy="1574800"/>
          </a:xfrm>
        </p:spPr>
        <p:txBody>
          <a:bodyPr/>
          <a:lstStyle/>
          <a:p>
            <a:r>
              <a:rPr lang="ru-RU" sz="2800" smtClean="0">
                <a:latin typeface="Times New Roman" pitchFamily="18" charset="0"/>
                <a:cs typeface="Times New Roman" pitchFamily="18" charset="0"/>
              </a:rPr>
              <a:t>Тотығу реакцияларының анықтамасы және классификациясы</a:t>
            </a:r>
            <a:r>
              <a:rPr lang="en-US" b="1" smtClean="0"/>
              <a:t/>
            </a:r>
            <a:br>
              <a:rPr lang="en-US" b="1" smtClean="0"/>
            </a:br>
            <a:endParaRPr lang="en-US" smtClean="0"/>
          </a:p>
        </p:txBody>
      </p:sp>
      <p:sp>
        <p:nvSpPr>
          <p:cNvPr id="4099" name="Прямоугольник 7"/>
          <p:cNvSpPr>
            <a:spLocks noChangeArrowheads="1"/>
          </p:cNvSpPr>
          <p:nvPr/>
        </p:nvSpPr>
        <p:spPr bwMode="auto">
          <a:xfrm>
            <a:off x="323850" y="1268413"/>
            <a:ext cx="7632700" cy="2554287"/>
          </a:xfrm>
          <a:prstGeom prst="rect">
            <a:avLst/>
          </a:prstGeom>
          <a:noFill/>
          <a:ln w="9525">
            <a:noFill/>
            <a:miter lim="800000"/>
            <a:headEnd/>
            <a:tailEnd/>
          </a:ln>
        </p:spPr>
        <p:txBody>
          <a:bodyPr>
            <a:spAutoFit/>
          </a:bodyPr>
          <a:lstStyle/>
          <a:p>
            <a:pPr indent="449263" algn="just" eaLnBrk="1" hangingPunct="1"/>
            <a:r>
              <a:rPr lang="ru-RU" sz="2000">
                <a:solidFill>
                  <a:schemeClr val="tx1"/>
                </a:solidFill>
                <a:latin typeface="Times New Roman" pitchFamily="18" charset="0"/>
                <a:cs typeface="Times New Roman" pitchFamily="18" charset="0"/>
              </a:rPr>
              <a:t>Мұнай-химиялық синтезде қолданылатын тотығу реакциялары атомдардың валенттілігінің өзгеруімен қатар жүрмейді. Олардың ортақ ерекшелігі де молекулаға оттегі атомдарын енгізу болып табылады: соңғысы тотығуға қатысы жоқ басқа реакцияларда да жүреді – гидролиз, гидратация, сонымен қатар тотығу реакциялары бар, оларда оттегі атомдарының саны молекуласы өзгермейді, мысалы:</a:t>
            </a:r>
          </a:p>
          <a:p>
            <a:pPr indent="449263" algn="just" eaLnBrk="1" hangingPunct="1"/>
            <a:endParaRPr lang="en-US" sz="2000">
              <a:latin typeface="Times New Roman" pitchFamily="18" charset="0"/>
              <a:cs typeface="Times New Roman" pitchFamily="18" charset="0"/>
            </a:endParaRPr>
          </a:p>
        </p:txBody>
      </p:sp>
      <p:pic>
        <p:nvPicPr>
          <p:cNvPr id="4100" name="Рисунок 10" descr="image001"/>
          <p:cNvPicPr>
            <a:picLocks noChangeAspect="1" noChangeArrowheads="1"/>
          </p:cNvPicPr>
          <p:nvPr/>
        </p:nvPicPr>
        <p:blipFill>
          <a:blip r:embed="rId2"/>
          <a:srcRect/>
          <a:stretch>
            <a:fillRect/>
          </a:stretch>
        </p:blipFill>
        <p:spPr bwMode="auto">
          <a:xfrm>
            <a:off x="2200275" y="3716338"/>
            <a:ext cx="4387850" cy="720725"/>
          </a:xfrm>
          <a:prstGeom prst="rect">
            <a:avLst/>
          </a:prstGeom>
          <a:noFill/>
          <a:ln w="9525">
            <a:noFill/>
            <a:miter lim="800000"/>
            <a:headEnd/>
            <a:tailEnd/>
          </a:ln>
        </p:spPr>
      </p:pic>
      <p:sp>
        <p:nvSpPr>
          <p:cNvPr id="4101" name="Прямоугольник 8"/>
          <p:cNvSpPr>
            <a:spLocks noChangeArrowheads="1"/>
          </p:cNvSpPr>
          <p:nvPr/>
        </p:nvSpPr>
        <p:spPr bwMode="auto">
          <a:xfrm>
            <a:off x="323850" y="4581525"/>
            <a:ext cx="7632700" cy="1322388"/>
          </a:xfrm>
          <a:prstGeom prst="rect">
            <a:avLst/>
          </a:prstGeom>
          <a:noFill/>
          <a:ln w="9525">
            <a:noFill/>
            <a:miter lim="800000"/>
            <a:headEnd/>
            <a:tailEnd/>
          </a:ln>
        </p:spPr>
        <p:txBody>
          <a:bodyPr>
            <a:spAutoFit/>
          </a:bodyPr>
          <a:lstStyle/>
          <a:p>
            <a:pPr indent="449263" algn="just" eaLnBrk="1" hangingPunct="1"/>
            <a:r>
              <a:rPr lang="ru-RU" sz="2000">
                <a:solidFill>
                  <a:schemeClr val="tx1"/>
                </a:solidFill>
                <a:latin typeface="Times New Roman" pitchFamily="18" charset="0"/>
                <a:cs typeface="Times New Roman" pitchFamily="18" charset="0"/>
              </a:rPr>
              <a:t>Мұнай-химиялық және органикалық синтезде толық тотығу жағымсыз жанама процесс болып табылады. Синтез үшін тек толық емес тотығу реакциялары маңызды, оларды үш негізгі топқа бөлуге болады.</a:t>
            </a:r>
            <a:endParaRPr lang="en-US" sz="200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ъект 2"/>
          <p:cNvSpPr>
            <a:spLocks noGrp="1"/>
          </p:cNvSpPr>
          <p:nvPr>
            <p:ph idx="1"/>
          </p:nvPr>
        </p:nvSpPr>
        <p:spPr>
          <a:xfrm>
            <a:off x="468313" y="1519238"/>
            <a:ext cx="8229600" cy="4525962"/>
          </a:xfrm>
        </p:spPr>
        <p:txBody>
          <a:bodyPr/>
          <a:lstStyle/>
          <a:p>
            <a:r>
              <a:rPr lang="ru-RU" sz="2000" smtClean="0">
                <a:latin typeface="Times New Roman" pitchFamily="18" charset="0"/>
                <a:cs typeface="Times New Roman" pitchFamily="18" charset="0"/>
              </a:rPr>
              <a:t>- парафиндердегі, нафтендердегі, олефиндердегі және алкилароматты көмірсутектердегі қаныққан көміртек атомында және осы қосылыстардың туындыларында, әсіресе спирттер мен альдегидтерде тотығу:</a:t>
            </a:r>
            <a:endParaRPr lang="en-US" sz="2000" smtClean="0">
              <a:latin typeface="Times New Roman" pitchFamily="18" charset="0"/>
              <a:cs typeface="Times New Roman" pitchFamily="18" charset="0"/>
            </a:endParaRPr>
          </a:p>
          <a:p>
            <a:r>
              <a:rPr lang="ru-RU" smtClean="0"/>
              <a:t> </a:t>
            </a:r>
            <a:endParaRPr lang="en-US" smtClean="0"/>
          </a:p>
          <a:p>
            <a:endParaRPr lang="en-US" smtClean="0"/>
          </a:p>
        </p:txBody>
      </p:sp>
      <p:sp>
        <p:nvSpPr>
          <p:cNvPr id="5123" name="Прямоугольник 4"/>
          <p:cNvSpPr>
            <a:spLocks noChangeArrowheads="1"/>
          </p:cNvSpPr>
          <p:nvPr/>
        </p:nvSpPr>
        <p:spPr bwMode="auto">
          <a:xfrm>
            <a:off x="34925" y="223838"/>
            <a:ext cx="9001125" cy="1384300"/>
          </a:xfrm>
          <a:prstGeom prst="rect">
            <a:avLst/>
          </a:prstGeom>
          <a:noFill/>
          <a:ln w="9525">
            <a:noFill/>
            <a:miter lim="800000"/>
            <a:headEnd/>
            <a:tailEnd/>
          </a:ln>
        </p:spPr>
        <p:txBody>
          <a:bodyPr>
            <a:spAutoFit/>
          </a:bodyPr>
          <a:lstStyle/>
          <a:p>
            <a:pPr algn="ctr" eaLnBrk="1" hangingPunct="1"/>
            <a:r>
              <a:rPr lang="ru-RU" sz="2800">
                <a:solidFill>
                  <a:schemeClr val="tx2"/>
                </a:solidFill>
                <a:latin typeface="Times New Roman" pitchFamily="18" charset="0"/>
                <a:cs typeface="Times New Roman" pitchFamily="18" charset="0"/>
              </a:rPr>
              <a:t>1. Көміртек атомдарының саны бастапқы қосылыстағыдай болған кезде көміртегі тізбегін үзбей тотығу. </a:t>
            </a:r>
            <a:endParaRPr lang="en-US" sz="2800">
              <a:solidFill>
                <a:schemeClr val="tx2"/>
              </a:solidFill>
              <a:latin typeface="Times New Roman" pitchFamily="18" charset="0"/>
              <a:cs typeface="Times New Roman" pitchFamily="18" charset="0"/>
            </a:endParaRPr>
          </a:p>
        </p:txBody>
      </p:sp>
      <p:pic>
        <p:nvPicPr>
          <p:cNvPr id="5124" name="Рисунок 5" descr="image002"/>
          <p:cNvPicPr>
            <a:picLocks noChangeAspect="1" noChangeArrowheads="1"/>
          </p:cNvPicPr>
          <p:nvPr/>
        </p:nvPicPr>
        <p:blipFill>
          <a:blip r:embed="rId2"/>
          <a:srcRect/>
          <a:stretch>
            <a:fillRect/>
          </a:stretch>
        </p:blipFill>
        <p:spPr bwMode="auto">
          <a:xfrm>
            <a:off x="2373313" y="2790825"/>
            <a:ext cx="4325937" cy="990600"/>
          </a:xfrm>
          <a:prstGeom prst="rect">
            <a:avLst/>
          </a:prstGeom>
          <a:noFill/>
          <a:ln w="9525">
            <a:noFill/>
            <a:miter lim="800000"/>
            <a:headEnd/>
            <a:tailEnd/>
          </a:ln>
        </p:spPr>
      </p:pic>
      <p:pic>
        <p:nvPicPr>
          <p:cNvPr id="5125" name="Рисунок 6" descr="image003"/>
          <p:cNvPicPr>
            <a:picLocks noChangeAspect="1" noChangeArrowheads="1"/>
          </p:cNvPicPr>
          <p:nvPr/>
        </p:nvPicPr>
        <p:blipFill>
          <a:blip r:embed="rId3"/>
          <a:srcRect/>
          <a:stretch>
            <a:fillRect/>
          </a:stretch>
        </p:blipFill>
        <p:spPr bwMode="auto">
          <a:xfrm>
            <a:off x="2784475" y="4211638"/>
            <a:ext cx="3503613" cy="409575"/>
          </a:xfrm>
          <a:prstGeom prst="rect">
            <a:avLst/>
          </a:prstGeom>
          <a:noFill/>
          <a:ln w="9525">
            <a:noFill/>
            <a:miter lim="800000"/>
            <a:headEnd/>
            <a:tailEnd/>
          </a:ln>
        </p:spPr>
      </p:pic>
      <p:pic>
        <p:nvPicPr>
          <p:cNvPr id="5126" name="Рисунок 7" descr="image004"/>
          <p:cNvPicPr>
            <a:picLocks noChangeAspect="1" noChangeArrowheads="1"/>
          </p:cNvPicPr>
          <p:nvPr/>
        </p:nvPicPr>
        <p:blipFill>
          <a:blip r:embed="rId4"/>
          <a:srcRect/>
          <a:stretch>
            <a:fillRect/>
          </a:stretch>
        </p:blipFill>
        <p:spPr bwMode="auto">
          <a:xfrm>
            <a:off x="2549525" y="5268913"/>
            <a:ext cx="3971925" cy="7762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Объект 3"/>
          <p:cNvSpPr>
            <a:spLocks noGrp="1"/>
          </p:cNvSpPr>
          <p:nvPr>
            <p:ph idx="1"/>
          </p:nvPr>
        </p:nvSpPr>
        <p:spPr>
          <a:xfrm>
            <a:off x="457200" y="1600200"/>
            <a:ext cx="8229600" cy="800100"/>
          </a:xfrm>
        </p:spPr>
        <p:txBody>
          <a:bodyPr>
            <a:spAutoFit/>
          </a:bodyPr>
          <a:lstStyle/>
          <a:p>
            <a:pPr algn="just">
              <a:lnSpc>
                <a:spcPct val="115000"/>
              </a:lnSpc>
              <a:spcAft>
                <a:spcPts val="1000"/>
              </a:spcAft>
            </a:pPr>
            <a:r>
              <a:rPr lang="ru-RU" sz="2000" smtClean="0">
                <a:solidFill>
                  <a:schemeClr val="tx2"/>
                </a:solidFill>
                <a:latin typeface="Times New Roman" pitchFamily="18" charset="0"/>
                <a:ea typeface="Calibri" pitchFamily="34" charset="0"/>
                <a:cs typeface="Times New Roman" pitchFamily="18" charset="0"/>
              </a:rPr>
              <a:t>α-оксидтер (эпоксидтер), карбонилді қосылыстар немесе гликольдердің түзілуімен қосарлы байланыс кезінде тотығу:</a:t>
            </a:r>
            <a:endParaRPr lang="en-US" sz="2000" smtClean="0">
              <a:solidFill>
                <a:schemeClr val="tx2"/>
              </a:solidFill>
              <a:latin typeface="Calibri" pitchFamily="34" charset="0"/>
              <a:ea typeface="Calibri" pitchFamily="34" charset="0"/>
              <a:cs typeface="Times New Roman" pitchFamily="18" charset="0"/>
            </a:endParaRPr>
          </a:p>
        </p:txBody>
      </p:sp>
      <p:pic>
        <p:nvPicPr>
          <p:cNvPr id="6147" name="Рисунок 4" descr="image005"/>
          <p:cNvPicPr>
            <a:picLocks noChangeAspect="1" noChangeArrowheads="1"/>
          </p:cNvPicPr>
          <p:nvPr/>
        </p:nvPicPr>
        <p:blipFill>
          <a:blip r:embed="rId2"/>
          <a:srcRect/>
          <a:stretch>
            <a:fillRect/>
          </a:stretch>
        </p:blipFill>
        <p:spPr bwMode="auto">
          <a:xfrm>
            <a:off x="3109913" y="2732088"/>
            <a:ext cx="2762250" cy="1030287"/>
          </a:xfrm>
          <a:prstGeom prst="rect">
            <a:avLst/>
          </a:prstGeom>
          <a:noFill/>
          <a:ln w="9525">
            <a:noFill/>
            <a:miter lim="800000"/>
            <a:headEnd/>
            <a:tailEnd/>
          </a:ln>
        </p:spPr>
      </p:pic>
      <p:pic>
        <p:nvPicPr>
          <p:cNvPr id="6148" name="Рисунок 5" descr="image006"/>
          <p:cNvPicPr>
            <a:picLocks noChangeAspect="1" noChangeArrowheads="1"/>
          </p:cNvPicPr>
          <p:nvPr/>
        </p:nvPicPr>
        <p:blipFill>
          <a:blip r:embed="rId3"/>
          <a:srcRect/>
          <a:stretch>
            <a:fillRect/>
          </a:stretch>
        </p:blipFill>
        <p:spPr bwMode="auto">
          <a:xfrm>
            <a:off x="3190875" y="3933825"/>
            <a:ext cx="2600325" cy="882650"/>
          </a:xfrm>
          <a:prstGeom prst="rect">
            <a:avLst/>
          </a:prstGeom>
          <a:noFill/>
          <a:ln w="9525">
            <a:noFill/>
            <a:miter lim="800000"/>
            <a:headEnd/>
            <a:tailEnd/>
          </a:ln>
        </p:spPr>
      </p:pic>
      <p:pic>
        <p:nvPicPr>
          <p:cNvPr id="6149" name="Рисунок 6" descr="image007"/>
          <p:cNvPicPr>
            <a:picLocks noChangeAspect="1" noChangeArrowheads="1"/>
          </p:cNvPicPr>
          <p:nvPr/>
        </p:nvPicPr>
        <p:blipFill>
          <a:blip r:embed="rId4"/>
          <a:srcRect/>
          <a:stretch>
            <a:fillRect/>
          </a:stretch>
        </p:blipFill>
        <p:spPr bwMode="auto">
          <a:xfrm>
            <a:off x="2268538" y="5157788"/>
            <a:ext cx="4606925" cy="431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3"/>
          <p:cNvSpPr>
            <a:spLocks noChangeArrowheads="1"/>
          </p:cNvSpPr>
          <p:nvPr/>
        </p:nvSpPr>
        <p:spPr bwMode="auto">
          <a:xfrm>
            <a:off x="539750" y="260350"/>
            <a:ext cx="8229600" cy="831850"/>
          </a:xfrm>
          <a:prstGeom prst="rect">
            <a:avLst/>
          </a:prstGeom>
          <a:noFill/>
          <a:ln w="9525">
            <a:noFill/>
            <a:miter lim="800000"/>
            <a:headEnd/>
            <a:tailEnd/>
          </a:ln>
        </p:spPr>
        <p:txBody>
          <a:bodyPr>
            <a:spAutoFit/>
          </a:bodyPr>
          <a:lstStyle/>
          <a:p>
            <a:pPr indent="449263" algn="ctr" eaLnBrk="1" hangingPunct="1"/>
            <a:r>
              <a:rPr lang="ru-RU" sz="2400">
                <a:solidFill>
                  <a:schemeClr val="tx1"/>
                </a:solidFill>
                <a:latin typeface="Times New Roman" pitchFamily="18" charset="0"/>
                <a:cs typeface="Times New Roman" pitchFamily="18" charset="0"/>
              </a:rPr>
              <a:t>2. С-С байланыстарының ыдырауымен жүретін деструктивті тотығу. </a:t>
            </a:r>
            <a:endParaRPr lang="en-US" sz="2400">
              <a:solidFill>
                <a:schemeClr val="tx1"/>
              </a:solidFill>
              <a:latin typeface="Times New Roman" pitchFamily="18" charset="0"/>
              <a:cs typeface="Times New Roman" pitchFamily="18" charset="0"/>
            </a:endParaRPr>
          </a:p>
        </p:txBody>
      </p:sp>
      <p:pic>
        <p:nvPicPr>
          <p:cNvPr id="7171" name="Рисунок 4" descr="image008"/>
          <p:cNvPicPr>
            <a:picLocks noChangeAspect="1" noChangeArrowheads="1"/>
          </p:cNvPicPr>
          <p:nvPr/>
        </p:nvPicPr>
        <p:blipFill>
          <a:blip r:embed="rId2"/>
          <a:srcRect/>
          <a:stretch>
            <a:fillRect/>
          </a:stretch>
        </p:blipFill>
        <p:spPr bwMode="auto">
          <a:xfrm>
            <a:off x="2417763" y="2708275"/>
            <a:ext cx="4092575" cy="419100"/>
          </a:xfrm>
          <a:prstGeom prst="rect">
            <a:avLst/>
          </a:prstGeom>
          <a:noFill/>
          <a:ln w="9525">
            <a:noFill/>
            <a:miter lim="800000"/>
            <a:headEnd/>
            <a:tailEnd/>
          </a:ln>
        </p:spPr>
      </p:pic>
      <p:pic>
        <p:nvPicPr>
          <p:cNvPr id="7172" name="Рисунок 6" descr="image009"/>
          <p:cNvPicPr>
            <a:picLocks noChangeAspect="1" noChangeArrowheads="1"/>
          </p:cNvPicPr>
          <p:nvPr/>
        </p:nvPicPr>
        <p:blipFill>
          <a:blip r:embed="rId3"/>
          <a:srcRect/>
          <a:stretch>
            <a:fillRect/>
          </a:stretch>
        </p:blipFill>
        <p:spPr bwMode="auto">
          <a:xfrm>
            <a:off x="2820988" y="3500438"/>
            <a:ext cx="3225800" cy="685800"/>
          </a:xfrm>
          <a:prstGeom prst="rect">
            <a:avLst/>
          </a:prstGeom>
          <a:noFill/>
          <a:ln w="9525">
            <a:noFill/>
            <a:miter lim="800000"/>
            <a:headEnd/>
            <a:tailEnd/>
          </a:ln>
        </p:spPr>
      </p:pic>
      <p:pic>
        <p:nvPicPr>
          <p:cNvPr id="7173" name="Рисунок 7" descr="image010"/>
          <p:cNvPicPr>
            <a:picLocks noChangeAspect="1" noChangeArrowheads="1"/>
          </p:cNvPicPr>
          <p:nvPr/>
        </p:nvPicPr>
        <p:blipFill>
          <a:blip r:embed="rId4"/>
          <a:srcRect/>
          <a:stretch>
            <a:fillRect/>
          </a:stretch>
        </p:blipFill>
        <p:spPr bwMode="auto">
          <a:xfrm>
            <a:off x="2722563" y="4525963"/>
            <a:ext cx="3448050" cy="492125"/>
          </a:xfrm>
          <a:prstGeom prst="rect">
            <a:avLst/>
          </a:prstGeom>
          <a:noFill/>
          <a:ln w="9525">
            <a:noFill/>
            <a:miter lim="800000"/>
            <a:headEnd/>
            <a:tailEnd/>
          </a:ln>
        </p:spPr>
      </p:pic>
      <p:pic>
        <p:nvPicPr>
          <p:cNvPr id="7174" name="Рисунок 8" descr="image011"/>
          <p:cNvPicPr>
            <a:picLocks noChangeAspect="1" noChangeArrowheads="1"/>
          </p:cNvPicPr>
          <p:nvPr/>
        </p:nvPicPr>
        <p:blipFill>
          <a:blip r:embed="rId5"/>
          <a:srcRect/>
          <a:stretch>
            <a:fillRect/>
          </a:stretch>
        </p:blipFill>
        <p:spPr bwMode="auto">
          <a:xfrm>
            <a:off x="2722563" y="5445125"/>
            <a:ext cx="3179762" cy="1008063"/>
          </a:xfrm>
          <a:prstGeom prst="rect">
            <a:avLst/>
          </a:prstGeom>
          <a:noFill/>
          <a:ln w="9525">
            <a:noFill/>
            <a:miter lim="800000"/>
            <a:headEnd/>
            <a:tailEnd/>
          </a:ln>
        </p:spPr>
      </p:pic>
      <p:sp>
        <p:nvSpPr>
          <p:cNvPr id="7175" name="Прямоугольник 9"/>
          <p:cNvSpPr>
            <a:spLocks noChangeArrowheads="1"/>
          </p:cNvSpPr>
          <p:nvPr/>
        </p:nvSpPr>
        <p:spPr bwMode="auto">
          <a:xfrm>
            <a:off x="250825" y="1268413"/>
            <a:ext cx="8424863" cy="923925"/>
          </a:xfrm>
          <a:prstGeom prst="rect">
            <a:avLst/>
          </a:prstGeom>
          <a:noFill/>
          <a:ln w="9525">
            <a:noFill/>
            <a:miter lim="800000"/>
            <a:headEnd/>
            <a:tailEnd/>
          </a:ln>
        </p:spPr>
        <p:txBody>
          <a:bodyPr>
            <a:spAutoFit/>
          </a:bodyPr>
          <a:lstStyle/>
          <a:p>
            <a:pPr indent="449263" algn="just" eaLnBrk="1" hangingPunct="1"/>
            <a:r>
              <a:rPr lang="ru-RU" sz="1800">
                <a:solidFill>
                  <a:schemeClr val="tx1"/>
                </a:solidFill>
                <a:latin typeface="Times New Roman" pitchFamily="18" charset="0"/>
                <a:cs typeface="Times New Roman" pitchFamily="18" charset="0"/>
              </a:rPr>
              <a:t>Ол бірқатар парафиндердің, нафтендердің, олефиндердің және ароматты көмірсутектердің туындыларына қабілетті. Деструкция бір немесе қос байланыс бойымен жүреді:</a:t>
            </a:r>
            <a:endParaRPr lang="en-US" sz="180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3"/>
          <p:cNvSpPr>
            <a:spLocks noChangeArrowheads="1"/>
          </p:cNvSpPr>
          <p:nvPr/>
        </p:nvSpPr>
        <p:spPr bwMode="auto">
          <a:xfrm>
            <a:off x="431800" y="260350"/>
            <a:ext cx="8712200" cy="954088"/>
          </a:xfrm>
          <a:prstGeom prst="rect">
            <a:avLst/>
          </a:prstGeom>
          <a:noFill/>
          <a:ln w="9525">
            <a:noFill/>
            <a:miter lim="800000"/>
            <a:headEnd/>
            <a:tailEnd/>
          </a:ln>
        </p:spPr>
        <p:txBody>
          <a:bodyPr>
            <a:spAutoFit/>
          </a:bodyPr>
          <a:lstStyle/>
          <a:p>
            <a:pPr indent="449263" algn="ctr" eaLnBrk="1" hangingPunct="1"/>
            <a:r>
              <a:rPr lang="ru-RU" sz="2800">
                <a:solidFill>
                  <a:schemeClr val="tx1"/>
                </a:solidFill>
                <a:latin typeface="Times New Roman" pitchFamily="18" charset="0"/>
                <a:cs typeface="Times New Roman" pitchFamily="18" charset="0"/>
              </a:rPr>
              <a:t>3.Тотықтырғыш конденсация немесе тотығу комбинациясы:</a:t>
            </a:r>
            <a:endParaRPr lang="en-US" sz="2800">
              <a:solidFill>
                <a:schemeClr val="tx1"/>
              </a:solidFill>
              <a:latin typeface="Times New Roman" pitchFamily="18" charset="0"/>
              <a:cs typeface="Times New Roman" pitchFamily="18" charset="0"/>
            </a:endParaRPr>
          </a:p>
        </p:txBody>
      </p:sp>
      <p:pic>
        <p:nvPicPr>
          <p:cNvPr id="8195" name="Объект 4" descr="image012"/>
          <p:cNvPicPr>
            <a:picLocks noGrp="1"/>
          </p:cNvPicPr>
          <p:nvPr>
            <p:ph idx="1"/>
          </p:nvPr>
        </p:nvPicPr>
        <p:blipFill>
          <a:blip r:embed="rId2"/>
          <a:srcRect/>
          <a:stretch>
            <a:fillRect/>
          </a:stretch>
        </p:blipFill>
        <p:spPr>
          <a:xfrm>
            <a:off x="2555875" y="1327150"/>
            <a:ext cx="3887788" cy="1258888"/>
          </a:xfrm>
        </p:spPr>
      </p:pic>
      <p:pic>
        <p:nvPicPr>
          <p:cNvPr id="8196" name="Рисунок 5" descr="image013"/>
          <p:cNvPicPr>
            <a:picLocks noChangeAspect="1" noChangeArrowheads="1"/>
          </p:cNvPicPr>
          <p:nvPr/>
        </p:nvPicPr>
        <p:blipFill>
          <a:blip r:embed="rId3"/>
          <a:srcRect/>
          <a:stretch>
            <a:fillRect/>
          </a:stretch>
        </p:blipFill>
        <p:spPr bwMode="auto">
          <a:xfrm>
            <a:off x="2268538" y="2819400"/>
            <a:ext cx="4667250" cy="1236663"/>
          </a:xfrm>
          <a:prstGeom prst="rect">
            <a:avLst/>
          </a:prstGeom>
          <a:noFill/>
          <a:ln w="9525">
            <a:noFill/>
            <a:miter lim="800000"/>
            <a:headEnd/>
            <a:tailEnd/>
          </a:ln>
        </p:spPr>
      </p:pic>
      <p:pic>
        <p:nvPicPr>
          <p:cNvPr id="8197" name="Рисунок 6" descr="image014"/>
          <p:cNvPicPr>
            <a:picLocks noChangeAspect="1" noChangeArrowheads="1"/>
          </p:cNvPicPr>
          <p:nvPr/>
        </p:nvPicPr>
        <p:blipFill>
          <a:blip r:embed="rId4"/>
          <a:srcRect/>
          <a:stretch>
            <a:fillRect/>
          </a:stretch>
        </p:blipFill>
        <p:spPr bwMode="auto">
          <a:xfrm>
            <a:off x="3419475" y="4310063"/>
            <a:ext cx="2160588" cy="466725"/>
          </a:xfrm>
          <a:prstGeom prst="rect">
            <a:avLst/>
          </a:prstGeom>
          <a:noFill/>
          <a:ln w="9525">
            <a:noFill/>
            <a:miter lim="800000"/>
            <a:headEnd/>
            <a:tailEnd/>
          </a:ln>
        </p:spPr>
      </p:pic>
      <p:pic>
        <p:nvPicPr>
          <p:cNvPr id="8198" name="Рисунок 7" descr="image015"/>
          <p:cNvPicPr>
            <a:picLocks noChangeAspect="1" noChangeArrowheads="1"/>
          </p:cNvPicPr>
          <p:nvPr/>
        </p:nvPicPr>
        <p:blipFill>
          <a:blip r:embed="rId5"/>
          <a:srcRect/>
          <a:stretch>
            <a:fillRect/>
          </a:stretch>
        </p:blipFill>
        <p:spPr bwMode="auto">
          <a:xfrm>
            <a:off x="3546475" y="5086350"/>
            <a:ext cx="1905000" cy="428625"/>
          </a:xfrm>
          <a:prstGeom prst="rect">
            <a:avLst/>
          </a:prstGeom>
          <a:noFill/>
          <a:ln w="9525">
            <a:noFill/>
            <a:miter lim="800000"/>
            <a:headEnd/>
            <a:tailEnd/>
          </a:ln>
        </p:spPr>
      </p:pic>
      <p:pic>
        <p:nvPicPr>
          <p:cNvPr id="8199" name="Рисунок 8" descr="image016"/>
          <p:cNvPicPr>
            <a:picLocks noChangeAspect="1" noChangeArrowheads="1"/>
          </p:cNvPicPr>
          <p:nvPr/>
        </p:nvPicPr>
        <p:blipFill>
          <a:blip r:embed="rId6"/>
          <a:srcRect/>
          <a:stretch>
            <a:fillRect/>
          </a:stretch>
        </p:blipFill>
        <p:spPr bwMode="auto">
          <a:xfrm>
            <a:off x="3046413" y="5949950"/>
            <a:ext cx="2905125" cy="5127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nvGraphicFramePr>
        <p:xfrm>
          <a:off x="323528" y="1340768"/>
          <a:ext cx="76328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2351</TotalTime>
  <Words>450</Words>
  <Application>Microsoft Office PowerPoint</Application>
  <PresentationFormat>Экран (4:3)</PresentationFormat>
  <Paragraphs>29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Мұнайхимиялық синтез негіздері  </vt:lpstr>
      <vt:lpstr>Мазмұны</vt:lpstr>
      <vt:lpstr>Дәріс аяқталған соң Сіз білесіз:</vt:lpstr>
      <vt:lpstr>Тотығу реакцияларының анықтамасы және классификациясы </vt:lpstr>
      <vt:lpstr>Слайд 5</vt:lpstr>
      <vt:lpstr>Слайд 6</vt:lpstr>
      <vt:lpstr>Слайд 7</vt:lpstr>
      <vt:lpstr>Слайд 8</vt:lpstr>
      <vt:lpstr>Слайд 9</vt:lpstr>
      <vt:lpstr>Слайд 10</vt:lpstr>
      <vt:lpstr>Слайд 11</vt:lpstr>
      <vt:lpstr>Слайд 12</vt:lpstr>
      <vt:lpstr>НАЗАРЛАРЫҢЫЗҒА РАХМЕТ!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Alisher Omar</dc:creator>
  <cp:lastModifiedBy>User2</cp:lastModifiedBy>
  <cp:revision>303</cp:revision>
  <dcterms:created xsi:type="dcterms:W3CDTF">2017-10-09T05:58:02Z</dcterms:created>
  <dcterms:modified xsi:type="dcterms:W3CDTF">2022-10-09T13:21:05Z</dcterms:modified>
</cp:coreProperties>
</file>