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85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29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7E2C3E-7ADC-4CDD-82F7-FAEB1B41C616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6798780-06CB-49BD-A483-C14E7007C98D}">
      <dgm:prSet custT="1"/>
      <dgm:spPr/>
      <dgm:t>
        <a:bodyPr/>
        <a:lstStyle/>
        <a:p>
          <a:r>
            <a:rPr lang="ru-RU" sz="18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Бензинге</a:t>
          </a:r>
          <a:r>
            <a:rPr lang="ru-RU" sz="1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жоғары октанды</a:t>
          </a:r>
          <a:r>
            <a:rPr lang="ru-RU" sz="1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қоспа ретінде</a:t>
          </a:r>
          <a:r>
            <a:rPr lang="ru-RU" sz="1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МТБЕ </a:t>
          </a:r>
          <a:r>
            <a:rPr lang="ru-RU" sz="18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пайдаланудың экологиялық аспектілері</a:t>
          </a:r>
          <a:r>
            <a:rPr lang="ru-RU" sz="1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Мотор </a:t>
          </a:r>
          <a:r>
            <a:rPr lang="ru-RU" sz="18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бензиндеріне</a:t>
          </a:r>
          <a:r>
            <a:rPr lang="ru-RU" sz="1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жоғары октанды</a:t>
          </a:r>
          <a:r>
            <a:rPr lang="ru-RU" sz="1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қоспалар ретінде</a:t>
          </a:r>
          <a:r>
            <a:rPr lang="ru-RU" sz="1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құрамында оттегі</a:t>
          </a:r>
          <a:r>
            <a:rPr lang="ru-RU" sz="1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бар </a:t>
          </a:r>
          <a:r>
            <a:rPr lang="ru-RU" sz="18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қосылыстардың салыстырмалы</a:t>
          </a:r>
          <a:r>
            <a:rPr lang="ru-RU" sz="1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сипаттамасы</a:t>
          </a:r>
          <a:r>
            <a:rPr lang="ru-RU" sz="1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64EE4A-256B-4BDA-960B-010F9F5A291D}" type="parTrans" cxnId="{EF41DEB3-B23B-4BCF-8C62-6B4FF0176BF9}">
      <dgm:prSet/>
      <dgm:spPr/>
      <dgm:t>
        <a:bodyPr/>
        <a:lstStyle/>
        <a:p>
          <a:endParaRPr lang="ru-RU"/>
        </a:p>
      </dgm:t>
    </dgm:pt>
    <dgm:pt modelId="{9FAF5ADE-A834-4602-816C-D464A6061B24}" type="sibTrans" cxnId="{EF41DEB3-B23B-4BCF-8C62-6B4FF0176BF9}">
      <dgm:prSet/>
      <dgm:spPr/>
      <dgm:t>
        <a:bodyPr/>
        <a:lstStyle/>
        <a:p>
          <a:endParaRPr lang="ru-RU"/>
        </a:p>
      </dgm:t>
    </dgm:pt>
    <dgm:pt modelId="{49FCE0C4-D79D-43C2-8782-85E73D750520}">
      <dgm:prSet custT="1"/>
      <dgm:spPr/>
      <dgm:t>
        <a:bodyPr/>
        <a:lstStyle/>
        <a:p>
          <a:r>
            <a:rPr lang="ru-RU" sz="1800" b="0" dirty="0" err="1" smtClean="0"/>
            <a:t>Өндірістік жағдайларда </a:t>
          </a:r>
          <a:r>
            <a:rPr lang="ru-RU" sz="1800" b="0" dirty="0" smtClean="0"/>
            <a:t>МТБЕ </a:t>
          </a:r>
          <a:r>
            <a:rPr lang="ru-RU" sz="1800" b="0" dirty="0" err="1" smtClean="0"/>
            <a:t>синтезі</a:t>
          </a:r>
          <a:r>
            <a:rPr lang="ru-RU" sz="1800" b="0" dirty="0" smtClean="0"/>
            <a:t> </a:t>
          </a:r>
          <a:r>
            <a:rPr lang="ru-RU" sz="1800" b="0" dirty="0" err="1" smtClean="0"/>
            <a:t>реакторларда</a:t>
          </a:r>
          <a:r>
            <a:rPr lang="ru-RU" sz="1800" b="0" dirty="0" smtClean="0"/>
            <a:t> </a:t>
          </a:r>
          <a:r>
            <a:rPr lang="ru-RU" sz="1800" b="0" dirty="0" err="1" smtClean="0"/>
            <a:t>жүргізіледі</a:t>
          </a:r>
          <a:r>
            <a:rPr lang="ru-RU" sz="1800" b="0" dirty="0" smtClean="0"/>
            <a:t>
</a:t>
          </a:r>
          <a:r>
            <a:rPr lang="ru-RU" sz="1800" b="0" dirty="0" err="1" smtClean="0"/>
            <a:t>адиабаталық түрі</a:t>
          </a:r>
          <a:r>
            <a:rPr lang="ru-RU" sz="1800" b="0" dirty="0" smtClean="0"/>
            <a:t>. </a:t>
          </a:r>
          <a:r>
            <a:rPr lang="ru-RU" sz="1800" b="0" dirty="0" err="1" smtClean="0"/>
            <a:t>Реактордың бұл жұмыс режимі</a:t>
          </a:r>
          <a:r>
            <a:rPr lang="ru-RU" sz="1800" b="0" dirty="0" smtClean="0"/>
            <a:t> </a:t>
          </a:r>
          <a:r>
            <a:rPr lang="ru-RU" sz="1800" b="0" dirty="0" err="1" smtClean="0"/>
            <a:t>немен</a:t>
          </a:r>
          <a:r>
            <a:rPr lang="ru-RU" sz="1800" b="0" dirty="0" smtClean="0"/>
            <a:t> </a:t>
          </a:r>
          <a:r>
            <a:rPr lang="ru-RU" sz="1800" b="0" dirty="0" err="1" smtClean="0"/>
            <a:t>сипатталады</a:t>
          </a:r>
          <a:r>
            <a:rPr lang="ru-RU" sz="1800" b="0" dirty="0" smtClean="0"/>
            <a:t>?</a:t>
          </a:r>
          <a:endParaRPr lang="ru-RU" sz="18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2C4D53-0831-4839-A6F0-2D2C8EC60EFA}" type="parTrans" cxnId="{41F3612C-E55B-42BD-B5C4-D4447BDC924E}">
      <dgm:prSet/>
      <dgm:spPr/>
      <dgm:t>
        <a:bodyPr/>
        <a:lstStyle/>
        <a:p>
          <a:endParaRPr lang="ru-RU"/>
        </a:p>
      </dgm:t>
    </dgm:pt>
    <dgm:pt modelId="{4A5BC820-7120-494E-895C-75DB49D74729}" type="sibTrans" cxnId="{41F3612C-E55B-42BD-B5C4-D4447BDC924E}">
      <dgm:prSet/>
      <dgm:spPr/>
      <dgm:t>
        <a:bodyPr/>
        <a:lstStyle/>
        <a:p>
          <a:endParaRPr lang="ru-RU"/>
        </a:p>
      </dgm:t>
    </dgm:pt>
    <dgm:pt modelId="{1F98B6FC-2F44-48E0-B2D5-331EBAAF2BED}" type="pres">
      <dgm:prSet presAssocID="{247E2C3E-7ADC-4CDD-82F7-FAEB1B41C61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5CB828-0D26-4A84-A7A1-3761D1D64AEF}" type="pres">
      <dgm:prSet presAssocID="{49FCE0C4-D79D-43C2-8782-85E73D750520}" presName="parentLin" presStyleCnt="0"/>
      <dgm:spPr/>
    </dgm:pt>
    <dgm:pt modelId="{56C6D959-4C2D-405D-8FF2-E41726566062}" type="pres">
      <dgm:prSet presAssocID="{49FCE0C4-D79D-43C2-8782-85E73D750520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D748A9C4-55E0-4DE2-84E8-DEB28768C529}" type="pres">
      <dgm:prSet presAssocID="{49FCE0C4-D79D-43C2-8782-85E73D75052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9B95F-8E2E-415C-8972-55DD4DFD79AF}" type="pres">
      <dgm:prSet presAssocID="{49FCE0C4-D79D-43C2-8782-85E73D750520}" presName="negativeSpace" presStyleCnt="0"/>
      <dgm:spPr/>
    </dgm:pt>
    <dgm:pt modelId="{7B2A199D-3BB9-435B-915D-8729033E7172}" type="pres">
      <dgm:prSet presAssocID="{49FCE0C4-D79D-43C2-8782-85E73D750520}" presName="childText" presStyleLbl="conFgAcc1" presStyleIdx="0" presStyleCnt="2">
        <dgm:presLayoutVars>
          <dgm:bulletEnabled val="1"/>
        </dgm:presLayoutVars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9E7B0123-04D3-41BC-91E0-54A541BBBF23}" type="pres">
      <dgm:prSet presAssocID="{4A5BC820-7120-494E-895C-75DB49D74729}" presName="spaceBetweenRectangles" presStyleCnt="0"/>
      <dgm:spPr/>
    </dgm:pt>
    <dgm:pt modelId="{62D33C6D-5AA6-4E4B-AD29-90EEACD5480C}" type="pres">
      <dgm:prSet presAssocID="{16798780-06CB-49BD-A483-C14E7007C98D}" presName="parentLin" presStyleCnt="0"/>
      <dgm:spPr/>
      <dgm:t>
        <a:bodyPr/>
        <a:lstStyle/>
        <a:p>
          <a:endParaRPr lang="ru-RU"/>
        </a:p>
      </dgm:t>
    </dgm:pt>
    <dgm:pt modelId="{7976E275-432D-499B-B781-CF6CB1AEF6A9}" type="pres">
      <dgm:prSet presAssocID="{16798780-06CB-49BD-A483-C14E7007C98D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D6974E00-A4BA-4F7E-A891-1C8A02257CAD}" type="pres">
      <dgm:prSet presAssocID="{16798780-06CB-49BD-A483-C14E7007C98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1FB003-6A92-4A46-847A-CC9EAD39C675}" type="pres">
      <dgm:prSet presAssocID="{16798780-06CB-49BD-A483-C14E7007C98D}" presName="negativeSpace" presStyleCnt="0"/>
      <dgm:spPr/>
      <dgm:t>
        <a:bodyPr/>
        <a:lstStyle/>
        <a:p>
          <a:endParaRPr lang="ru-RU"/>
        </a:p>
      </dgm:t>
    </dgm:pt>
    <dgm:pt modelId="{1D017BC3-2BE6-4FAD-8746-6D1CE4D0332B}" type="pres">
      <dgm:prSet presAssocID="{16798780-06CB-49BD-A483-C14E7007C98D}" presName="childText" presStyleLbl="conFgAcc1" presStyleIdx="1" presStyleCnt="2">
        <dgm:presLayoutVars>
          <dgm:bulletEnabled val="1"/>
        </dgm:presLayoutVars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193E9DE4-F950-4A06-88B8-C9CCD28ECBCB}" type="presOf" srcId="{49FCE0C4-D79D-43C2-8782-85E73D750520}" destId="{56C6D959-4C2D-405D-8FF2-E41726566062}" srcOrd="0" destOrd="0" presId="urn:microsoft.com/office/officeart/2005/8/layout/list1"/>
    <dgm:cxn modelId="{A8D4F5FB-568E-423E-95EF-3C1E6E7DB02C}" type="presOf" srcId="{16798780-06CB-49BD-A483-C14E7007C98D}" destId="{D6974E00-A4BA-4F7E-A891-1C8A02257CAD}" srcOrd="1" destOrd="0" presId="urn:microsoft.com/office/officeart/2005/8/layout/list1"/>
    <dgm:cxn modelId="{5BF46135-D107-4218-9D91-E49CAD1BE90B}" type="presOf" srcId="{247E2C3E-7ADC-4CDD-82F7-FAEB1B41C616}" destId="{1F98B6FC-2F44-48E0-B2D5-331EBAAF2BED}" srcOrd="0" destOrd="0" presId="urn:microsoft.com/office/officeart/2005/8/layout/list1"/>
    <dgm:cxn modelId="{321D9098-1C7E-412B-B2CE-F5EBB9A6C035}" type="presOf" srcId="{16798780-06CB-49BD-A483-C14E7007C98D}" destId="{7976E275-432D-499B-B781-CF6CB1AEF6A9}" srcOrd="0" destOrd="0" presId="urn:microsoft.com/office/officeart/2005/8/layout/list1"/>
    <dgm:cxn modelId="{EF41DEB3-B23B-4BCF-8C62-6B4FF0176BF9}" srcId="{247E2C3E-7ADC-4CDD-82F7-FAEB1B41C616}" destId="{16798780-06CB-49BD-A483-C14E7007C98D}" srcOrd="1" destOrd="0" parTransId="{1C64EE4A-256B-4BDA-960B-010F9F5A291D}" sibTransId="{9FAF5ADE-A834-4602-816C-D464A6061B24}"/>
    <dgm:cxn modelId="{46F8B17F-D940-43CE-BF2D-A8AF82F9FE15}" type="presOf" srcId="{49FCE0C4-D79D-43C2-8782-85E73D750520}" destId="{D748A9C4-55E0-4DE2-84E8-DEB28768C529}" srcOrd="1" destOrd="0" presId="urn:microsoft.com/office/officeart/2005/8/layout/list1"/>
    <dgm:cxn modelId="{41F3612C-E55B-42BD-B5C4-D4447BDC924E}" srcId="{247E2C3E-7ADC-4CDD-82F7-FAEB1B41C616}" destId="{49FCE0C4-D79D-43C2-8782-85E73D750520}" srcOrd="0" destOrd="0" parTransId="{E82C4D53-0831-4839-A6F0-2D2C8EC60EFA}" sibTransId="{4A5BC820-7120-494E-895C-75DB49D74729}"/>
    <dgm:cxn modelId="{61181937-4043-4D6A-A4B6-7CEFF5CCC3B1}" type="presParOf" srcId="{1F98B6FC-2F44-48E0-B2D5-331EBAAF2BED}" destId="{A15CB828-0D26-4A84-A7A1-3761D1D64AEF}" srcOrd="0" destOrd="0" presId="urn:microsoft.com/office/officeart/2005/8/layout/list1"/>
    <dgm:cxn modelId="{CCBC2D61-D0B2-4911-9006-2DF173FA84C7}" type="presParOf" srcId="{A15CB828-0D26-4A84-A7A1-3761D1D64AEF}" destId="{56C6D959-4C2D-405D-8FF2-E41726566062}" srcOrd="0" destOrd="0" presId="urn:microsoft.com/office/officeart/2005/8/layout/list1"/>
    <dgm:cxn modelId="{4EBAC13A-3BBA-4C1E-9877-1F7D5316AC2E}" type="presParOf" srcId="{A15CB828-0D26-4A84-A7A1-3761D1D64AEF}" destId="{D748A9C4-55E0-4DE2-84E8-DEB28768C529}" srcOrd="1" destOrd="0" presId="urn:microsoft.com/office/officeart/2005/8/layout/list1"/>
    <dgm:cxn modelId="{F7E59C19-91AE-4DB9-8F41-5ED7468A6132}" type="presParOf" srcId="{1F98B6FC-2F44-48E0-B2D5-331EBAAF2BED}" destId="{7B69B95F-8E2E-415C-8972-55DD4DFD79AF}" srcOrd="1" destOrd="0" presId="urn:microsoft.com/office/officeart/2005/8/layout/list1"/>
    <dgm:cxn modelId="{8DD5E428-27E5-4514-83B8-07C6680AA908}" type="presParOf" srcId="{1F98B6FC-2F44-48E0-B2D5-331EBAAF2BED}" destId="{7B2A199D-3BB9-435B-915D-8729033E7172}" srcOrd="2" destOrd="0" presId="urn:microsoft.com/office/officeart/2005/8/layout/list1"/>
    <dgm:cxn modelId="{4E333091-59B9-467B-81D2-2000EECB53E8}" type="presParOf" srcId="{1F98B6FC-2F44-48E0-B2D5-331EBAAF2BED}" destId="{9E7B0123-04D3-41BC-91E0-54A541BBBF23}" srcOrd="3" destOrd="0" presId="urn:microsoft.com/office/officeart/2005/8/layout/list1"/>
    <dgm:cxn modelId="{5A8848C0-89D9-4815-B292-939A0BF3295A}" type="presParOf" srcId="{1F98B6FC-2F44-48E0-B2D5-331EBAAF2BED}" destId="{62D33C6D-5AA6-4E4B-AD29-90EEACD5480C}" srcOrd="4" destOrd="0" presId="urn:microsoft.com/office/officeart/2005/8/layout/list1"/>
    <dgm:cxn modelId="{EDED95E4-C0D7-44B7-8D36-094EF8A6B0B1}" type="presParOf" srcId="{62D33C6D-5AA6-4E4B-AD29-90EEACD5480C}" destId="{7976E275-432D-499B-B781-CF6CB1AEF6A9}" srcOrd="0" destOrd="0" presId="urn:microsoft.com/office/officeart/2005/8/layout/list1"/>
    <dgm:cxn modelId="{7CF33E83-98BA-49E3-AD31-E8F7892ABAAB}" type="presParOf" srcId="{62D33C6D-5AA6-4E4B-AD29-90EEACD5480C}" destId="{D6974E00-A4BA-4F7E-A891-1C8A02257CAD}" srcOrd="1" destOrd="0" presId="urn:microsoft.com/office/officeart/2005/8/layout/list1"/>
    <dgm:cxn modelId="{B6FF15A4-4514-4320-B2DA-A5B01C2FAA7B}" type="presParOf" srcId="{1F98B6FC-2F44-48E0-B2D5-331EBAAF2BED}" destId="{0D1FB003-6A92-4A46-847A-CC9EAD39C675}" srcOrd="5" destOrd="0" presId="urn:microsoft.com/office/officeart/2005/8/layout/list1"/>
    <dgm:cxn modelId="{ED2F917F-9E85-427F-A451-1AEB5B0955E5}" type="presParOf" srcId="{1F98B6FC-2F44-48E0-B2D5-331EBAAF2BED}" destId="{1D017BC3-2BE6-4FAD-8746-6D1CE4D0332B}" srcOrd="6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erimkulova07@mail.r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300975"/>
            <a:ext cx="7766221" cy="169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Мұнайхимиялық синтез негіздері </a:t>
            </a:r>
            <a: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Оқытушы: К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еримкулова</a:t>
            </a:r>
            <a:r>
              <a:rPr lang="ru-RU" sz="32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Айгуль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Жадраевна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хим.ғыл.канд., 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«</a:t>
            </a:r>
            <a:r>
              <a:rPr lang="kk-KZ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Химиялық және биохимиялық инженерия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» кафедра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қауымдастырылған 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профессоры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>
                <a:hlinkClick r:id="rId4"/>
              </a:rPr>
              <a:t>kerimkulova07@mail.ru</a:t>
            </a:r>
            <a:r>
              <a:rPr lang="en-US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611188" y="2205038"/>
            <a:ext cx="8353425" cy="1511300"/>
          </a:xfrm>
        </p:spPr>
        <p:txBody>
          <a:bodyPr/>
          <a:lstStyle/>
          <a:p>
            <a:r>
              <a:rPr lang="kk-KZ" b="1" smtClean="0"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1143000"/>
          </a:xfrm>
        </p:spPr>
        <p:txBody>
          <a:bodyPr/>
          <a:lstStyle/>
          <a:p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Мазмұны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89211" y="1471541"/>
            <a:ext cx="658905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kk-KZ" sz="2400" b="1" dirty="0" smtClean="0"/>
              <a:t>Олефиндер мен спирттер негізінде жоғарыоктанды бензин компонентін </a:t>
            </a:r>
            <a:r>
              <a:rPr lang="kk-KZ" sz="2400" b="1" dirty="0" smtClean="0"/>
              <a:t>алу</a:t>
            </a:r>
          </a:p>
          <a:p>
            <a:pPr marL="457200" indent="-457200">
              <a:buAutoNum type="arabicPeriod"/>
            </a:pPr>
            <a:r>
              <a:rPr lang="en-US" sz="2400" b="1" dirty="0" smtClean="0"/>
              <a:t>MTBE </a:t>
            </a:r>
            <a:r>
              <a:rPr lang="kk-KZ" sz="2400" b="1" dirty="0" smtClean="0"/>
              <a:t>синтезінің катализаторлары.</a:t>
            </a:r>
            <a:endParaRPr lang="kk-KZ" sz="2400" b="1" dirty="0" smtClean="0"/>
          </a:p>
          <a:p>
            <a:pPr marL="457200" indent="-457200">
              <a:buAutoNum type="arabicPeriod"/>
            </a:pPr>
            <a:endParaRPr lang="kk-KZ" sz="2400" b="1" dirty="0" smtClean="0"/>
          </a:p>
          <a:p>
            <a:endParaRPr lang="ru-RU" sz="24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7499350" cy="777875"/>
          </a:xfrm>
        </p:spPr>
        <p:txBody>
          <a:bodyPr>
            <a:normAutofit fontScale="90000"/>
          </a:bodyPr>
          <a:lstStyle/>
          <a:p>
            <a:pPr algn="l"/>
            <a:r>
              <a:rPr lang="kk-KZ" dirty="0" smtClean="0">
                <a:solidFill>
                  <a:schemeClr val="bg1"/>
                </a:solidFill>
              </a:rPr>
              <a:t>Дәріс аяқталған соң Сіз білесіз:</a:t>
            </a:r>
            <a:endParaRPr lang="ru-RU" dirty="0" smtClean="0">
              <a:solidFill>
                <a:schemeClr val="bg1"/>
              </a:solidFill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785786" y="1357298"/>
          <a:ext cx="6864424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Автомобиль бензиндерінің құрамындағы хош иісті көмірсутектердің мөлшерін шектейтін экологиялық стандарттарды күшейту жағдайында жоғары сапалы бензинге сұраныс жоғары октанды бензин компоненттерін өндіру процестерін дамытуға әкелді: пентангексан фракциясының изомерленуі, алкилденуі. изобутан олефиндермен, димерзолмен, құрамында оттегі бар қосылыстардың синтезі (спирттер, эфирлер) т.б..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/>
              <a:t>Жоғары октанды</a:t>
            </a:r>
            <a:r>
              <a:rPr lang="ru-RU" sz="3600" dirty="0" smtClean="0"/>
              <a:t> бензин </a:t>
            </a:r>
            <a:r>
              <a:rPr lang="ru-RU" sz="3600" dirty="0" err="1" smtClean="0"/>
              <a:t>компоненттерін</a:t>
            </a:r>
            <a:r>
              <a:rPr lang="ru-RU" sz="3600" dirty="0" smtClean="0"/>
              <a:t> </a:t>
            </a:r>
            <a:r>
              <a:rPr lang="ru-RU" sz="3600" dirty="0" err="1" smtClean="0"/>
              <a:t>өндіру бойынша</a:t>
            </a:r>
            <a:r>
              <a:rPr lang="ru-RU" sz="3600" dirty="0" smtClean="0"/>
              <a:t> </a:t>
            </a:r>
            <a:r>
              <a:rPr lang="ru-RU" sz="3600" dirty="0" err="1" smtClean="0"/>
              <a:t>қуаттар</a:t>
            </a:r>
            <a:r>
              <a:rPr lang="ru-RU" sz="3600" dirty="0" smtClean="0"/>
              <a:t>. </a:t>
            </a:r>
            <a:r>
              <a:rPr lang="ru-RU" sz="3600" dirty="0" err="1" smtClean="0"/>
              <a:t>Әлемдік </a:t>
            </a:r>
            <a:r>
              <a:rPr lang="ru-RU" sz="3600" dirty="0" err="1" smtClean="0"/>
              <a:t>мұнай өңдеу құрамы </a:t>
            </a:r>
            <a:r>
              <a:rPr lang="ru-RU" sz="3600" dirty="0" smtClean="0"/>
              <a:t>он </a:t>
            </a:r>
            <a:r>
              <a:rPr lang="ru-RU" sz="3600" dirty="0" err="1" smtClean="0"/>
              <a:t>жыл</a:t>
            </a:r>
            <a:r>
              <a:rPr lang="ru-RU" sz="3600" dirty="0" smtClean="0"/>
              <a:t> </a:t>
            </a:r>
            <a:r>
              <a:rPr lang="ru-RU" sz="3600" dirty="0" err="1" smtClean="0"/>
              <a:t>ішінде</a:t>
            </a:r>
            <a:r>
              <a:rPr lang="ru-RU" sz="3600" dirty="0" smtClean="0"/>
              <a:t> 30,4%</a:t>
            </a:r>
            <a:r>
              <a:rPr lang="ru-RU" sz="3600" dirty="0" err="1" smtClean="0"/>
              <a:t>-ға өсті </a:t>
            </a:r>
            <a:r>
              <a:rPr lang="ru-RU" sz="3600" dirty="0" smtClean="0"/>
              <a:t>(</a:t>
            </a:r>
            <a:r>
              <a:rPr lang="ru-RU" sz="3600" dirty="0" err="1" smtClean="0"/>
              <a:t>бметил</a:t>
            </a:r>
            <a:r>
              <a:rPr lang="ru-RU" sz="3600" dirty="0" smtClean="0"/>
              <a:t> </a:t>
            </a:r>
            <a:r>
              <a:rPr lang="ru-RU" sz="3600" dirty="0" err="1" smtClean="0"/>
              <a:t>үшіншілік </a:t>
            </a:r>
            <a:r>
              <a:rPr lang="ru-RU" sz="3600" dirty="0" smtClean="0"/>
              <a:t>бутил </a:t>
            </a:r>
            <a:r>
              <a:rPr lang="ru-RU" sz="3600" dirty="0" err="1" smtClean="0"/>
              <a:t>эфирі</a:t>
            </a:r>
            <a:r>
              <a:rPr lang="ru-RU" sz="3600" dirty="0" smtClean="0"/>
              <a:t> (МТБЕ) </a:t>
            </a:r>
            <a:r>
              <a:rPr lang="ru-RU" sz="3600" dirty="0" err="1" smtClean="0"/>
              <a:t>бойынша</a:t>
            </a:r>
            <a:r>
              <a:rPr lang="ru-RU" sz="3600" dirty="0" smtClean="0"/>
              <a:t>).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Спирттерді</a:t>
            </a:r>
            <a:r>
              <a:rPr lang="ru-RU" dirty="0" smtClean="0"/>
              <a:t> </a:t>
            </a:r>
            <a:r>
              <a:rPr lang="ru-RU" dirty="0" err="1" smtClean="0"/>
              <a:t>терт-изоолефиндермен</a:t>
            </a:r>
            <a:r>
              <a:rPr lang="ru-RU" dirty="0" smtClean="0"/>
              <a:t> </a:t>
            </a:r>
            <a:r>
              <a:rPr lang="ru-RU" dirty="0" err="1" smtClean="0"/>
              <a:t>каталитикалық алкилдеу</a:t>
            </a:r>
            <a:r>
              <a:rPr lang="ru-RU" dirty="0" smtClean="0"/>
              <a:t> – («этерификация» </a:t>
            </a:r>
            <a:r>
              <a:rPr lang="ru-RU" dirty="0" err="1" smtClean="0"/>
              <a:t>термині</a:t>
            </a:r>
            <a:r>
              <a:rPr lang="ru-RU" dirty="0" smtClean="0"/>
              <a:t> </a:t>
            </a:r>
            <a:r>
              <a:rPr lang="ru-RU" dirty="0" err="1" smtClean="0"/>
              <a:t>мұнай өңдеуде қолданылады</a:t>
            </a:r>
            <a:r>
              <a:rPr lang="ru-RU" dirty="0" smtClean="0"/>
              <a:t>) </a:t>
            </a:r>
            <a:r>
              <a:rPr lang="ru-RU" dirty="0" err="1" smtClean="0"/>
              <a:t>бензинге</a:t>
            </a:r>
            <a:r>
              <a:rPr lang="ru-RU" dirty="0" smtClean="0"/>
              <a:t> </a:t>
            </a:r>
            <a:r>
              <a:rPr lang="ru-RU" dirty="0" err="1" smtClean="0"/>
              <a:t>жоғары октанды</a:t>
            </a:r>
            <a:r>
              <a:rPr lang="ru-RU" dirty="0" smtClean="0"/>
              <a:t> </a:t>
            </a:r>
            <a:r>
              <a:rPr lang="ru-RU" dirty="0" err="1" smtClean="0"/>
              <a:t>қоспа болып</a:t>
            </a:r>
            <a:r>
              <a:rPr lang="ru-RU" dirty="0" smtClean="0"/>
              <a:t> </a:t>
            </a:r>
            <a:r>
              <a:rPr lang="ru-RU" dirty="0" err="1" smtClean="0"/>
              <a:t>табылатын</a:t>
            </a:r>
            <a:r>
              <a:rPr lang="ru-RU" dirty="0" smtClean="0"/>
              <a:t> </a:t>
            </a:r>
            <a:r>
              <a:rPr lang="ru-RU" dirty="0" err="1" smtClean="0"/>
              <a:t>оттегі</a:t>
            </a:r>
            <a:r>
              <a:rPr lang="ru-RU" dirty="0" smtClean="0"/>
              <a:t> – </a:t>
            </a:r>
            <a:r>
              <a:rPr lang="ru-RU" dirty="0" err="1" smtClean="0"/>
              <a:t>диацил</a:t>
            </a:r>
            <a:r>
              <a:rPr lang="ru-RU" dirty="0" smtClean="0"/>
              <a:t> </a:t>
            </a:r>
            <a:r>
              <a:rPr lang="ru-RU" dirty="0" err="1" smtClean="0"/>
              <a:t>эфирін</a:t>
            </a:r>
            <a:r>
              <a:rPr lang="ru-RU" dirty="0" smtClean="0"/>
              <a:t> </a:t>
            </a:r>
            <a:r>
              <a:rPr lang="ru-RU" dirty="0" err="1" smtClean="0"/>
              <a:t>алу</a:t>
            </a:r>
            <a:r>
              <a:rPr lang="ru-RU" dirty="0" smtClean="0"/>
              <a:t> </a:t>
            </a:r>
            <a:r>
              <a:rPr lang="ru-RU" dirty="0" err="1" smtClean="0"/>
              <a:t>процесі</a:t>
            </a:r>
            <a:r>
              <a:rPr lang="ru-RU" dirty="0" smtClean="0"/>
              <a:t>. </a:t>
            </a:r>
            <a:r>
              <a:rPr lang="ru-RU" dirty="0" err="1" smtClean="0"/>
              <a:t>Эфирлерді</a:t>
            </a:r>
            <a:r>
              <a:rPr lang="ru-RU" dirty="0" smtClean="0"/>
              <a:t> </a:t>
            </a:r>
            <a:r>
              <a:rPr lang="ru-RU" dirty="0" err="1" smtClean="0"/>
              <a:t>қолдану бензиннің октандық сипаттамаларын</a:t>
            </a:r>
            <a:r>
              <a:rPr lang="ru-RU" dirty="0" smtClean="0"/>
              <a:t> </a:t>
            </a:r>
            <a:r>
              <a:rPr lang="ru-RU" dirty="0" err="1" smtClean="0"/>
              <a:t>жақсартуға ғана емес</a:t>
            </a:r>
            <a:r>
              <a:rPr lang="ru-RU" dirty="0" smtClean="0"/>
              <a:t>, </a:t>
            </a:r>
            <a:r>
              <a:rPr lang="ru-RU" dirty="0" err="1" smtClean="0"/>
              <a:t>сонымен</a:t>
            </a:r>
            <a:r>
              <a:rPr lang="ru-RU" dirty="0" smtClean="0"/>
              <a:t> </a:t>
            </a:r>
            <a:r>
              <a:rPr lang="ru-RU" dirty="0" err="1" smtClean="0"/>
              <a:t>қатар ондағы қаныққан бу</a:t>
            </a:r>
            <a:r>
              <a:rPr lang="ru-RU" dirty="0" smtClean="0"/>
              <a:t> </a:t>
            </a:r>
            <a:r>
              <a:rPr lang="ru-RU" dirty="0" err="1" smtClean="0"/>
              <a:t>қысымы жоғары компоненттердің құрамын азайтуға, тиімділікті</a:t>
            </a:r>
            <a:r>
              <a:rPr lang="ru-RU" dirty="0" smtClean="0"/>
              <a:t> </a:t>
            </a:r>
            <a:r>
              <a:rPr lang="ru-RU" dirty="0" err="1" smtClean="0"/>
              <a:t>арттыруға мүмкіндік береді.отынның жануы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МТБЕ </a:t>
            </a:r>
            <a:r>
              <a:rPr lang="ru-RU" dirty="0" err="1" smtClean="0"/>
              <a:t>синтезі</a:t>
            </a:r>
            <a:r>
              <a:rPr lang="ru-RU" dirty="0" smtClean="0"/>
              <a:t> </a:t>
            </a:r>
            <a:r>
              <a:rPr lang="ru-RU" dirty="0" err="1" smtClean="0"/>
              <a:t>буда</a:t>
            </a:r>
            <a:r>
              <a:rPr lang="ru-RU" dirty="0" smtClean="0"/>
              <a:t> да, </a:t>
            </a:r>
            <a:r>
              <a:rPr lang="ru-RU" dirty="0" err="1" smtClean="0"/>
              <a:t>сұйықтықта </a:t>
            </a:r>
            <a:r>
              <a:rPr lang="ru-RU" dirty="0" smtClean="0"/>
              <a:t>да </a:t>
            </a:r>
            <a:r>
              <a:rPr lang="ru-RU" dirty="0" err="1" smtClean="0"/>
              <a:t>жүргізілуі мүмкінқысымға байланысты</a:t>
            </a:r>
            <a:r>
              <a:rPr lang="ru-RU" dirty="0" smtClean="0"/>
              <a:t> фаза. </a:t>
            </a:r>
            <a:r>
              <a:rPr lang="ru-RU" dirty="0" err="1" smtClean="0"/>
              <a:t>Бу</a:t>
            </a:r>
            <a:r>
              <a:rPr lang="ru-RU" dirty="0" smtClean="0"/>
              <a:t> </a:t>
            </a:r>
            <a:r>
              <a:rPr lang="ru-RU" dirty="0" err="1" smtClean="0"/>
              <a:t>фазасында</a:t>
            </a:r>
            <a:r>
              <a:rPr lang="ru-RU" dirty="0" smtClean="0"/>
              <a:t> МТБЕ </a:t>
            </a:r>
            <a:r>
              <a:rPr lang="ru-RU" dirty="0" err="1" smtClean="0"/>
              <a:t>шығымы айтарлықтай боладысұйыққа қарағанда төмен </a:t>
            </a:r>
            <a:r>
              <a:rPr lang="ru-RU" dirty="0" smtClean="0"/>
              <a:t>(86 - 90%), </a:t>
            </a:r>
            <a:r>
              <a:rPr lang="ru-RU" dirty="0" err="1" smtClean="0"/>
              <a:t>бірақ селективтілігі</a:t>
            </a:r>
            <a:r>
              <a:rPr lang="ru-RU" dirty="0" smtClean="0"/>
              <a:t> </a:t>
            </a:r>
            <a:r>
              <a:rPr lang="ru-RU" dirty="0" err="1" smtClean="0"/>
              <a:t>жоғары</a:t>
            </a:r>
            <a:r>
              <a:rPr lang="ru-RU" dirty="0" smtClean="0"/>
              <a:t>. </a:t>
            </a:r>
            <a:r>
              <a:rPr lang="en-US" dirty="0" smtClean="0"/>
              <a:t>MTBE</a:t>
            </a:r>
            <a:r>
              <a:rPr lang="ru-RU" dirty="0" smtClean="0"/>
              <a:t> технология</a:t>
            </a:r>
            <a:r>
              <a:rPr lang="en-US" dirty="0" smtClean="0"/>
              <a:t> </a:t>
            </a:r>
            <a:r>
              <a:rPr lang="ru-RU" dirty="0" err="1" smtClean="0"/>
              <a:t>және одан</a:t>
            </a:r>
            <a:r>
              <a:rPr lang="ru-RU" dirty="0" smtClean="0"/>
              <a:t> </a:t>
            </a:r>
            <a:r>
              <a:rPr lang="ru-RU" dirty="0" err="1" smtClean="0"/>
              <a:t>жоғары терталкил</a:t>
            </a:r>
            <a:r>
              <a:rPr lang="ru-RU" dirty="0" smtClean="0"/>
              <a:t> </a:t>
            </a:r>
            <a:r>
              <a:rPr lang="ru-RU" dirty="0" err="1" smtClean="0"/>
              <a:t>эфирлерінің </a:t>
            </a:r>
            <a:r>
              <a:rPr lang="ru-RU" dirty="0" smtClean="0"/>
              <a:t>бар </a:t>
            </a:r>
            <a:r>
              <a:rPr lang="ru-RU" dirty="0" err="1" smtClean="0"/>
              <a:t>өнеркәсіптік өндірісі сұйық фазалық синтезге</a:t>
            </a:r>
            <a:r>
              <a:rPr lang="ru-RU" dirty="0" smtClean="0"/>
              <a:t> </a:t>
            </a:r>
            <a:r>
              <a:rPr lang="ru-RU" dirty="0" err="1" smtClean="0"/>
              <a:t>негізделген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Біртекті</a:t>
            </a:r>
            <a:r>
              <a:rPr lang="ru-RU" dirty="0" smtClean="0"/>
              <a:t> </a:t>
            </a:r>
            <a:r>
              <a:rPr lang="ru-RU" dirty="0" err="1" smtClean="0"/>
              <a:t>катализаторлар</a:t>
            </a:r>
            <a:r>
              <a:rPr lang="ru-RU" dirty="0" smtClean="0"/>
              <a:t> </a:t>
            </a:r>
            <a:r>
              <a:rPr lang="ru-RU" dirty="0" err="1" smtClean="0"/>
              <a:t>коррозиялық болып</a:t>
            </a:r>
            <a:r>
              <a:rPr lang="ru-RU" dirty="0" smtClean="0"/>
              <a:t> </a:t>
            </a:r>
            <a:r>
              <a:rPr lang="ru-RU" dirty="0" err="1" smtClean="0"/>
              <a:t>табылады</a:t>
            </a:r>
            <a:r>
              <a:rPr lang="ru-RU" dirty="0" smtClean="0"/>
              <a:t>,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негізгі</a:t>
            </a:r>
            <a:r>
              <a:rPr lang="ru-RU" dirty="0" smtClean="0"/>
              <a:t> </a:t>
            </a:r>
            <a:r>
              <a:rPr lang="ru-RU" dirty="0" err="1" smtClean="0"/>
              <a:t>жабдықтың материалын</a:t>
            </a:r>
            <a:r>
              <a:rPr lang="ru-RU" dirty="0" smtClean="0"/>
              <a:t> </a:t>
            </a:r>
            <a:r>
              <a:rPr lang="ru-RU" dirty="0" err="1" smtClean="0"/>
              <a:t>таңдауға әсер етеді</a:t>
            </a:r>
            <a:r>
              <a:rPr lang="ru-RU" dirty="0" smtClean="0"/>
              <a:t>, </a:t>
            </a:r>
            <a:r>
              <a:rPr lang="ru-RU" dirty="0" err="1" smtClean="0"/>
              <a:t>реакциялық қоспадан катализаторды</a:t>
            </a:r>
            <a:r>
              <a:rPr lang="ru-RU" dirty="0" smtClean="0"/>
              <a:t> </a:t>
            </a:r>
            <a:r>
              <a:rPr lang="ru-RU" dirty="0" err="1" smtClean="0"/>
              <a:t>бөлу сатысының болуын</a:t>
            </a:r>
            <a:r>
              <a:rPr lang="ru-RU" dirty="0" smtClean="0"/>
              <a:t> </a:t>
            </a:r>
            <a:r>
              <a:rPr lang="ru-RU" dirty="0" err="1" smtClean="0"/>
              <a:t>анықтайды,</a:t>
            </a:r>
            <a:r>
              <a:rPr lang="ru-RU" dirty="0" smtClean="0"/>
              <a:t> </a:t>
            </a:r>
            <a:r>
              <a:rPr lang="kk-KZ" dirty="0" smtClean="0"/>
              <a:t>Қ</a:t>
            </a:r>
            <a:r>
              <a:rPr lang="ru-RU" dirty="0" err="1" smtClean="0"/>
              <a:t>олайсыз</a:t>
            </a:r>
            <a:r>
              <a:rPr lang="ru-RU" dirty="0" smtClean="0"/>
              <a:t> </a:t>
            </a:r>
            <a:r>
              <a:rPr lang="ru-RU" dirty="0" err="1" smtClean="0"/>
              <a:t>процестің </a:t>
            </a:r>
            <a:r>
              <a:rPr lang="ru-RU" dirty="0" err="1" smtClean="0"/>
              <a:t>экологиялық көрсеткіштеріне әсер етеді</a:t>
            </a:r>
            <a:r>
              <a:rPr lang="ru-RU" dirty="0" smtClean="0"/>
              <a:t>. </a:t>
            </a:r>
            <a:r>
              <a:rPr lang="ru-RU" dirty="0" err="1" smtClean="0"/>
              <a:t>Бұл кемшіліктерді</a:t>
            </a:r>
            <a:r>
              <a:rPr lang="ru-RU" dirty="0" smtClean="0"/>
              <a:t> </a:t>
            </a:r>
            <a:r>
              <a:rPr lang="ru-RU" dirty="0" err="1" smtClean="0"/>
              <a:t>негізінен</a:t>
            </a:r>
            <a:r>
              <a:rPr lang="ru-RU" dirty="0" smtClean="0"/>
              <a:t> </a:t>
            </a:r>
            <a:r>
              <a:rPr lang="ru-RU" dirty="0" err="1" smtClean="0"/>
              <a:t>гетерогенді</a:t>
            </a:r>
            <a:r>
              <a:rPr lang="ru-RU" dirty="0" smtClean="0"/>
              <a:t> </a:t>
            </a:r>
            <a:r>
              <a:rPr lang="ru-RU" dirty="0" err="1" smtClean="0"/>
              <a:t>қолдану арқылы жоюға боладыкатализаторлар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1755" y="1529790"/>
            <a:ext cx="7886700" cy="4351338"/>
          </a:xfrm>
        </p:spPr>
        <p:txBody>
          <a:bodyPr/>
          <a:lstStyle/>
          <a:p>
            <a:r>
              <a:rPr lang="ru-RU" dirty="0" err="1" smtClean="0"/>
              <a:t>Гетерогенді</a:t>
            </a:r>
            <a:r>
              <a:rPr lang="ru-RU" dirty="0" smtClean="0"/>
              <a:t> </a:t>
            </a:r>
            <a:r>
              <a:rPr lang="ru-RU" dirty="0" err="1" smtClean="0"/>
              <a:t>катализаторлар</a:t>
            </a:r>
            <a:r>
              <a:rPr lang="ru-RU" dirty="0" smtClean="0"/>
              <a:t> </a:t>
            </a:r>
            <a:r>
              <a:rPr lang="ru-RU" dirty="0" err="1" smtClean="0"/>
              <a:t>ретінде</a:t>
            </a:r>
            <a:r>
              <a:rPr lang="ru-RU" dirty="0" smtClean="0"/>
              <a:t> </a:t>
            </a:r>
            <a:r>
              <a:rPr lang="ru-RU" dirty="0" err="1" smtClean="0"/>
              <a:t>оксидті</a:t>
            </a:r>
            <a:r>
              <a:rPr lang="ru-RU" dirty="0" smtClean="0"/>
              <a:t> </a:t>
            </a:r>
            <a:r>
              <a:rPr lang="ru-RU" dirty="0" err="1" smtClean="0"/>
              <a:t>катализаторлар</a:t>
            </a:r>
            <a:r>
              <a:rPr lang="ru-RU" dirty="0" smtClean="0"/>
              <a:t> </a:t>
            </a:r>
            <a:r>
              <a:rPr lang="ru-RU" dirty="0" err="1" smtClean="0"/>
              <a:t>екі</a:t>
            </a:r>
            <a:r>
              <a:rPr lang="ru-RU" dirty="0" smtClean="0"/>
              <a:t> </a:t>
            </a:r>
            <a:r>
              <a:rPr lang="ru-RU" dirty="0" err="1" smtClean="0"/>
              <a:t>қышқыл </a:t>
            </a:r>
            <a:r>
              <a:rPr lang="ru-RU" dirty="0" smtClean="0"/>
              <a:t>(алюминий, </a:t>
            </a:r>
            <a:r>
              <a:rPr lang="ru-RU" dirty="0" err="1" smtClean="0"/>
              <a:t>темір</a:t>
            </a:r>
            <a:r>
              <a:rPr lang="ru-RU" dirty="0" smtClean="0"/>
              <a:t>, никель, ванадий </a:t>
            </a:r>
            <a:r>
              <a:rPr lang="ru-RU" dirty="0" err="1" smtClean="0"/>
              <a:t>және </a:t>
            </a:r>
            <a:r>
              <a:rPr lang="ru-RU" dirty="0" smtClean="0"/>
              <a:t>т.б. </a:t>
            </a:r>
            <a:r>
              <a:rPr lang="ru-RU" dirty="0" err="1" smtClean="0"/>
              <a:t>оксидтері</a:t>
            </a:r>
            <a:r>
              <a:rPr lang="ru-RU" dirty="0" smtClean="0"/>
              <a:t>) </a:t>
            </a:r>
            <a:r>
              <a:rPr lang="ru-RU" dirty="0" err="1" smtClean="0"/>
              <a:t>үшін </a:t>
            </a:r>
            <a:r>
              <a:rPr lang="ru-RU" dirty="0" smtClean="0"/>
              <a:t>де </a:t>
            </a:r>
            <a:r>
              <a:rPr lang="ru-RU" dirty="0" err="1" smtClean="0"/>
              <a:t>ұсынылған</a:t>
            </a:r>
            <a:r>
              <a:rPr lang="ru-RU" dirty="0" smtClean="0"/>
              <a:t>.</a:t>
            </a:r>
            <a:r>
              <a:rPr lang="ru-RU" dirty="0" err="1" smtClean="0"/>
              <a:t>минералды</a:t>
            </a:r>
            <a:r>
              <a:rPr lang="ru-RU" dirty="0" smtClean="0"/>
              <a:t> </a:t>
            </a:r>
            <a:r>
              <a:rPr lang="ru-RU" dirty="0" err="1" smtClean="0"/>
              <a:t>қышқылдардың қатысуымен металдар</a:t>
            </a:r>
            <a:r>
              <a:rPr lang="ru-RU" dirty="0" smtClean="0"/>
              <a:t>) </a:t>
            </a:r>
            <a:r>
              <a:rPr lang="ru-RU" dirty="0" err="1" smtClean="0"/>
              <a:t>және негіздік</a:t>
            </a:r>
            <a:r>
              <a:rPr lang="ru-RU" dirty="0" smtClean="0"/>
              <a:t> </a:t>
            </a:r>
            <a:r>
              <a:rPr lang="ru-RU" dirty="0" err="1" smtClean="0"/>
              <a:t>табиғаты</a:t>
            </a:r>
            <a:r>
              <a:rPr lang="ru-RU" dirty="0" smtClean="0"/>
              <a:t>(калий </a:t>
            </a:r>
            <a:r>
              <a:rPr lang="ru-RU" dirty="0" err="1" smtClean="0"/>
              <a:t>гидроксиді</a:t>
            </a:r>
            <a:r>
              <a:rPr lang="ru-RU" dirty="0" smtClean="0"/>
              <a:t> </a:t>
            </a:r>
            <a:r>
              <a:rPr lang="ru-RU" dirty="0" err="1" smtClean="0"/>
              <a:t>қатысында </a:t>
            </a:r>
            <a:r>
              <a:rPr lang="ru-RU" dirty="0" smtClean="0"/>
              <a:t>магний </a:t>
            </a:r>
            <a:r>
              <a:rPr lang="ru-RU" dirty="0" err="1" smtClean="0"/>
              <a:t>оксиді</a:t>
            </a:r>
            <a:r>
              <a:rPr lang="ru-RU" dirty="0" smtClean="0"/>
              <a:t>, </a:t>
            </a:r>
            <a:r>
              <a:rPr lang="ru-RU" dirty="0" err="1" smtClean="0"/>
              <a:t>белсендірілген</a:t>
            </a:r>
            <a:r>
              <a:rPr lang="ru-RU" dirty="0" smtClean="0"/>
              <a:t> </a:t>
            </a:r>
            <a:r>
              <a:rPr lang="ru-RU" dirty="0" err="1" smtClean="0"/>
              <a:t>көмір жәнет</a:t>
            </a:r>
            <a:r>
              <a:rPr lang="ru-RU" dirty="0" smtClean="0"/>
              <a:t>.б.).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3461</TotalTime>
  <Words>320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Мұнайхимиялық синтез негіздері  </vt:lpstr>
      <vt:lpstr>Мазмұны</vt:lpstr>
      <vt:lpstr>Дәріс аяқталған соң Сіз білесіз:</vt:lpstr>
      <vt:lpstr>Слайд 4</vt:lpstr>
      <vt:lpstr>Слайд 5</vt:lpstr>
      <vt:lpstr>Слайд 6</vt:lpstr>
      <vt:lpstr>Слайд 7</vt:lpstr>
      <vt:lpstr>Слайд 8</vt:lpstr>
      <vt:lpstr>Слайд 9</vt:lpstr>
      <vt:lpstr>НАЗАРЛАРЫҢЫЗҒА РАХМЕТ!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User2</cp:lastModifiedBy>
  <cp:revision>322</cp:revision>
  <dcterms:created xsi:type="dcterms:W3CDTF">2017-10-09T05:58:02Z</dcterms:created>
  <dcterms:modified xsi:type="dcterms:W3CDTF">2022-11-06T05:16:04Z</dcterms:modified>
</cp:coreProperties>
</file>