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76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29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CC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-102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C778A-3B52-400E-B8B8-FCF0BB0568DE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CA834-C85D-4321-A26E-942F650E8C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8952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4314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8252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761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31804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8279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55765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516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7325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0876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7308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1165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08CAD-A79B-4FF2-A2AD-8FFCB2A3D2EB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6E53A-6968-4272-8BC2-4567D025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155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kerimkulova07@mail.ru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 txBox="1">
            <a:spLocks noGrp="1"/>
          </p:cNvSpPr>
          <p:nvPr>
            <p:ph type="ctrTitle"/>
          </p:nvPr>
        </p:nvSpPr>
        <p:spPr>
          <a:xfrm>
            <a:off x="883509" y="2300975"/>
            <a:ext cx="77662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CHE6111 </a:t>
            </a:r>
            <a:r>
              <a:rPr lang="kk-KZ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Қатты жанғыш қазбалардың химиялық технологиясы</a:t>
            </a:r>
            <a:r>
              <a:rPr lang="ru-RU" sz="4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solidFill>
                  <a:schemeClr val="bg1"/>
                </a:solidFill>
                <a:cs typeface="Times New Roman" panose="02020603050405020304" pitchFamily="18" charset="0"/>
              </a:rPr>
            </a:br>
            <a:endParaRPr lang="ru-RU" sz="28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460" y="785554"/>
            <a:ext cx="4178893" cy="9478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39899" y="4255396"/>
            <a:ext cx="6205495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Оқытушы: К</a:t>
            </a:r>
            <a:r>
              <a:rPr lang="ru-RU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еримкулова</a:t>
            </a:r>
            <a:r>
              <a:rPr lang="ru-RU" sz="32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Айгуль</a:t>
            </a:r>
            <a:r>
              <a:rPr lang="ru-RU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Жадраевна</a:t>
            </a:r>
            <a:r>
              <a:rPr lang="ru-RU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хим.ғыл.канд., </a:t>
            </a:r>
            <a:r>
              <a:rPr lang="ru-RU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«</a:t>
            </a:r>
            <a:r>
              <a:rPr lang="kk-KZ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Химиялық және биохимиялық инженерия</a:t>
            </a:r>
            <a:r>
              <a:rPr lang="ru-RU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» кафедра </a:t>
            </a:r>
            <a:r>
              <a:rPr lang="ru-RU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қауымдастырылған </a:t>
            </a:r>
            <a:r>
              <a:rPr lang="ru-RU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профессоры</a:t>
            </a:r>
            <a:r>
              <a:rPr lang="en-US" b="1" dirty="0"/>
              <a:t/>
            </a:r>
            <a:br>
              <a:rPr lang="en-US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en-US" b="1" dirty="0" smtClean="0">
                <a:hlinkClick r:id="rId4"/>
              </a:rPr>
              <a:t>kerimkulova07@mail.ru</a:t>
            </a:r>
            <a:r>
              <a:rPr lang="en-US" b="1" dirty="0" smtClean="0"/>
              <a:t> </a:t>
            </a:r>
            <a:r>
              <a:rPr lang="en-US" b="1" dirty="0"/>
              <a:t/>
            </a:r>
            <a:br>
              <a:rPr lang="en-US" b="1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97840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DA5546A-CFFF-40B9-84FD-7D23EFA9C127}"/>
              </a:ext>
            </a:extLst>
          </p:cNvPr>
          <p:cNvPicPr/>
          <p:nvPr/>
        </p:nvPicPr>
        <p:blipFill rotWithShape="1">
          <a:blip r:embed="rId2"/>
          <a:srcRect l="65291" t="52205" r="4069" b="32510"/>
          <a:stretch/>
        </p:blipFill>
        <p:spPr bwMode="auto">
          <a:xfrm>
            <a:off x="927184" y="1217069"/>
            <a:ext cx="7899524" cy="41532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AEDBA87F-5D72-42DD-ABEF-56A057F437C3}"/>
              </a:ext>
            </a:extLst>
          </p:cNvPr>
          <p:cNvSpPr/>
          <p:nvPr/>
        </p:nvSpPr>
        <p:spPr>
          <a:xfrm>
            <a:off x="670014" y="313626"/>
            <a:ext cx="84739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пешінің камерасында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өтетін процестер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9841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B297F5E-3FE6-4EA9-BCFB-79FEDB61A65E}"/>
              </a:ext>
            </a:extLst>
          </p:cNvPr>
          <p:cNvSpPr txBox="1"/>
          <p:nvPr/>
        </p:nvSpPr>
        <p:spPr>
          <a:xfrm>
            <a:off x="76201" y="1233713"/>
            <a:ext cx="90677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ҚЖҚ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өңдеудің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ұтымды әдісін таңдаған кезде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ең алдымен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классификациямен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 басқа көрсеткіштермен сипатталған олардың құрылымының ерекшеліктерін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сондай-ақ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оны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пайдаланудың іргелі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мүмкіндігін анықтайтын бөлшектердің мөлшерін бөлуді ескеру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белгілі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мақсатты өнімді алу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үшін қатты отын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түрі.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09E44813-301A-46EC-B3E0-DA2CF2F04380}"/>
              </a:ext>
            </a:extLst>
          </p:cNvPr>
          <p:cNvSpPr/>
          <p:nvPr/>
        </p:nvSpPr>
        <p:spPr>
          <a:xfrm>
            <a:off x="985157" y="151606"/>
            <a:ext cx="76472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Қатты отынның әртүрлі түрлерін термиялық өңдеу әдісін таңдау</a:t>
            </a:r>
            <a:endParaRPr lang="ru-RU" sz="2800" b="1" dirty="0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90B0F408-F27C-4AF4-A022-637B34329C6A}"/>
              </a:ext>
            </a:extLst>
          </p:cNvPr>
          <p:cNvPicPr/>
          <p:nvPr/>
        </p:nvPicPr>
        <p:blipFill rotWithShape="1">
          <a:blip r:embed="rId2"/>
          <a:srcRect l="65258" t="47097" r="4038" b="33161"/>
          <a:stretch/>
        </p:blipFill>
        <p:spPr bwMode="auto">
          <a:xfrm>
            <a:off x="1371249" y="3482788"/>
            <a:ext cx="6877562" cy="29856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1518494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095F9AB-1EA7-4EB6-87DC-E5C69A333ECC}"/>
              </a:ext>
            </a:extLst>
          </p:cNvPr>
          <p:cNvPicPr/>
          <p:nvPr/>
        </p:nvPicPr>
        <p:blipFill rotWithShape="1">
          <a:blip r:embed="rId2"/>
          <a:srcRect l="64212" t="57942" r="4367" b="21553"/>
          <a:stretch/>
        </p:blipFill>
        <p:spPr bwMode="auto">
          <a:xfrm>
            <a:off x="1324809" y="1344045"/>
            <a:ext cx="7307563" cy="46213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A27A5DE6-E2B3-4646-951B-EF1D47AA405B}"/>
              </a:ext>
            </a:extLst>
          </p:cNvPr>
          <p:cNvSpPr/>
          <p:nvPr/>
        </p:nvSpPr>
        <p:spPr>
          <a:xfrm>
            <a:off x="985157" y="151606"/>
            <a:ext cx="76472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Қатты отынның әртүрлі түрлерін термиялық өңдеу әдісін таңдау</a:t>
            </a: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2392146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2826302-AD75-44E6-8F8F-521EBC014458}"/>
              </a:ext>
            </a:extLst>
          </p:cNvPr>
          <p:cNvSpPr txBox="1"/>
          <p:nvPr/>
        </p:nvSpPr>
        <p:spPr>
          <a:xfrm>
            <a:off x="1588168" y="1764633"/>
            <a:ext cx="63526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Назарларыңызға рахмет!</a:t>
            </a:r>
          </a:p>
        </p:txBody>
      </p:sp>
    </p:spTree>
    <p:extLst>
      <p:ext uri="{BB962C8B-B14F-4D97-AF65-F5344CB8AC3E}">
        <p14:creationId xmlns:p14="http://schemas.microsoft.com/office/powerpoint/2010/main" xmlns="" val="129998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Мазмұны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51828" y="1688638"/>
            <a:ext cx="71188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Қатты қазбалы отынды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термиялық өңдеудің негізгі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әдістері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Қатты қазбалы отынды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өңдеу процестерінің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классификациясы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Өнеркәсіптік пештерде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қатты қазбалы отынды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термиялық өңдеудің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негіздері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пешінің камерасында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болатын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процестер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Қатты отынның әртүрлі түрлерін термиялық өңдеу әдісін таңдау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4207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Дәріс аяқталған соң Сіз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білесіз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: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22729" y="1607956"/>
            <a:ext cx="749523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Қатты қазбалы отынды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термиялық өңдеудің негізгі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әдістерін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Қатты қазбалы отынды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өңдеу процестерінің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классификациясын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Өнеркәсіптік пештерде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қатты қазбалы отынды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термиялық өңдеудің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негіздерін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пешінің камерасында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болатын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процестерін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Қатты отынның әртүрлі түрлерін термиялық өңдеу әдісін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таңдауды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9078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CD3C8B4-59B1-4275-8162-B0E01737759E}"/>
              </a:ext>
            </a:extLst>
          </p:cNvPr>
          <p:cNvSpPr txBox="1"/>
          <p:nvPr/>
        </p:nvSpPr>
        <p:spPr>
          <a:xfrm>
            <a:off x="446314" y="1351508"/>
            <a:ext cx="777240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Көмірді ауаның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500-600 С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температураға жеткізбей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қыздырудан тұратын термиялық өңдеу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жартылай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кокстау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түтінсіз отын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жарықтандыру майы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 парафиндер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үшін әзірленген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Жарықтандыру ретінде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кокстелетін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газ да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пайдаланылды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 уақытта жартылай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кокстелетін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жартылай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кокстың қатты көміртекті өнімі отын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 шихтада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кокстеу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ферроқорытпалар алу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газдандыру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кокс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брикеттерін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өндіру және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т.б.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кеңінен қолданылады.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Жартылай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коксты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шайыр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негізінде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гудронды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тұтастай гидрлеу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 немесе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оны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майға және шайырға бөлгеннен кейін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бағалы химиялық өнімдерді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сондай-ақ синтетикалық сұйық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мотор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отындарын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алудың әртүрлі әдістері жасалды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BB90A553-9573-4439-8171-35F58986E4DE}"/>
              </a:ext>
            </a:extLst>
          </p:cNvPr>
          <p:cNvSpPr/>
          <p:nvPr/>
        </p:nvSpPr>
        <p:spPr>
          <a:xfrm>
            <a:off x="446314" y="261258"/>
            <a:ext cx="80336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Қатты қазбалы отынды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термиялық өңдеудің негізгі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әдістері Қатты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қазбалы отынды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өңдеу процестерінің классификациясы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4479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066018C-2DFE-4A3C-A91D-3DEB68850BD5}"/>
              </a:ext>
            </a:extLst>
          </p:cNvPr>
          <p:cNvSpPr txBox="1"/>
          <p:nvPr/>
        </p:nvSpPr>
        <p:spPr>
          <a:xfrm>
            <a:off x="478972" y="1157691"/>
            <a:ext cx="8403771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Орта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температуралы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кокстеу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қыздыру температурасы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700-750 С.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тұрмыстық мақсатта түтінсіз отын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орташа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температуралы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кокс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оның жартылай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кокспен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салыстырғанда жоғары жылу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құндылығы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 ол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антрацитті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алмастыра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бірақ бұл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кең қолдануды таба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алмады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температуралы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кокстеу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температурасы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1000-1050 С,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өнім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домна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пешінде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құю және түсті металлургияда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қолдануға жарамды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 көміртекті кесек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материал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кокс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 басқа химияда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кеңінен қолданылады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өндірістер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ҚЖҚ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Газдандыру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газ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тәріздес өнімдерді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жанғыш газдарды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(СО, Н2, СН4)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аммиак, метанол,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сұйық отын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үшін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синтез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газын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Фишер-Тропш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әдісі бойынша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оксосинтез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үшін және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т.б.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Газдандырғыштар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оттегі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су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көмірқышқыл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газы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т.б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Сондай-ақ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сутегінің қатысуымен синтетикалық сұйық отын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өндіруді қамтиды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Басқа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әдістерден айырмашылығы, мұнда сутегінің қатысуымен көмірді әлдеқайда көп мөлшерде сұйық және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газ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тәрізді өнімдерге айналдыруға болады.Отынды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өңдеуде экстракциялау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термиялық еріту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әдістері кеңінен қолданылады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еріткіш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пен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жылуды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бірге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қолданғанда көмірді сұйық күйге айналдыруға болады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A478256-856A-44FC-B113-89CC1C854370}"/>
              </a:ext>
            </a:extLst>
          </p:cNvPr>
          <p:cNvSpPr/>
          <p:nvPr/>
        </p:nvSpPr>
        <p:spPr>
          <a:xfrm>
            <a:off x="555172" y="184820"/>
            <a:ext cx="80336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Қатты қазбалы отынды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термиялық өңдеудің негізгі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әдістеріҚатты қазбалы отынды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өңдеу процестерінің классификациясы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7120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5C978F1-1D44-4636-B35C-01A04398D1D4}"/>
              </a:ext>
            </a:extLst>
          </p:cNvPr>
          <p:cNvPicPr/>
          <p:nvPr/>
        </p:nvPicPr>
        <p:blipFill rotWithShape="1">
          <a:blip r:embed="rId2"/>
          <a:srcRect l="65453" t="41489" r="2955" b="11395"/>
          <a:stretch/>
        </p:blipFill>
        <p:spPr bwMode="auto">
          <a:xfrm>
            <a:off x="1360714" y="1015816"/>
            <a:ext cx="6858001" cy="58421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A7FB3D4E-1C23-445A-A9B6-9A5E0216D5AA}"/>
              </a:ext>
            </a:extLst>
          </p:cNvPr>
          <p:cNvSpPr/>
          <p:nvPr/>
        </p:nvSpPr>
        <p:spPr>
          <a:xfrm>
            <a:off x="555172" y="184820"/>
            <a:ext cx="80336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Қатты қазбалы отынды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термиялық өңдеудің негізгі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әдістері Қатты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қазбалы отынды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өңдеу процестерінің классификациясы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7259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5E38A477-5855-4AA7-8C7D-3D8BA39DC834}"/>
              </a:ext>
            </a:extLst>
          </p:cNvPr>
          <p:cNvSpPr/>
          <p:nvPr/>
        </p:nvSpPr>
        <p:spPr>
          <a:xfrm>
            <a:off x="876300" y="223383"/>
            <a:ext cx="77179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Өнеркәсіптік пештерде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қатты қазбалы отынды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термиялық өңдеудің негіздері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00C69BB-A490-478F-A581-88AA5479AD4E}"/>
              </a:ext>
            </a:extLst>
          </p:cNvPr>
          <p:cNvSpPr txBox="1"/>
          <p:nvPr/>
        </p:nvSpPr>
        <p:spPr>
          <a:xfrm>
            <a:off x="103414" y="1747084"/>
            <a:ext cx="348081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Қатты қазбалы отынды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термиялық өңдеу процестері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 аппараттарда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жүзеге асырылады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шикізат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тағайындалуына байланысты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ҚЖҚ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жартылай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кесу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орташа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 жоғары температурада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кокстеу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үшін қыздыру пештері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Жылыту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қабырғалар арқылы жылу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тікелей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қыздырылған салқындатқыштан қыздырылған отынға дейін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берудің екі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әдісін біріктіру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 жүзеге асырылады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DB0CEAB3-968E-4042-A33B-CDD1B9904855}"/>
              </a:ext>
            </a:extLst>
          </p:cNvPr>
          <p:cNvPicPr/>
          <p:nvPr/>
        </p:nvPicPr>
        <p:blipFill rotWithShape="1">
          <a:blip r:embed="rId2"/>
          <a:srcRect l="65911" t="64832" r="3466" b="9974"/>
          <a:stretch/>
        </p:blipFill>
        <p:spPr bwMode="auto">
          <a:xfrm>
            <a:off x="3584224" y="1610142"/>
            <a:ext cx="5456363" cy="43842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4287323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3CA476F-A86C-4A88-9575-294AFF4F3B00}"/>
              </a:ext>
            </a:extLst>
          </p:cNvPr>
          <p:cNvSpPr txBox="1"/>
          <p:nvPr/>
        </p:nvSpPr>
        <p:spPr>
          <a:xfrm>
            <a:off x="87086" y="1657530"/>
            <a:ext cx="330401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Орта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температуралы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коксты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өндіру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850-880 С тар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камералы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пештерде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350 мм)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жүргізіледі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температурада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кокстеу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кезінде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камера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қабырғаларының температурасы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1200 С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сақталады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бұл қажетті қасиеттері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 кокс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алуға мүмкіндік береді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1D791F76-F26D-4BB0-8EF0-343893C85858}"/>
              </a:ext>
            </a:extLst>
          </p:cNvPr>
          <p:cNvPicPr/>
          <p:nvPr/>
        </p:nvPicPr>
        <p:blipFill rotWithShape="1">
          <a:blip r:embed="rId2"/>
          <a:srcRect l="66234" t="52792" r="3369" b="25483"/>
          <a:stretch/>
        </p:blipFill>
        <p:spPr bwMode="auto">
          <a:xfrm>
            <a:off x="3679372" y="1432486"/>
            <a:ext cx="5464628" cy="42571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95B8B3F7-7F0C-4ABC-AD11-E39DF47322D6}"/>
              </a:ext>
            </a:extLst>
          </p:cNvPr>
          <p:cNvSpPr/>
          <p:nvPr/>
        </p:nvSpPr>
        <p:spPr>
          <a:xfrm>
            <a:off x="957942" y="130407"/>
            <a:ext cx="77179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Өнеркәсіптік пештерде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қатты қазбалы отынды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термиялық өңдеудің негіздері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6937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06560F3D-B917-4EE3-B030-8E7EECA4FD94}"/>
              </a:ext>
            </a:extLst>
          </p:cNvPr>
          <p:cNvSpPr/>
          <p:nvPr/>
        </p:nvSpPr>
        <p:spPr>
          <a:xfrm>
            <a:off x="670014" y="230808"/>
            <a:ext cx="84739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пешінің камерасында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өтетін процестер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9F0CB9A-ED34-4C5B-92AB-74F7D505F53E}"/>
              </a:ext>
            </a:extLst>
          </p:cNvPr>
          <p:cNvSpPr txBox="1"/>
          <p:nvPr/>
        </p:nvSpPr>
        <p:spPr>
          <a:xfrm>
            <a:off x="4053969" y="1293255"/>
            <a:ext cx="48768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Жүктемедегі жылуды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бөлу бірінші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кезекте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 болып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өйткені термохимиялық түрлендірулер барысы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 соңғы өнімдердің пайда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әдісі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шарттарына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байланысты.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 заманғы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камераларының қыздыру қабырғаларының температурасы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әдетте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1200 С.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Суық шихтаны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жүктегеннен кейін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730-750 С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төмендейді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содан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қайтадан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800-850 С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көтеріледі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Көмірдің жылу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өткізгіштігі төмен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Пластикалық көмір массасының жылу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өткізгіштігі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төмен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сондықтан қабырғалардан алысырақ орналасқан көмір жүктемесінің қалған қабаттарын жылыту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баяу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жүреді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Кокстың жылу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өткізгіштігі әлдеқайда жоғары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коксқа түскен сайын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артады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Камераның қабырғаларында, оның ошағында және жүктің жоғарғы бөлігінде пайда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болған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пластмасса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массасының қабаттары шатырдан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түсетін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радиация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қызған кезде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жартылай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коксқа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содан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коксқа өтеді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9256A9D-586B-435E-B018-62C2AD49493A}"/>
              </a:ext>
            </a:extLst>
          </p:cNvPr>
          <p:cNvPicPr/>
          <p:nvPr/>
        </p:nvPicPr>
        <p:blipFill rotWithShape="1">
          <a:blip r:embed="rId2"/>
          <a:srcRect l="65975" t="36380" r="27690" b="34443"/>
          <a:stretch/>
        </p:blipFill>
        <p:spPr bwMode="auto">
          <a:xfrm>
            <a:off x="1239935" y="881880"/>
            <a:ext cx="2331618" cy="45986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FC9D040-D3A0-482F-9F55-D8FB7BCD0E0A}"/>
              </a:ext>
            </a:extLst>
          </p:cNvPr>
          <p:cNvPicPr/>
          <p:nvPr/>
        </p:nvPicPr>
        <p:blipFill rotWithShape="1">
          <a:blip r:embed="rId2"/>
          <a:srcRect l="72708" t="36434" r="3739" b="56106"/>
          <a:stretch/>
        </p:blipFill>
        <p:spPr bwMode="auto">
          <a:xfrm>
            <a:off x="293915" y="5428710"/>
            <a:ext cx="3679371" cy="10788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36645527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2288</TotalTime>
  <Words>190</Words>
  <Application>Microsoft Office PowerPoint</Application>
  <PresentationFormat>Экран (4:3)</PresentationFormat>
  <Paragraphs>36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CHE6111 Қатты жанғыш қазбалардың химиялық технологиясы </vt:lpstr>
      <vt:lpstr>Мазмұны</vt:lpstr>
      <vt:lpstr>Дәріс аяқталған соң Сіз білесіз: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Alisher Omar</dc:creator>
  <cp:lastModifiedBy>User2</cp:lastModifiedBy>
  <cp:revision>296</cp:revision>
  <dcterms:created xsi:type="dcterms:W3CDTF">2017-10-09T05:58:02Z</dcterms:created>
  <dcterms:modified xsi:type="dcterms:W3CDTF">2022-11-06T14:10:04Z</dcterms:modified>
</cp:coreProperties>
</file>