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6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rimkulova07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CHE6111 </a:t>
            </a: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Қатты жанғыш қазбалардың химиялық технологиясы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4255396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Оқытушы: К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еримкулова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Айгуль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Жадраевна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хим.ғыл.канд.,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Химиялық және биохимиялық инженерия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 кафедра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қауымдастырылған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профессоры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kerimkulova07@mail.ru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215C68-DE87-4938-95ED-24C7BC11F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279" y="345168"/>
            <a:ext cx="4955721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КҰ </a:t>
            </a:r>
            <a:r>
              <a:rPr lang="ru-RU" dirty="0" err="1" smtClean="0"/>
              <a:t>ең басты</a:t>
            </a:r>
            <a:r>
              <a:rPr lang="ru-RU" dirty="0" smtClean="0"/>
              <a:t> </a:t>
            </a:r>
            <a:r>
              <a:rPr lang="ru-RU" dirty="0" err="1" smtClean="0"/>
              <a:t>кемшілігі</a:t>
            </a:r>
            <a:r>
              <a:rPr lang="ru-RU" dirty="0" smtClean="0"/>
              <a:t> </a:t>
            </a:r>
            <a:r>
              <a:rPr lang="ru-RU" dirty="0" err="1" smtClean="0"/>
              <a:t>компоненттерді</a:t>
            </a:r>
            <a:r>
              <a:rPr lang="ru-RU" dirty="0" smtClean="0"/>
              <a:t> </a:t>
            </a:r>
            <a:r>
              <a:rPr lang="ru-RU" dirty="0" err="1" smtClean="0"/>
              <a:t>ұнтақтаған соң араластыру</a:t>
            </a:r>
            <a:r>
              <a:rPr lang="ru-RU" dirty="0" smtClean="0"/>
              <a:t> </a:t>
            </a:r>
            <a:r>
              <a:rPr lang="ru-RU" dirty="0" err="1" smtClean="0"/>
              <a:t>қажеттігі.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тұтас шихтаны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қолайлы жағдайларды қамтамасыз ететін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компонентті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ұқсас қасиеттері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 ұсақтау мүмкіндігі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артықшылықтан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шихтаның бүкіл массасын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ұсақтау кезінде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күштілігі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агломерациялық көмірлер ең ұсақ ұсақталады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әлсіз агломерацияланатын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 үлкен кластарда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 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AE6E441-E2A7-47A1-9440-D214AFA2FC95}"/>
              </a:ext>
            </a:extLst>
          </p:cNvPr>
          <p:cNvPicPr/>
          <p:nvPr/>
        </p:nvPicPr>
        <p:blipFill rotWithShape="1">
          <a:blip r:embed="rId2"/>
          <a:srcRect l="58725" t="33977" r="24520" b="26091"/>
          <a:stretch/>
        </p:blipFill>
        <p:spPr bwMode="auto">
          <a:xfrm>
            <a:off x="141616" y="81915"/>
            <a:ext cx="4046663" cy="6652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7345B9-2433-4CF0-95BB-CEF2AE8FCF51}"/>
              </a:ext>
            </a:extLst>
          </p:cNvPr>
          <p:cNvPicPr/>
          <p:nvPr/>
        </p:nvPicPr>
        <p:blipFill rotWithShape="1">
          <a:blip r:embed="rId3"/>
          <a:srcRect l="76311" t="34114" r="6972" b="56970"/>
          <a:stretch/>
        </p:blipFill>
        <p:spPr bwMode="auto">
          <a:xfrm>
            <a:off x="4188280" y="4696507"/>
            <a:ext cx="4814105" cy="1675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7969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FA1010-976E-4E66-B20D-DDF11708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05" y="722812"/>
            <a:ext cx="7692390" cy="37475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 smtClean="0"/>
              <a:t>Соңғы кездері</a:t>
            </a:r>
            <a:r>
              <a:rPr lang="ru-RU" dirty="0" smtClean="0"/>
              <a:t> </a:t>
            </a:r>
            <a:r>
              <a:rPr lang="ru-RU" dirty="0" err="1" smtClean="0"/>
              <a:t>таңдамалы ұсақтау </a:t>
            </a:r>
            <a:r>
              <a:rPr lang="ru-RU" dirty="0" smtClean="0"/>
              <a:t>(ТҰ) </a:t>
            </a:r>
            <a:r>
              <a:rPr lang="ru-RU" dirty="0" err="1" smtClean="0"/>
              <a:t>кескіні</a:t>
            </a:r>
            <a:r>
              <a:rPr lang="ru-RU" dirty="0" smtClean="0"/>
              <a:t> </a:t>
            </a:r>
            <a:r>
              <a:rPr lang="ru-RU" dirty="0" err="1" smtClean="0"/>
              <a:t>кең таралған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соған сай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шихта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массасынан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классификатордың көмегімен ұсақтау керек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 бөлінеді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грохоттар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қайнау қабатты сепараторлар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пневматикалық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сепарация.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таңдамалы ұсақтауға дайындау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ірілік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таралуға мүмкіндік береді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Выбор рациональной схемы измельчения угольных шихт зависит главным образом от 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спекаемости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при близких показателях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спекаемости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в шихте инертных и слабоспекающихся частиц, т.е. от степени обогащения и петрографического состава.</a:t>
            </a:r>
          </a:p>
        </p:txBody>
      </p:sp>
    </p:spTree>
    <p:extLst>
      <p:ext uri="{BB962C8B-B14F-4D97-AF65-F5344CB8AC3E}">
        <p14:creationId xmlns="" xmlns:p14="http://schemas.microsoft.com/office/powerpoint/2010/main" val="253411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4BFA8D-B451-4D46-AF35-FE0BECB2A23A}"/>
              </a:ext>
            </a:extLst>
          </p:cNvPr>
          <p:cNvPicPr/>
          <p:nvPr/>
        </p:nvPicPr>
        <p:blipFill rotWithShape="1">
          <a:blip r:embed="rId2"/>
          <a:srcRect l="64337" t="50115" r="2035" b="31852"/>
          <a:stretch/>
        </p:blipFill>
        <p:spPr bwMode="auto">
          <a:xfrm>
            <a:off x="1251415" y="259080"/>
            <a:ext cx="6641171" cy="2672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0DF0FF-6A74-4B0C-9A3A-5C74A8A7FDC4}"/>
              </a:ext>
            </a:extLst>
          </p:cNvPr>
          <p:cNvPicPr/>
          <p:nvPr/>
        </p:nvPicPr>
        <p:blipFill rotWithShape="1">
          <a:blip r:embed="rId3"/>
          <a:srcRect l="64182" t="48437" r="1826" b="34965"/>
          <a:stretch/>
        </p:blipFill>
        <p:spPr bwMode="auto">
          <a:xfrm>
            <a:off x="1251416" y="3178630"/>
            <a:ext cx="6641170" cy="3222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34639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9483B7-9F83-4789-8337-6BAC00FE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657" y="715464"/>
            <a:ext cx="4741580" cy="255451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Коэффициент однородности шихт на отечественных заводах равен 87-95 %. 	Наибольшая степень смешения (94-95%) достигается при дроблении всей массы шихты в небольшом числе молотковых дробилок с последующим ее смешением в смесительной машине.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7D90333-556E-40E8-81AB-28E1BE66B383}"/>
              </a:ext>
            </a:extLst>
          </p:cNvPr>
          <p:cNvPicPr/>
          <p:nvPr/>
        </p:nvPicPr>
        <p:blipFill rotWithShape="1">
          <a:blip r:embed="rId2"/>
          <a:srcRect l="62078" t="36061" r="22984" b="34420"/>
          <a:stretch/>
        </p:blipFill>
        <p:spPr bwMode="auto">
          <a:xfrm>
            <a:off x="193732" y="190228"/>
            <a:ext cx="3648926" cy="6515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161405-277F-4FAA-9C19-0C6CE68EBC2B}"/>
              </a:ext>
            </a:extLst>
          </p:cNvPr>
          <p:cNvPicPr/>
          <p:nvPr/>
        </p:nvPicPr>
        <p:blipFill rotWithShape="1">
          <a:blip r:embed="rId2"/>
          <a:srcRect l="76961" t="36171" r="3989" b="56999"/>
          <a:stretch/>
        </p:blipFill>
        <p:spPr bwMode="auto">
          <a:xfrm>
            <a:off x="3654400" y="5099425"/>
            <a:ext cx="5068150" cy="1484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0248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600" i="1" dirty="0" smtClean="0"/>
              <a:t>Назарларыңызға  рахмеет!!</a:t>
            </a:r>
            <a:endParaRPr lang="ru-RU" sz="6600" i="1" dirty="0" smtClean="0"/>
          </a:p>
          <a:p>
            <a:pPr algn="ctr"/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Мазмұны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169" y="2347544"/>
            <a:ext cx="7118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Көмір шихталарынкокстеу үшін қолдану қажеттілігі</a:t>
            </a: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Шихтаны ұсақ әрі ірі ұнтаудың мақсаты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Дәріс аяқталған соң 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білесіз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2729" y="1607956"/>
            <a:ext cx="7495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Көмір шихталарынкокстеу үшін қолдану 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 не үшін керектігін әрі шихта қандай маркалардан тұратынын</a:t>
            </a:r>
            <a:endParaRPr lang="kk-KZ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Шихтаны ұсақ әрі ірі </a:t>
            </a:r>
            <a:r>
              <a:rPr lang="kk-KZ" sz="2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ұнтаудың </a:t>
            </a:r>
            <a:r>
              <a:rPr lang="kk-KZ" sz="2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 не үшін керектігін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714BC8-5949-4F84-B821-703F5107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96" y="1092201"/>
            <a:ext cx="8167007" cy="5510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кокстеуге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 операциялардан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түсіру, сақтау және гомогенизациялау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Көмірдің әртүрлі сорттарынан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құрамдағы көмір шихталарын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құрастыру;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немесе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қоспаларын байыту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ұсақтау және ұнтақтау;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араластыру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шихтасымен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 сәйкес кокс-химиялық зауыттардың көмір дайындау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бөлімшелері келесі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бөлімдерден тұрады: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қабылдау бөлімі;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қойма;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Дозалау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бөлімі;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Ұсақтау және партияны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бөлімі.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кейбіреулеріне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байыту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зауыттары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63862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2DF8D1-9732-42A0-A5AB-DEF02F49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18" y="493212"/>
            <a:ext cx="8352065" cy="604982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пайдаланылатын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шихтасы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талаптарға сай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беріктіктегі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металлургиялық коксты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өндіруді қамтамасыз ету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бөлшектердің мөлшерін бөлу, күлділік, күкірттік және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</a:t>
            </a:r>
          </a:p>
          <a:p>
            <a:pPr marL="0" indent="0" algn="just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 мөлшерде және құрамдағы кокстелетін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 өнімдердің шығымдылығын қамтамасыз ету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қажетті химиялық әлеуетке ие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</a:t>
            </a:r>
          </a:p>
          <a:p>
            <a:pPr marL="0" indent="0" algn="just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 процестің қалыпты жүргізілуін қамтамасыз ету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 алдымен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ескеру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Газ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көмірлерінің морт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жарылған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алуына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ықпал ететіндігіне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көмірлердің жеке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 және олардың кокс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 процесіне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Майлы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 шихтаның жақсы агломерациялануын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етеді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 олардың артық болуы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өндірілуіне әкеледі, ол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тозуға төзімділік танытса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оңай ұсақталады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көмірлері жоғары берік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металлургиялық кокс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ең жақсы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 көмірлер кокстың сынуын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азайтады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агломерациялануына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абразивтілігін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9167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35AF0F-9C0C-4D5F-9604-3861FE1A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423817"/>
            <a:ext cx="7886700" cy="59261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Күшті коксты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қоспадағы компоненттердің осындай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комбинациясы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қажет, бұл оның оңтайлы күйдірілуін және максималды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кокстелуін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етеді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зарядтарының сандық сипаттамалары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Компонент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Торт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пісіру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Күл мазмұны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заттардың шығымы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Күкірт және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Күшті металлургиялық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көмір шихталарының пластикалық қабатының қалыңдығы оңтайлы болуы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16-20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мм-ге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 келуі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жағдайда ұшқыш заттардың шығымы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25-28%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қоспаларының күлділігі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7,5-8,5%-дан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аспауы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шихталарын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дайындаудағы маңызды технологиялық әдіс оларды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ұсақтау және араластыру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65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68D622-9349-45E8-BF57-0847143B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6207"/>
            <a:ext cx="7886700" cy="527707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ұсақтау оларды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дайындау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технологиясының міндетті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буыны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 бұл жағдайда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компоненттерінің жақсы араласуына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 жеткізіледі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қасиеттері 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көмір дәндерін агломерациялау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қолайлы жағдайлар жасалады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көмірлерді ұнтақтау олардың құрамындағы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0-3 мм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 болуымен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қолданылатын көмірдің қасиеттерінің кең спектрімен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әртүрлі жағдайлармен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оларды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ұсақтаудың қажетті деңгейі 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көзқарастардың алуан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индикаторлар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мм-ден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сыныптың және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0-0,5 мм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класының мазмұны қолданылады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Шихтаның агломерациялық сыйымдылығы неғұрлым жоғары болса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ұсақталу деңгейі соғұрлым төмен 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 екендігі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көрсетілген.Көмір қоспаларының бірдей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күйдіргіштігі кезінде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сапасы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көмірлердің байыту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дәрежесімен анықталатын жеке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 кластарының қоспасының қасиеттеріне 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317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227978-E9BC-4B77-BB7E-22F25EC8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496389"/>
            <a:ext cx="7886700" cy="58434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шихтасының маңызды сипаттамасы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көлемдік тығыздығы 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көрсеткіш неғұрлым жоғары болса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соғұрлым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жүктемесі артады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бөлшектерін агломерациялау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қолайлы жағдайлар болады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шихталарының көлемдік тығыздығы негізінен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ылғалдылығына және гранулометриялық құрамына байланысты.Шихтаның көлемдік массасының ең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тығыздығы оның ылғалдылығы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8-10%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шегінде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 байқалатыны анықталды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Ылғалдылықтың төмендеуі 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 кезінде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зарядтың көлемдік тығыздығы артады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қолданылатын көмір шихтасының орташа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7-9%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ең төменгі көлемдік тығыздыққа сәйкес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көмірлер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 ылғалдылық қоспаларының өңдеуге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конвейерде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араластыруға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қайта тиеуге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мөлшерлеуге және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ең қолайлы екендігімен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түсіндіріледі.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ылғалдылық көмірдің тасымалдау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бункерлердің бетіне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жабысып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қалуына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 ылғалдылық шамадан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шаң шығару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 қайта жүктеу кезінде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дробления: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Дробление шихты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Дробление компонентов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Агрегаты: дробилки, смесители и классификаторы.</a:t>
            </a:r>
          </a:p>
        </p:txBody>
      </p:sp>
    </p:spTree>
    <p:extLst>
      <p:ext uri="{BB962C8B-B14F-4D97-AF65-F5344CB8AC3E}">
        <p14:creationId xmlns="" xmlns:p14="http://schemas.microsoft.com/office/powerpoint/2010/main" val="339034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3A7482-450C-4486-B761-2308722D00EC}"/>
              </a:ext>
            </a:extLst>
          </p:cNvPr>
          <p:cNvPicPr/>
          <p:nvPr/>
        </p:nvPicPr>
        <p:blipFill rotWithShape="1">
          <a:blip r:embed="rId2"/>
          <a:srcRect l="64508" t="32996" r="1439" b="45959"/>
          <a:stretch/>
        </p:blipFill>
        <p:spPr bwMode="auto">
          <a:xfrm>
            <a:off x="1052205" y="3048409"/>
            <a:ext cx="7512675" cy="3557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874ABE-E34C-4B0A-A3F0-AD1DAAD504DA}"/>
              </a:ext>
            </a:extLst>
          </p:cNvPr>
          <p:cNvSpPr txBox="1"/>
          <p:nvPr/>
        </p:nvSpPr>
        <p:spPr>
          <a:xfrm>
            <a:off x="544285" y="563153"/>
            <a:ext cx="7929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дайындауды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қарапайым кескіні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ШҰ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ұнтау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КҰ (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компоненттерді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ұнтау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ШҰ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ашық циклде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балғалық ұнтаумен бірреттік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ұнтауға ұшырайды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КҰ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ұнтақтаушыда ұнталады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компоненттер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 ұнталады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549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2270</TotalTime>
  <Words>131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CHE6111 Қатты жанғыш қазбалардың химиялық технологиясы </vt:lpstr>
      <vt:lpstr>Мазмұны</vt:lpstr>
      <vt:lpstr>Дәріс аяқталған соң Сіз білесіз: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User2</cp:lastModifiedBy>
  <cp:revision>292</cp:revision>
  <dcterms:created xsi:type="dcterms:W3CDTF">2017-10-09T05:58:02Z</dcterms:created>
  <dcterms:modified xsi:type="dcterms:W3CDTF">2022-11-06T12:40:31Z</dcterms:modified>
</cp:coreProperties>
</file>