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6" r:id="rId4"/>
    <p:sldId id="294" r:id="rId5"/>
    <p:sldId id="295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29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0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erimkulova07@mail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2300975"/>
            <a:ext cx="7766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CHE6111 </a:t>
            </a:r>
            <a:r>
              <a:rPr lang="kk-KZ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Қатты жанғыш қазбалардың химиялық технологиясы</a:t>
            </a:r>
            <a: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9899" y="4255396"/>
            <a:ext cx="62054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Оқытушы: К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еримкулова</a:t>
            </a:r>
            <a:r>
              <a:rPr lang="ru-RU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Айгуль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Жадраевна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хим.ғыл.канд., 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«</a:t>
            </a:r>
            <a:r>
              <a:rPr lang="kk-KZ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Химиялық және биохимиялық инженерия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» кафедра 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қауымдастырылған 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профессоры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smtClean="0">
                <a:hlinkClick r:id="rId4"/>
              </a:rPr>
              <a:t>kerimkulova07@mail.ru</a:t>
            </a:r>
            <a:r>
              <a:rPr lang="en-US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784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4CFAA5-BB5F-4169-ACFE-E83693DD3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903515"/>
            <a:ext cx="7886700" cy="566966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Гидравликалық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режим,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яғни.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Кокстау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камерасында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пештерінің жылыту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жүйесінде қысымның реттелетін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таралуы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пештерінің қажетті қызмет мерзімін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анықтайтын негізгі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факторлардың бірі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табылады.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Тәжірибеде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тіпті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пеші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 тамаша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тас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қалау мүлдем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өткізбейтін болуы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 емес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Процестің басында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ондағы қысым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кПа-ға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жете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алмайды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кезде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бу-газ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өнімдері кірпіштегі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саңылаулардан немесе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кокс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пешінің есіктеріндегі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саңылаулардан өтіп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ыдырайды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көміртегімен толтырады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камерасы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жылыту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жүйесінен және атмосферадан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толығымен бөлінеді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.1938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инженер Р.З.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Лернер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кокс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пештерінің гидравликалық режимінің принциптерін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әзірледі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жұмысты ретке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келтіруге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кокс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батареяларының қызмет ету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мерзімін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айтарлықтай ұзартуға мүмкіндік берді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принциптер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мыналарға негізделеді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камерасы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жылыту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жүйесіндегі қысымның арақатынасы жылыту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жүйесінен ауаның немесе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атмосфераның кокстеу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камерасына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түсуінің шамалы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мүмкіндігін жоққа шығаратындай болуы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Жылыту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жүйесіне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 кокстеу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өнімдерінің салыстырмалы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түрде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мөлшерінің түсу мүмкіндігі ғана рұқсат етіледі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нәтижесінде кірпіштің граффитиіне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демек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 тығыздығының артуына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әкеледі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1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0F5A4EC-EB1B-49BE-9081-0590DD5BED10}"/>
              </a:ext>
            </a:extLst>
          </p:cNvPr>
          <p:cNvSpPr/>
          <p:nvPr/>
        </p:nvSpPr>
        <p:spPr>
          <a:xfrm>
            <a:off x="890564" y="319182"/>
            <a:ext cx="7507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пештердің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гидравликалық режимдері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172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D69CFE-5835-4C4E-943A-B38DF09F8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85371"/>
            <a:ext cx="7886700" cy="529159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пештерінің гидравликалық режимі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мыналарды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 етуі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соңында кокстеу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камерасының түбіндегі қысым оң болуы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яғни.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соңында камераның төменгі жағындағы қысым әрқашан жоғары ағынды регенератордың жоғарғы жағындағы қысымнан жоғары болуы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 биіктігі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қысымның таралуы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кезеңінде тұрақты болуы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керек.Отандық тәжірибеде камераның түбіне ең төменгі рұқсат етілген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қысым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Па-дан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 емес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түбінен жоғары орналасқан камераның кез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нүктесінде қысым гидростатикалық басының мәніне көбірек болады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көтерілу биіктігіне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камерадағы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 ауа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айырмашылығына байланысты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гидравликалық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кірпіш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саңылаулары арқылы газдардың ағуы минималды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газының жоғалуы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2,5%-дан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5964400-BFC6-4139-AA60-ED78F274706C}"/>
              </a:ext>
            </a:extLst>
          </p:cNvPr>
          <p:cNvSpPr/>
          <p:nvPr/>
        </p:nvSpPr>
        <p:spPr>
          <a:xfrm>
            <a:off x="1347764" y="0"/>
            <a:ext cx="7507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пештердің гидравликалық режимдері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939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18E599-AD35-4115-8EEE-8DEA66B09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22690"/>
            <a:ext cx="7886700" cy="481262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тиеудің толықтығы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тұрақтылығы жоғары өнімділікті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кокс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пештердің қалыпты қыздыруын қамтамасыз етеді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реттілікпен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 асырылады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вагоны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 мұнарасының қақпаларының сәйкес қатарының астына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орнатылған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Шихтаны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босатуға арналған жапқыштарды ашу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шихтаның қақпалар топтарының бірінде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ілініп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қалмауы үшін кесте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 асырылады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мезгілінде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 мұнарасының қақпасы қатып қалмас үшін жылытылуы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вагонындағы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 салмақ 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көлем бойынша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 асырылады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түтінсіз зарядтаудың кең таралған әдісі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пештерінің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коллекторларына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қоректік газдарды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айдау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Пештердің үйсіздігі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камерасының шатыр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астындағы кеңістігінде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вакуум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тиеу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вагонының бункерлерінен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шихтаны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шығару реті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 қол жеткізіледі.Содан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саптамаға бу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аммиак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қосылады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0C76EBD-3CA3-49EA-B78C-E314D1D2353D}"/>
              </a:ext>
            </a:extLst>
          </p:cNvPr>
          <p:cNvSpPr/>
          <p:nvPr/>
        </p:nvSpPr>
        <p:spPr>
          <a:xfrm>
            <a:off x="2369930" y="230389"/>
            <a:ext cx="5022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пештеріне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тиеу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беру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173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3C0F64-BA6D-43D2-951F-1B32DA3DD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41829"/>
            <a:ext cx="7886700" cy="533513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Тиісті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ұйымдастырылған температуралық және гидравликалық жағдайлармен, сондай-ақ кокстелудің белгіленген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шығаруда қиындықтар болмайды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өйткені шөгу нәтижесінде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пен камера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қабырғасының арасында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5-15 мм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саңылау пайда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пештерінен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шихтаны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коксты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реттілікпен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 асырылуы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өйткені жылыту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қабырғаларының кірпішінде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кезеңінде жылу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жиналады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шихтамен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біраз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уақыт жүктегеннен кейін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айтарлықтай мөлшерде жылу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олардағы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төмендейді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Пештерден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реттілігі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пештердің қалау қауіпсіздігін және батареяның ұзындығы бойынша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салыстырмалы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түрде бірдей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жағдайларды қамтамасыз ете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қатаң түрде анықталуы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Отандық зауыттарда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құю циклдік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аталатын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 асырылады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кестені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құрудағы ең бастысы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пештің айналым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уақыты жұмыс және жөндеу бөліктеріне бөлінеді.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Өшіргеннен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бөлу әрқашан бір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циклдің жұмыс бөлігі үшін серияларға қарамастан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батареядағы барлық пештерден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кокс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ағу керек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E09007C-48F1-4571-BA5E-4283B210EE0B}"/>
              </a:ext>
            </a:extLst>
          </p:cNvPr>
          <p:cNvSpPr/>
          <p:nvPr/>
        </p:nvSpPr>
        <p:spPr>
          <a:xfrm>
            <a:off x="2369930" y="230389"/>
            <a:ext cx="5022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пештеріне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тиеу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беру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136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FC6BED-9A7F-46A2-AEB8-EA014640B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1" y="1237842"/>
            <a:ext cx="8309162" cy="52167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сөндіргіш вагонға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аяқталғаннан кейін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сөндіргіш құрылғыға жібереді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 мақсаты коксты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180-250 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температураға дейін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салқындатуды және біркелкі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 ылғалдылықты қамтамасыз ету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табылады.Коксты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сөндіру деп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аталатын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суытудың екі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 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 және құрғақ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 кептіру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суды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мөлшерде сумен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суару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мұнарасында жүргізіледі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құбыр өткізгіштер жүйесімен және бүріккіш саптамалармен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жабдықталған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сөндіру ұзақтығы көмір шихтасының қасиеттеріне, кокстеу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жағдайларына және сөндіру құрылғысының конструкциясына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90-120 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с-қа жуығы коксты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нақты суаруға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 30-50 с. 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артық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суды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төгу үшін машинаны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сөндіру мұнарасының астына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қою кезінде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сөндіру ұзақтығы әрбір кокстеу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 үшін тұрақты түрде орнатылады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түрде бақыланады және сақталады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Ыстық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бұйралау кезінде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мұржа арқылы шығарылады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септиктерге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құйылады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Автокөліктен су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ағыны аяқталғаннан кейін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салқындатылған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көлбеу платформаға түсіріледі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 ұзындығы бойынша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кокс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сыятын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пандусы.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F653888-F92F-4783-965E-969DE7576EE2}"/>
              </a:ext>
            </a:extLst>
          </p:cNvPr>
          <p:cNvSpPr/>
          <p:nvPr/>
        </p:nvSpPr>
        <p:spPr>
          <a:xfrm>
            <a:off x="2741980" y="318571"/>
            <a:ext cx="4731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сөндіру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сорттау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484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4D2E5B7-7960-4897-96C1-E80E7499189D}"/>
              </a:ext>
            </a:extLst>
          </p:cNvPr>
          <p:cNvPicPr/>
          <p:nvPr/>
        </p:nvPicPr>
        <p:blipFill rotWithShape="1">
          <a:blip r:embed="rId2"/>
          <a:srcRect l="61706" t="32101" r="2695" b="10387"/>
          <a:stretch/>
        </p:blipFill>
        <p:spPr bwMode="auto">
          <a:xfrm>
            <a:off x="457200" y="1227985"/>
            <a:ext cx="4905375" cy="51580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9D4B38-E632-4D8A-8C25-E324BBFC7E7D}"/>
              </a:ext>
            </a:extLst>
          </p:cNvPr>
          <p:cNvSpPr txBox="1"/>
          <p:nvPr/>
        </p:nvSpPr>
        <p:spPr>
          <a:xfrm>
            <a:off x="5495925" y="1698172"/>
            <a:ext cx="31908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Әдістің кемшілігі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пештерден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кокстың біркелкі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ылғалдылығы, коксты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салқындату кезіндегі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күрт термиялық соққы, оның беріктігін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төмендету, ағынды сулардың құрамындағы заттардың белгілі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мөлшерінің атмосфераға енуі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коксты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AE98308-D987-49C7-9F70-D6E99E414F05}"/>
              </a:ext>
            </a:extLst>
          </p:cNvPr>
          <p:cNvSpPr/>
          <p:nvPr/>
        </p:nvSpPr>
        <p:spPr>
          <a:xfrm>
            <a:off x="2741980" y="261503"/>
            <a:ext cx="488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сөндіру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сорттау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690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306AAF-C3A5-42B7-B637-D0C4D5F7D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4475" y="1301750"/>
            <a:ext cx="3248025" cy="40259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Құрғақ сөндіру жағдайында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қыздыру массасының қабаты арқылы инертті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көмірқышқыл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газы мен азот)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үрлеу арқылы салқындатылады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қыздырылған инертті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газ кокс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жылуын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қалдық жылу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қазандығына жіберіледі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 кезде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кең тарағандары Гипрококс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 құрғақ коксты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сөндіру қондырғылары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(ҚТҚ) (4.27-сурет).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Артықшылықтары: жылуды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айтарлықтай үнемдеу және қондырғылардың экологиялық тазалығы.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F3D4D20-910C-4831-A881-E185E8254503}"/>
              </a:ext>
            </a:extLst>
          </p:cNvPr>
          <p:cNvSpPr/>
          <p:nvPr/>
        </p:nvSpPr>
        <p:spPr>
          <a:xfrm>
            <a:off x="2741980" y="261503"/>
            <a:ext cx="488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Тушение и сортировка кокса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CCD4180-4B6C-4B19-8A19-D33D0F96DBDB}"/>
              </a:ext>
            </a:extLst>
          </p:cNvPr>
          <p:cNvPicPr/>
          <p:nvPr/>
        </p:nvPicPr>
        <p:blipFill rotWithShape="1">
          <a:blip r:embed="rId2"/>
          <a:srcRect l="62355" t="29792" r="1653" b="8766"/>
          <a:stretch/>
        </p:blipFill>
        <p:spPr bwMode="auto">
          <a:xfrm>
            <a:off x="176421" y="1015999"/>
            <a:ext cx="5033754" cy="54026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818140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3F6A25-AEBE-4270-B64E-AE972D6A8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01" y="1378005"/>
            <a:ext cx="7886700" cy="497227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пештерінде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 қызмет көрсетуші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 және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шаңы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өндірістік үй-жайлар атмосферасының газбен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ластануы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жағдайында жұмыс істейді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Металлургиялық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өндірісінің үнемі өсіп келе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 көлемі өндірістік процестерді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механикаландыру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автоматтандырудың жоғары дәрежесін талап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Кокс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өндірісіндегі механикаландыру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автоматтандыру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бағыттар бойынша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дамып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тиеу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құюмен байланысты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процестерді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механикаландыру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пештерінің қыздыру режимін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механикаландыру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автоматтандыру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Машиналарды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автоматтандыру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оларды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блоктау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Технологиялық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жабдықты тазалау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 механикаландыру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автоматтандыру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ортаны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 жұмыстарын механикаландыру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автоматтандыру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D14660A-524D-4BE8-BE63-678C8A9B98E4}"/>
              </a:ext>
            </a:extLst>
          </p:cNvPr>
          <p:cNvSpPr/>
          <p:nvPr/>
        </p:nvSpPr>
        <p:spPr>
          <a:xfrm>
            <a:off x="903891" y="293171"/>
            <a:ext cx="648325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800" b="1" dirty="0" smtClean="0"/>
              <a:t>Коксті пештердегі </a:t>
            </a:r>
          </a:p>
          <a:p>
            <a:pPr algn="ctr"/>
            <a:r>
              <a:rPr lang="kk-KZ" sz="2800" b="1" dirty="0" smtClean="0"/>
              <a:t>механикаландыру мен автоматтандыру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4091363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819084-76B7-407F-83DF-7E5D075DC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756" y="1215571"/>
            <a:ext cx="7886700" cy="518999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Заманауи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үлгідегі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батареяларында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операциялар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механикаландырылған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Көліктегі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жинағы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Шөгінділерден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шығаруды және тығыздағыш арматураны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тазалау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Жүк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тиеу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люктерінің қақпақтарын алу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орнату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автоматтандырылған станоктардың негізгі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айырмашылығы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 жабдықтың сапалық өзгеруі.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бағыт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контактісіз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жүйелерді пайдалану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машиналарында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автоматтандыруды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дамытудың келесі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 интеграцияланған микрожүйелерді пайдалану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Төтенше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 кезінде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механизмдердің ауытқуын қамтамасыз ету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жетектер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 блоктау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жүйелері кеңінен енгізілуде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B109A4C-5CB4-498A-B730-E2D7BC7D18B5}"/>
              </a:ext>
            </a:extLst>
          </p:cNvPr>
          <p:cNvSpPr/>
          <p:nvPr/>
        </p:nvSpPr>
        <p:spPr>
          <a:xfrm>
            <a:off x="903891" y="267771"/>
            <a:ext cx="64832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800" b="1" dirty="0" smtClean="0"/>
              <a:t>Коксті пештердегі </a:t>
            </a:r>
          </a:p>
          <a:p>
            <a:pPr algn="ctr"/>
            <a:r>
              <a:rPr lang="kk-KZ" sz="2800" b="1" dirty="0" smtClean="0"/>
              <a:t>механикаландыру мен автоматтандыру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761688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6600" i="1" dirty="0" smtClean="0"/>
              <a:t>Назарларыңызға  рахмеет!!</a:t>
            </a:r>
            <a:endParaRPr lang="ru-RU" sz="6600" i="1" dirty="0" smtClean="0"/>
          </a:p>
          <a:p>
            <a:pPr algn="ctr"/>
            <a:endParaRPr lang="ru-RU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Мазмұны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92169" y="2347544"/>
            <a:ext cx="71188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Кокстеудің температуралық және гидравликалық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шарттары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пештерінің гидравликалық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тиеу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сөндіру және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сүзгілеу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пештеріндегі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механикаландыру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автоматтандыру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принциптері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20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Дәріс аяқталған соң Сіз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білесіз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22729" y="1607956"/>
            <a:ext cx="749523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технологиясын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Кокстеудің температуралық және гидравликалық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шарттарын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пештерінің гидравликалық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тиеу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жеткізуді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сөндіру және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сүзгілеуді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пештеріндегі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механикаландыру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автоматтандыру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принциптерін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07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ru-RU" dirty="0" smtClean="0"/>
              <a:t>Кокс </a:t>
            </a:r>
            <a:r>
              <a:rPr lang="ru-RU" dirty="0" err="1" smtClean="0"/>
              <a:t>батареясының өнімділігі батареядағы пештердің пайдалы</a:t>
            </a:r>
            <a:r>
              <a:rPr lang="ru-RU" dirty="0" smtClean="0"/>
              <a:t> </a:t>
            </a:r>
            <a:r>
              <a:rPr lang="ru-RU" dirty="0" err="1" smtClean="0"/>
              <a:t>көлемі </a:t>
            </a:r>
            <a:r>
              <a:rPr lang="ru-RU" dirty="0" smtClean="0"/>
              <a:t>мен </a:t>
            </a:r>
            <a:r>
              <a:rPr lang="ru-RU" dirty="0" err="1" smtClean="0"/>
              <a:t>санымен</a:t>
            </a:r>
            <a:r>
              <a:rPr lang="ru-RU" dirty="0" smtClean="0"/>
              <a:t>, </a:t>
            </a:r>
            <a:r>
              <a:rPr lang="ru-RU" dirty="0" err="1" smtClean="0"/>
              <a:t>кокстеу</a:t>
            </a:r>
            <a:r>
              <a:rPr lang="ru-RU" dirty="0" smtClean="0"/>
              <a:t> </a:t>
            </a:r>
            <a:r>
              <a:rPr lang="ru-RU" dirty="0" err="1" smtClean="0"/>
              <a:t>кезеңімен</a:t>
            </a:r>
            <a:r>
              <a:rPr lang="ru-RU" dirty="0" smtClean="0"/>
              <a:t>, </a:t>
            </a:r>
            <a:r>
              <a:rPr lang="ru-RU" dirty="0" err="1" smtClean="0"/>
              <a:t>пешті</a:t>
            </a:r>
            <a:r>
              <a:rPr lang="ru-RU" dirty="0" smtClean="0"/>
              <a:t> </a:t>
            </a:r>
            <a:r>
              <a:rPr lang="ru-RU" dirty="0" err="1" smtClean="0"/>
              <a:t>өңдеу уақытымен және шихтаның көлемдік тығыздығымен анықталады</a:t>
            </a:r>
            <a:r>
              <a:rPr lang="ru-RU" dirty="0" smtClean="0"/>
              <a:t>. </a:t>
            </a:r>
            <a:r>
              <a:rPr lang="ru-RU" dirty="0" err="1" smtClean="0"/>
              <a:t>Есіктерді</a:t>
            </a:r>
            <a:r>
              <a:rPr lang="ru-RU" dirty="0" smtClean="0"/>
              <a:t> </a:t>
            </a:r>
            <a:r>
              <a:rPr lang="ru-RU" dirty="0" err="1" smtClean="0"/>
              <a:t>ашуға және орнатуға, </a:t>
            </a:r>
            <a:r>
              <a:rPr lang="ru-RU" dirty="0" smtClean="0"/>
              <a:t>кокс </a:t>
            </a:r>
            <a:r>
              <a:rPr lang="ru-RU" dirty="0" err="1" smtClean="0"/>
              <a:t>тортын</a:t>
            </a:r>
            <a:r>
              <a:rPr lang="ru-RU" dirty="0" smtClean="0"/>
              <a:t> </a:t>
            </a:r>
            <a:r>
              <a:rPr lang="ru-RU" dirty="0" err="1" smtClean="0"/>
              <a:t>шығаруға</a:t>
            </a:r>
            <a:r>
              <a:rPr lang="ru-RU" dirty="0" smtClean="0"/>
              <a:t>, </a:t>
            </a:r>
            <a:r>
              <a:rPr lang="ru-RU" dirty="0" err="1" smtClean="0"/>
              <a:t>камераларды</a:t>
            </a:r>
            <a:r>
              <a:rPr lang="ru-RU" dirty="0" smtClean="0"/>
              <a:t> </a:t>
            </a:r>
            <a:r>
              <a:rPr lang="ru-RU" dirty="0" err="1" smtClean="0"/>
              <a:t>шихтамен</a:t>
            </a:r>
            <a:r>
              <a:rPr lang="ru-RU" dirty="0" smtClean="0"/>
              <a:t> </a:t>
            </a:r>
            <a:r>
              <a:rPr lang="ru-RU" dirty="0" err="1" smtClean="0"/>
              <a:t>тиеуге</a:t>
            </a:r>
            <a:r>
              <a:rPr lang="ru-RU" dirty="0" smtClean="0"/>
              <a:t> </a:t>
            </a:r>
            <a:r>
              <a:rPr lang="ru-RU" dirty="0" err="1" smtClean="0"/>
              <a:t>және кокстеу</a:t>
            </a:r>
            <a:r>
              <a:rPr lang="ru-RU" dirty="0" smtClean="0"/>
              <a:t> </a:t>
            </a:r>
            <a:r>
              <a:rPr lang="ru-RU" dirty="0" err="1" smtClean="0"/>
              <a:t>камерасын</a:t>
            </a:r>
            <a:r>
              <a:rPr lang="ru-RU" dirty="0" smtClean="0"/>
              <a:t> </a:t>
            </a:r>
            <a:r>
              <a:rPr lang="ru-RU" dirty="0" err="1" smtClean="0"/>
              <a:t>жұмыс жағдайында ұстауға қажетті басқа </a:t>
            </a:r>
            <a:r>
              <a:rPr lang="ru-RU" dirty="0" smtClean="0"/>
              <a:t>да </a:t>
            </a:r>
            <a:r>
              <a:rPr lang="ru-RU" dirty="0" err="1" smtClean="0"/>
              <a:t>операцияларға кететін</a:t>
            </a:r>
            <a:r>
              <a:rPr lang="ru-RU" dirty="0" smtClean="0"/>
              <a:t> </a:t>
            </a:r>
            <a:r>
              <a:rPr lang="ru-RU" dirty="0" err="1" smtClean="0"/>
              <a:t>уақыт пешті</a:t>
            </a:r>
            <a:r>
              <a:rPr lang="ru-RU" dirty="0" smtClean="0"/>
              <a:t> </a:t>
            </a:r>
            <a:r>
              <a:rPr lang="ru-RU" dirty="0" err="1" smtClean="0"/>
              <a:t>өңдеу уақыты деп</a:t>
            </a:r>
            <a:r>
              <a:rPr lang="ru-RU" dirty="0" smtClean="0"/>
              <a:t> </a:t>
            </a:r>
            <a:r>
              <a:rPr lang="ru-RU" dirty="0" err="1" smtClean="0"/>
              <a:t>аталады</a:t>
            </a:r>
            <a:r>
              <a:rPr lang="ru-RU" dirty="0" smtClean="0"/>
              <a:t> </a:t>
            </a:r>
            <a:r>
              <a:rPr lang="ru-RU" dirty="0" err="1" smtClean="0"/>
              <a:t>және әдетте </a:t>
            </a:r>
            <a:r>
              <a:rPr lang="ru-RU" dirty="0" smtClean="0"/>
              <a:t>6-12 </a:t>
            </a:r>
            <a:r>
              <a:rPr lang="ru-RU" dirty="0" err="1" smtClean="0"/>
              <a:t>минутты</a:t>
            </a:r>
            <a:r>
              <a:rPr lang="ru-RU" dirty="0" smtClean="0"/>
              <a:t> </a:t>
            </a:r>
            <a:r>
              <a:rPr lang="ru-RU" dirty="0" err="1" smtClean="0"/>
              <a:t>құрайды</a:t>
            </a:r>
            <a:r>
              <a:rPr lang="ru-RU" dirty="0" smtClean="0"/>
              <a:t>. </a:t>
            </a:r>
            <a:r>
              <a:rPr lang="ru-RU" dirty="0" err="1" smtClean="0"/>
              <a:t>Пештің айналымы</a:t>
            </a:r>
            <a:r>
              <a:rPr lang="ru-RU" dirty="0" smtClean="0"/>
              <a:t> </a:t>
            </a:r>
            <a:r>
              <a:rPr lang="ru-RU" dirty="0" err="1" smtClean="0"/>
              <a:t>пешті</a:t>
            </a:r>
            <a:r>
              <a:rPr lang="ru-RU" dirty="0" smtClean="0"/>
              <a:t> </a:t>
            </a:r>
            <a:r>
              <a:rPr lang="ru-RU" dirty="0" err="1" smtClean="0"/>
              <a:t>тиеуден</a:t>
            </a:r>
            <a:r>
              <a:rPr lang="ru-RU" dirty="0" smtClean="0"/>
              <a:t> </a:t>
            </a:r>
            <a:r>
              <a:rPr lang="ru-RU" dirty="0" err="1" smtClean="0"/>
              <a:t>тиеуге</a:t>
            </a:r>
            <a:r>
              <a:rPr lang="ru-RU" dirty="0" smtClean="0"/>
              <a:t> </a:t>
            </a:r>
            <a:r>
              <a:rPr lang="ru-RU" dirty="0" err="1" smtClean="0"/>
              <a:t>дейінгі</a:t>
            </a:r>
            <a:r>
              <a:rPr lang="ru-RU" dirty="0" smtClean="0"/>
              <a:t> </a:t>
            </a:r>
            <a:r>
              <a:rPr lang="ru-RU" dirty="0" err="1" smtClean="0"/>
              <a:t>уақытты білдіреді</a:t>
            </a:r>
            <a:r>
              <a:rPr lang="ru-RU" dirty="0" smtClean="0"/>
              <a:t> </a:t>
            </a:r>
            <a:r>
              <a:rPr lang="ru-RU" dirty="0" err="1" smtClean="0"/>
              <a:t>және кокстеу</a:t>
            </a:r>
            <a:r>
              <a:rPr lang="ru-RU" dirty="0" smtClean="0"/>
              <a:t> </a:t>
            </a:r>
            <a:r>
              <a:rPr lang="ru-RU" dirty="0" err="1" smtClean="0"/>
              <a:t>кезеңі </a:t>
            </a:r>
            <a:r>
              <a:rPr lang="ru-RU" dirty="0" smtClean="0"/>
              <a:t>мен </a:t>
            </a:r>
            <a:r>
              <a:rPr lang="ru-RU" dirty="0" err="1" smtClean="0"/>
              <a:t>пешті</a:t>
            </a:r>
            <a:r>
              <a:rPr lang="ru-RU" dirty="0" smtClean="0"/>
              <a:t> </a:t>
            </a:r>
            <a:r>
              <a:rPr lang="ru-RU" dirty="0" err="1" smtClean="0"/>
              <a:t>өңдеу уақытының қосындысы болып</a:t>
            </a:r>
            <a:r>
              <a:rPr lang="ru-RU" dirty="0" smtClean="0"/>
              <a:t> </a:t>
            </a:r>
            <a:r>
              <a:rPr lang="ru-RU" dirty="0" err="1" smtClean="0"/>
              <a:t>табылады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xmlns="" id="{A5F50579-7233-4B80-AEB9-150155899F8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55080" t="19168" r="9318" b="13153"/>
          <a:stretch/>
        </p:blipFill>
        <p:spPr bwMode="auto">
          <a:xfrm>
            <a:off x="941294" y="1825625"/>
            <a:ext cx="6844553" cy="4333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C49E02-A42D-4CF7-B2B5-1A12DA66E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381" y="1288676"/>
            <a:ext cx="8143875" cy="59055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Ағымдағы жөндеулерді ескере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пештердің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саны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есептеуден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3-5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артық деп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қабылданады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Өнімділік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 және өзгермелі факторларға байланысты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Тұрақтылары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мыналар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ені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биіктігі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камераларының өлшемдері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камераларының қабырғасының қалыңдығы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қабырғалары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 отқа төзімді материалдың жылу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өткізгіштігі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камераның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биіктігі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қыздырудың біркелкілігін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 ететін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пештердің конструкциялық ерекшеліктері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Айнымалыларға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мыналар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ұзақтығы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пештерінің қыздыру қабырғаларындағы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Ағызылатын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кокстың температурасы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Жылыту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газының түрі және артық ауа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қатынасы және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Кокстау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камерасының енінің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пештерінің өнімділігіне әсері камераның еніне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ұзақтығының тәуелділігімен анықталады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Камера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ені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неғұрлым үлкен болса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соғұрлым кокстеу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 ұзарады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B29104A-21EB-4AD5-8615-CDA2D614ADEE}"/>
              </a:ext>
            </a:extLst>
          </p:cNvPr>
          <p:cNvSpPr/>
          <p:nvPr/>
        </p:nvSpPr>
        <p:spPr>
          <a:xfrm>
            <a:off x="564046" y="278841"/>
            <a:ext cx="832856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Кокстеудің температуралық және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гидравликалық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режимдері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737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B51967-D43C-4FBC-9B91-012F5DE19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61" y="1268724"/>
            <a:ext cx="7886700" cy="542222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пештерінің температуралық режимі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дұрыс реттелетін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қыздыруға байланысты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мыналарды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 етуі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Кокстау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камерасының ұзындығы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биіктігі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торттың біркелкі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дайындығы және металлургиялық кокстың максималды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шығымы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Кокстеудің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химиялық өнімдерінің оңтайлы сапасы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шығымы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тиімділік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пештерінің белгіленген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 ету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өнімділіктің төмендеуінсіз кемінде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талаптардың барлығын барлық камераларда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бірдей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 және барлық кокстелетін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камералардағы көмір жүктемесінің тұрақтылығын және көмір шихтасының сапасын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сақтай отырып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орындауға болады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Кокстау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камерасының ұзындығы бойынша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кокс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сапасының біркелкілігі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жылуды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қыздыру қабырғасы бойымен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дұрыс бөлумен қамтамасыз етіледі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камераның конустықтығына тең және кокстелген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 шихтасының мөлшерінің көбеюіне сәйкес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машина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 коксқа қарай бағыт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AC7E0BA-EC39-4FA4-9BC2-EDD995431DF2}"/>
              </a:ext>
            </a:extLst>
          </p:cNvPr>
          <p:cNvSpPr/>
          <p:nvPr/>
        </p:nvSpPr>
        <p:spPr>
          <a:xfrm>
            <a:off x="725670" y="234292"/>
            <a:ext cx="841833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Кокстеудің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температуралық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гидравликалық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режимдері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520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D53C4AE-730D-4508-A2BF-989E517BB293}"/>
              </a:ext>
            </a:extLst>
          </p:cNvPr>
          <p:cNvPicPr/>
          <p:nvPr/>
        </p:nvPicPr>
        <p:blipFill rotWithShape="1">
          <a:blip r:embed="rId2"/>
          <a:srcRect l="56379" t="37412" r="8801" b="35101"/>
          <a:stretch/>
        </p:blipFill>
        <p:spPr bwMode="auto">
          <a:xfrm>
            <a:off x="1018249" y="1145268"/>
            <a:ext cx="7107503" cy="49380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9F43F86-5439-417B-AFB0-43F3CBF2BFBF}"/>
              </a:ext>
            </a:extLst>
          </p:cNvPr>
          <p:cNvSpPr/>
          <p:nvPr/>
        </p:nvSpPr>
        <p:spPr>
          <a:xfrm>
            <a:off x="1093523" y="312058"/>
            <a:ext cx="6961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Кокстеудің температуралық және гидравликалық режимдері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88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C14006A-AFEA-47FE-9DC2-8592E72CFF6B}"/>
              </a:ext>
            </a:extLst>
          </p:cNvPr>
          <p:cNvPicPr/>
          <p:nvPr/>
        </p:nvPicPr>
        <p:blipFill rotWithShape="1">
          <a:blip r:embed="rId2"/>
          <a:srcRect l="58978" t="42724" r="6072" b="33485"/>
          <a:stretch/>
        </p:blipFill>
        <p:spPr bwMode="auto">
          <a:xfrm>
            <a:off x="360316" y="1174841"/>
            <a:ext cx="8423366" cy="4864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058E132-1867-45D3-8AA6-49507682B10C}"/>
              </a:ext>
            </a:extLst>
          </p:cNvPr>
          <p:cNvSpPr/>
          <p:nvPr/>
        </p:nvSpPr>
        <p:spPr>
          <a:xfrm>
            <a:off x="1093524" y="239133"/>
            <a:ext cx="841833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Кокстеудің температуралық және гидравликалық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режимдері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2888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2282</TotalTime>
  <Words>381</Words>
  <Application>Microsoft Office PowerPoint</Application>
  <PresentationFormat>Экран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CHE6111 Қатты жанғыш қазбалардың химиялық технологиясы </vt:lpstr>
      <vt:lpstr>Мазмұны</vt:lpstr>
      <vt:lpstr>Дәріс аяқталған соң Сіз білесіз: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User2</cp:lastModifiedBy>
  <cp:revision>292</cp:revision>
  <dcterms:created xsi:type="dcterms:W3CDTF">2017-10-09T05:58:02Z</dcterms:created>
  <dcterms:modified xsi:type="dcterms:W3CDTF">2022-11-06T12:57:34Z</dcterms:modified>
</cp:coreProperties>
</file>