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rimkulova07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CHE6111 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Қатты жанғыш қазбалардың химиялық технологиясы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4255396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Оқытушы: К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еримкулова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Айгуль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Жадраевна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хим.ғыл.канд.,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kk-KZ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Химиялық және биохимиялық инженерия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кафедра </a:t>
            </a:r>
            <a:r>
              <a:rPr lang="ru-RU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қауымдастырылған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профессоры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kerimkulova07@mail.ru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6118B8-7312-489A-8AA5-1351E77D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7" y="1273629"/>
            <a:ext cx="8367713" cy="513193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Уплотнение шихты брикетированием может осуществляться брикетированием всей шихты со связующим или без него либо брикетированием части шихты со слабоспекающимися и неспекающимися компонентами.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Процесс предварительного брикетирования всей шихты без связующего осуществляется в двухвалковых прессах производительностью до 40 т/ч. Полученные брикеты транспортируют ковшовыми элеваторами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углезагрузочный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вагон коксовой батареи. Плотность предварительно брикетированной шихты в камере коксования составляет 750 вместо 650 кг/м3 для не брикетированной шихты.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ФРГ разработан комбинированный процесс, в котором сочетается сушка шихты при температуре 100 Сс последующим ее брикетированием при добавлении 4-6% каменноугольной смолы.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Преимуществом комбинированного процесса сушки и брикетирования шихты перед коксованием по сравнению с раздельными являются возможность использования одной ступени термической подготовки шихты, что обеспечивает снижение затрат и повышение безопасности процесса; устранение уноса угольной пыли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газосборник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компактность установки и меньшая чувствительность к перебоям в работе установки.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FECA819-9EF4-48CD-93D3-252F1F71C0AC}"/>
              </a:ext>
            </a:extLst>
          </p:cNvPr>
          <p:cNvSpPr/>
          <p:nvPr/>
        </p:nvSpPr>
        <p:spPr>
          <a:xfrm>
            <a:off x="547688" y="203984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55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C02428-C846-4F4A-9929-7AF7E952D393}"/>
              </a:ext>
            </a:extLst>
          </p:cNvPr>
          <p:cNvPicPr/>
          <p:nvPr/>
        </p:nvPicPr>
        <p:blipFill rotWithShape="1">
          <a:blip r:embed="rId2"/>
          <a:srcRect l="61446" t="31408" r="489" b="29098"/>
          <a:stretch/>
        </p:blipFill>
        <p:spPr bwMode="auto">
          <a:xfrm>
            <a:off x="1310436" y="1158090"/>
            <a:ext cx="6523128" cy="4551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DEAC15-3AFA-4065-8465-2E3B630B6A27}"/>
              </a:ext>
            </a:extLst>
          </p:cNvPr>
          <p:cNvSpPr txBox="1"/>
          <p:nvPr/>
        </p:nvSpPr>
        <p:spPr>
          <a:xfrm>
            <a:off x="390525" y="5842447"/>
            <a:ext cx="836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этой технологии брикетируемая часть имеет те же состав и степень измельчения, что и основная часть шихты, не подвергающаяся брикетированию.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6F5BA47-0773-4999-AF7B-9DB8192E850E}"/>
              </a:ext>
            </a:extLst>
          </p:cNvPr>
          <p:cNvSpPr/>
          <p:nvPr/>
        </p:nvSpPr>
        <p:spPr>
          <a:xfrm>
            <a:off x="547688" y="203984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50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B5DF49-3455-4009-BDE1-D69C7EF9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3" y="1211281"/>
            <a:ext cx="7886700" cy="5495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Коксование термически подготовленной шихты. Предварительное нагревание углей и шихт позволяет увеличить ее плотность на 15-30% и значительно повысить сыпучесть за счет уменьшения влажности и изменения свойств поверхности зерен. Каждый тип угля и шихты имеет определенную температуру нагревания (200-250 С) при которой достигают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максисума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плотности и сыпучести.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Влияние термической подготовки углей на процесс коксования является сложным и проявляется в следующем: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спекаемость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угольной загрузки за счет увеличения плотности и скорости ее нагрева на первой стадии процесса;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процесс спекания из-за увеличения плотности и скорости ее нагрева на первой стадии процесса;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трещиноватость кокса за счет снижения перепада температур в загрузке и уменьшения градиента скоростей усадки смежных слоев полукокса-кокса.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8A9ABEC-2AE9-4E6C-920A-409E914913A4}"/>
              </a:ext>
            </a:extLst>
          </p:cNvPr>
          <p:cNvSpPr/>
          <p:nvPr/>
        </p:nvSpPr>
        <p:spPr>
          <a:xfrm>
            <a:off x="547688" y="203984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78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110907-FE5D-4570-BF2D-47428580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58092"/>
            <a:ext cx="8048625" cy="549592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Коксование термически подготовленных шихт имеет ряд преимуществ: </a:t>
            </a:r>
          </a:p>
          <a:p>
            <a:pPr marL="514350" indent="-514350" algn="just">
              <a:buAutoNum type="arabicParenR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качество кокса вследствие увеличения плотности загрузки на 15-30%, уменьшения перепада температур в угольной загрузке, увеличения скорости нагревания до пластического состояния, снижения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сернистости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повышения равномерности и постоянства показателей физико-химических свойств кокса.</a:t>
            </a:r>
          </a:p>
          <a:p>
            <a:pPr marL="514350" indent="-514350" algn="just">
              <a:buAutoNum type="arabicParenR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сырьевая база коксования за счет значительного увеличения в шихтах доли газовых и слабоспекающихся углей.</a:t>
            </a:r>
          </a:p>
          <a:p>
            <a:pPr marL="514350" indent="-514350" algn="just">
              <a:buAutoNum type="arabicParenR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производительность коксовых печей на 25-50% вследствие повышения плотности загрузки и снижения периода коксования.</a:t>
            </a:r>
          </a:p>
          <a:p>
            <a:pPr marL="514350" indent="-514350" algn="just">
              <a:buAutoNum type="arabicParenR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Улучшаются условия эксплуатации огнеупорной кладки камер коксования</a:t>
            </a:r>
          </a:p>
          <a:p>
            <a:pPr marL="514350" indent="-514350" algn="just">
              <a:buAutoNum type="arabicParenR"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 количество сточных вод и парогазовых продуктов коксования благодаря удалению из шихты всей влаги.</a:t>
            </a:r>
          </a:p>
          <a:p>
            <a:pPr marL="0" indent="0" algn="just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Термическая подготовка и загрузка шихты в камеры коксования осуществляется 3 способами:</a:t>
            </a:r>
          </a:p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Трубопроводное транспортирование шихты</a:t>
            </a:r>
          </a:p>
          <a:p>
            <a:pPr algn="just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трубах сушилках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D93AEF5-4225-426B-8D54-D4F1EAD706DA}"/>
              </a:ext>
            </a:extLst>
          </p:cNvPr>
          <p:cNvSpPr/>
          <p:nvPr/>
        </p:nvSpPr>
        <p:spPr>
          <a:xfrm>
            <a:off x="385763" y="203985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06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8D3125-2763-426A-9BED-93606856AC26}"/>
              </a:ext>
            </a:extLst>
          </p:cNvPr>
          <p:cNvPicPr/>
          <p:nvPr/>
        </p:nvPicPr>
        <p:blipFill rotWithShape="1">
          <a:blip r:embed="rId2"/>
          <a:srcRect l="60666" t="39030" r="1391" b="18466"/>
          <a:stretch/>
        </p:blipFill>
        <p:spPr bwMode="auto">
          <a:xfrm>
            <a:off x="1567678" y="1380308"/>
            <a:ext cx="6147572" cy="5033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D575B0-5C78-413C-B0CA-FE294E29F502}"/>
              </a:ext>
            </a:extLst>
          </p:cNvPr>
          <p:cNvSpPr/>
          <p:nvPr/>
        </p:nvSpPr>
        <p:spPr>
          <a:xfrm>
            <a:off x="547688" y="203984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10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6F7A0C-9E40-49A8-8E98-766CBCF3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46" y="1309914"/>
            <a:ext cx="8021591" cy="509088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 жылдары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алудың үздіксіз әдістерін әзірлеуге 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көңіл бөлінуде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тұтынудың ең үлкен ауқымымен ғана 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 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 технологиясының күрделілігімен түсіндіріледі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 теориясын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 отырып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домна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 келесі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тұжырымдауға 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үздіксіздігі; бүкіл процесті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бөлек және тәуелсіз жүзеге асырылуы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кезеңдерге бөлу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 күйге көшу сатысында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 қысым жасау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кейіннен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 өлшемдер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кесектерін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түрдегі көмірден қажетті сападағы қатты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сұйық және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тәріздес өнімдерді 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әрбір кезең үшін оңтайлы жағдайларды анықтайтын процестің 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 ауқымда өзгерту мүмкіндігі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 кезеңін автоматты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аппараттық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 аталған принциптердің орындалуын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тұтастай алғанда бүкіл процестің жоғары техникалық-экономикалық көрсеткіштерін қамтамасыз етуі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1339761-AF12-4C8D-B8B7-7D0809D409CB}"/>
              </a:ext>
            </a:extLst>
          </p:cNvPr>
          <p:cNvSpPr/>
          <p:nvPr/>
        </p:nvSpPr>
        <p:spPr>
          <a:xfrm>
            <a:off x="995717" y="305871"/>
            <a:ext cx="885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алудың үздіксіз процестері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8391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20651B-C01B-4A8F-BAAF-49E62A851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57" y="1392237"/>
            <a:ext cx="7886700" cy="54657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уақытта ұсынылып отырған көмірді кокстеу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 процестерін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 әр түрлі топқа бөлуге болады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брикеттеусіз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Қалыптастырылған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әзірленген процестердің ең көп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 брикеттеуге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қатпайтын немесе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әлсіз тұндырғыш көмір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 кокстеу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кезеңдерге бөлуге болады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температураға дейін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көмірдің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экспозициясы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күйде қыздырылған көмір массасын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 және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Қалыпталатын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 белгілі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агломерациялау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Қалыпталатын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өнімдерді кейінгі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күйдіру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A7FFAE-9CBD-4427-BEFC-A566F08FE9C3}"/>
              </a:ext>
            </a:extLst>
          </p:cNvPr>
          <p:cNvSpPr/>
          <p:nvPr/>
        </p:nvSpPr>
        <p:spPr>
          <a:xfrm>
            <a:off x="995717" y="305871"/>
            <a:ext cx="7946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алудың үздіксіз процестері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5526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171F17-6A46-4F0D-B61D-B1E05EF6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955737"/>
            <a:ext cx="8134350" cy="55963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 қызған және агломерацияланатын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көмірлерден жақсы күшті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оларға майсыз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немесе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қосу керек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пластикалық массасының түзілуі және қалыпталуы негізінен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факторлармен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анықталады: көмірдің қыздыру температурасы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көмірдің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 ету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дайындалған көмірге сыртқы қысымның әсер ету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Пресс-қалыптаушы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станоктардың әртүрлі типтері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сыналған: роликті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шынжыр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табанды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 бұрандалы, сақиналы және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Мәскеу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химия-технологиялық институтында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 сақиналы пештерде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 әдісінің мәні.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Д.И. Менделеев,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сақиналы пештің қозғалатын ошағында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 көмірдің салыстырмалы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жұқа қабатын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(50-200 мм)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температураға дейін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қыздырудан тұрады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әдіс бойынша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кезеңдерге бөлуге болады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алдын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қыздыру кезеңі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 үшін көмір шихтасын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агломерациялау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 және жартылай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коксқа айналдыру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712AEC-0AEE-4BD6-9368-B0BE200369E3}"/>
              </a:ext>
            </a:extLst>
          </p:cNvPr>
          <p:cNvSpPr/>
          <p:nvPr/>
        </p:nvSpPr>
        <p:spPr>
          <a:xfrm>
            <a:off x="995717" y="305871"/>
            <a:ext cx="885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алудың үздіксіз процестері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7398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6E3D93-983B-4FA9-8817-12B525283A7A}"/>
              </a:ext>
            </a:extLst>
          </p:cNvPr>
          <p:cNvPicPr/>
          <p:nvPr/>
        </p:nvPicPr>
        <p:blipFill rotWithShape="1">
          <a:blip r:embed="rId2"/>
          <a:srcRect l="60797" t="33718" r="483" b="21700"/>
          <a:stretch/>
        </p:blipFill>
        <p:spPr bwMode="auto">
          <a:xfrm>
            <a:off x="1403555" y="992777"/>
            <a:ext cx="6505474" cy="5480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721573F-43FC-42E2-B554-BDF9D8E6F95D}"/>
              </a:ext>
            </a:extLst>
          </p:cNvPr>
          <p:cNvSpPr/>
          <p:nvPr/>
        </p:nvSpPr>
        <p:spPr>
          <a:xfrm>
            <a:off x="938567" y="248558"/>
            <a:ext cx="885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алудың үздіксіз процестері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2437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004FEB-8819-4A01-A0D8-8EBD610D1CC3}"/>
              </a:ext>
            </a:extLst>
          </p:cNvPr>
          <p:cNvPicPr/>
          <p:nvPr/>
        </p:nvPicPr>
        <p:blipFill rotWithShape="1">
          <a:blip r:embed="rId2"/>
          <a:srcRect l="60683" t="21429" b="16004"/>
          <a:stretch/>
        </p:blipFill>
        <p:spPr bwMode="auto">
          <a:xfrm>
            <a:off x="1657350" y="1014929"/>
            <a:ext cx="6101443" cy="553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C9C4A5A-AD90-45A6-9223-5BEF55631EAC}"/>
              </a:ext>
            </a:extLst>
          </p:cNvPr>
          <p:cNvSpPr/>
          <p:nvPr/>
        </p:nvSpPr>
        <p:spPr>
          <a:xfrm>
            <a:off x="995717" y="305871"/>
            <a:ext cx="885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алудың үздіксіз процестері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7173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Мазмұны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169" y="2347544"/>
            <a:ext cx="7118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 жақсартудың жаңа тенденциялары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дайындау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алудың үздіксіз процестері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20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76F8CD-3475-4B40-920B-CF62874D6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8" y="1280887"/>
            <a:ext cx="7820025" cy="30244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непрерывной термической переработки углеродистых материалов в кольцевой печи по методу МХТИ им Менделеева является возможность переработки различных углей, получения конечных продуктов заданного качества, значительного увеличения производительности труда и улучшения его условий.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сложность утилизации тепла отходящих продуктов горения и тяжелые условия работы футеровки подины.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28190F-5753-4D2F-919F-EAD3584E9D2C}"/>
              </a:ext>
            </a:extLst>
          </p:cNvPr>
          <p:cNvSpPr/>
          <p:nvPr/>
        </p:nvSpPr>
        <p:spPr>
          <a:xfrm>
            <a:off x="995717" y="305871"/>
            <a:ext cx="9913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Непрерывные процессы получения различных видов кокса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38980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6600" i="1" dirty="0" smtClean="0"/>
              <a:t>Назарларыңызға  рахмеет!!</a:t>
            </a:r>
            <a:endParaRPr lang="ru-RU" sz="6600" i="1" dirty="0" smtClean="0"/>
          </a:p>
          <a:p>
            <a:pPr algn="ctr"/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Дәріс аяқталған соң 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білесіз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2729" y="1607956"/>
            <a:ext cx="7495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 жақсартудың жаңа тенденцияларын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дайындау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алудың үздіксіз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B75EB6-137B-4666-B316-A0743D6C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49196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Домна,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құю,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басқа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өнеркәсіптердің дамуы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 деңгейін арттыру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сапалы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әртүрлі түрлерін шығаруды ұлғайту қажеттілігін тудырады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 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өнеркәсібінің алдында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 маңызды міндеттердің бірі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 процестердің жоғары тиімділігін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 ететін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сапалы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 үшін химиялық әлеуеті жоғары әлсіз тұндырғыш және қатпайтын көмірлердің үлкен қорын пайдалану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зияндылығы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жоғары еңбек өнімділігін қамтамасыз ету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 шикізат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 кеңейтумен бір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мезгілде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кокс-химиялық кәсіпорындардың жоғары техникалық-экономикалық көрсеткіштері.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1D1DEE-70E0-480B-AD26-CCF99A505897}"/>
              </a:ext>
            </a:extLst>
          </p:cNvPr>
          <p:cNvSpPr/>
          <p:nvPr/>
        </p:nvSpPr>
        <p:spPr>
          <a:xfrm>
            <a:off x="377190" y="281355"/>
            <a:ext cx="838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өндірісін жетілдірудің жаңа бағыттары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8947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D03F93-04EC-4ADE-A0DE-953B0E29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8358"/>
            <a:ext cx="7886700" cy="527860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 тараған 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 мақсатқа толық жауап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Камералық пештерде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кокстелудің негізгі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пеш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камерасының 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кокстелетін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шихтаның үлкен температуралық градиентіне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 жылдамдықпен жүретін процесті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 керек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 оның бойындағы жүктеме тығыздығы арасындағы үлкен айырмашылыққа байланысты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көлемі, күші және реакциялық мүмкіндіктері бойынша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біртекті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өндіруге әкелетін камераның биіктігі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Қанағаттанарлық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физикалық-механикалық қасиеттері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шихта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 ұңғы кокстелетін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көмірлердің едәуір мөлшерін енгізгенде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Кокстеудің кемшілігі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 кезеңділігі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 қолданыстағы технологияны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жаңа үздіксіз кокстеу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құруға бағытталған көптеген жұмыстар жүргізілуде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0F53B2-7B00-4EA7-8689-25E10868DA1F}"/>
              </a:ext>
            </a:extLst>
          </p:cNvPr>
          <p:cNvSpPr/>
          <p:nvPr/>
        </p:nvSpPr>
        <p:spPr>
          <a:xfrm>
            <a:off x="377190" y="281355"/>
            <a:ext cx="838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 өндірісін жетілдірудің жаңа бағыттары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771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50EFFC-86A7-4EA1-B324-2340D141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1285"/>
            <a:ext cx="7886700" cy="492567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Қолданыстағыларды жетілдіру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көмірді 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 дайындаудың жаңа технологиясын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 шаралар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 кешенін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негізгілері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байытудың жаңа әдістерін енгізу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шихталарының ұтымды құрамы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 дәрежесі және көмірді ұнтақтау сипаты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жүктемесінің тығыздығының артуы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кептіру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қыздыру және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байыту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ұтымды араластыру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ұнтақтаудың оңтайлы дәрежесі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кеңейтуге және кокстың физика-химиялық қасиеттерін жақсартуға мүмкіндік береді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жүктемесінің тығыздығының жоғарылауы, негізінен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кокстың сапасын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жақсартуға бағытталған, 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шөгінділері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көмірлердің едәуір қосындылары әртүрлі әдістермен жүзеге асырылады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 мыналар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Зарядтың тығыздалуы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брикеттеу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Грануляцияны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араластырыңыз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Шихтаға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 сұйықтықтарды қосу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99FA98-25E6-4922-8E5A-2FB926592612}"/>
              </a:ext>
            </a:extLst>
          </p:cNvPr>
          <p:cNvSpPr/>
          <p:nvPr/>
        </p:nvSpPr>
        <p:spPr>
          <a:xfrm>
            <a:off x="628650" y="203984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3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D74CED-06AF-4EB0-AFCD-694DBE41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610" y="1441857"/>
            <a:ext cx="4942115" cy="39471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способов уплотнения угольной шихты перед коксованием, обеспечивающих экономию хорошо спекающихся углей является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трамбование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брикетирование.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трамбовании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тонко измельченную шихту уплотняют в специальном устройстве вне коксовой печи при помощи падающих молотков. Уплотнение шихты возможно также в двухвалковых прессах без связывающего или со связующим с последующей гравитационной загрузкой брикетов в камеры коксования (рис 4.28).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C446AE-E7A4-4517-8356-9FB7446180D3}"/>
              </a:ext>
            </a:extLst>
          </p:cNvPr>
          <p:cNvPicPr/>
          <p:nvPr/>
        </p:nvPicPr>
        <p:blipFill rotWithShape="1">
          <a:blip r:embed="rId2"/>
          <a:srcRect l="58848" t="29330" r="23871" b="31402"/>
          <a:stretch/>
        </p:blipFill>
        <p:spPr bwMode="auto">
          <a:xfrm>
            <a:off x="391375" y="1158091"/>
            <a:ext cx="3391410" cy="5300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1D675A-65D8-414C-852B-CF0F49F9DC7C}"/>
              </a:ext>
            </a:extLst>
          </p:cNvPr>
          <p:cNvPicPr/>
          <p:nvPr/>
        </p:nvPicPr>
        <p:blipFill rotWithShape="1">
          <a:blip r:embed="rId2"/>
          <a:srcRect l="75873" t="29330" r="5940" b="59350"/>
          <a:stretch/>
        </p:blipFill>
        <p:spPr bwMode="auto">
          <a:xfrm>
            <a:off x="3906610" y="5184977"/>
            <a:ext cx="3932465" cy="146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BA08E4-B570-4919-965A-2EB2A1EB8CA1}"/>
              </a:ext>
            </a:extLst>
          </p:cNvPr>
          <p:cNvSpPr/>
          <p:nvPr/>
        </p:nvSpPr>
        <p:spPr>
          <a:xfrm>
            <a:off x="628650" y="203984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3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BD5DF-1F73-4D9E-86AC-D168FC71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167617"/>
            <a:ext cx="8562975" cy="54864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уплотнении шихты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трамбованием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повысить ее плотность до 1,05-1,15 т/м3.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 уплотнении шихты брикетированием насыпная плотность шихты увеличивается в меньшей степени, чем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трамбовании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насыпная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плотнсоть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шихты, содержащей 30% брикетов, составляет в среднем 0,8 т/м3. прочность кокса из частично брикетированной шихты выше, чем прочность кокса из обычной шихты той же плотности. В связи с этим, процесс коксования частично брикетированной шихты улучшает ее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спекаемость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качество кокса, а также позволяет использовать для коксования угли пониженной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спекаемости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Трамбование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шихты.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Коксование трамбованных шихт применяется в промышленном масштабе на ряде коксохимических заводов в ФРГ, ЧССР, ПНР, ГДР, Франции и других стран, обеспечивая получение доменного кокса из шихт со значительным содержанием слабоспекающихся углей.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Трамбование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угольной шихты позволяет увеличить степень помола шихты без снижения производительности коксовых печей и ухудшения условий труда и их эксплуатации.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Технология коксования трамбованных шихт заключается в том, что угольная шихта подается из угольных башен, которые находятся с машинной стороны коксовой батареи, в бункер уплотняющей, загрузочной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коксовыталкивающей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машины (рис 4.30).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Коксование трамбованной шихты можно комбинировать с ее термической подготовкой.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Существенным преимуществом комбинированного процесса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трамбования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термоподготовленной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шихты со связующим является значительное улучшение качества кокса по сравнению с коксом, полученным из трамбованной влажной шихты (рис 4.31).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C4774D-31C2-469C-B7E4-BC6812666034}"/>
              </a:ext>
            </a:extLst>
          </p:cNvPr>
          <p:cNvSpPr/>
          <p:nvPr/>
        </p:nvSpPr>
        <p:spPr>
          <a:xfrm>
            <a:off x="628650" y="203984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72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377A5F-D654-40EA-9435-74AA7B57E437}"/>
              </a:ext>
            </a:extLst>
          </p:cNvPr>
          <p:cNvPicPr/>
          <p:nvPr/>
        </p:nvPicPr>
        <p:blipFill rotWithShape="1">
          <a:blip r:embed="rId2"/>
          <a:srcRect l="60798" t="40013" r="2587" b="27095"/>
          <a:stretch/>
        </p:blipFill>
        <p:spPr bwMode="auto">
          <a:xfrm>
            <a:off x="283012" y="1158091"/>
            <a:ext cx="5388428" cy="5049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356D99-168F-4616-90CD-6399929E8CB0}"/>
              </a:ext>
            </a:extLst>
          </p:cNvPr>
          <p:cNvPicPr/>
          <p:nvPr/>
        </p:nvPicPr>
        <p:blipFill rotWithShape="1">
          <a:blip r:embed="rId3"/>
          <a:srcRect l="61966" t="30272" r="25691" b="14782"/>
          <a:stretch/>
        </p:blipFill>
        <p:spPr bwMode="auto">
          <a:xfrm>
            <a:off x="6117907" y="566647"/>
            <a:ext cx="2521268" cy="5049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2CEC8D-08E0-4C3B-8C00-2F84B603BA38}"/>
              </a:ext>
            </a:extLst>
          </p:cNvPr>
          <p:cNvPicPr/>
          <p:nvPr/>
        </p:nvPicPr>
        <p:blipFill rotWithShape="1">
          <a:blip r:embed="rId3"/>
          <a:srcRect l="74051" t="32582" r="-164" b="56111"/>
          <a:stretch/>
        </p:blipFill>
        <p:spPr bwMode="auto">
          <a:xfrm>
            <a:off x="5256183" y="5652961"/>
            <a:ext cx="3919028" cy="1109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175F9B-0AB8-488C-8307-3F9391D2A388}"/>
              </a:ext>
            </a:extLst>
          </p:cNvPr>
          <p:cNvSpPr/>
          <p:nvPr/>
        </p:nvSpPr>
        <p:spPr>
          <a:xfrm>
            <a:off x="180975" y="0"/>
            <a:ext cx="804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Көмірді кокстеу үшін дайындау технологиясын жетілдіру жолдары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554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2294</TotalTime>
  <Words>183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CHE6111 Қатты жанғыш қазбалардың химиялық технологиясы </vt:lpstr>
      <vt:lpstr>Мазмұны</vt:lpstr>
      <vt:lpstr>Дәріс аяқталған соң Сіз білесіз: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User2</cp:lastModifiedBy>
  <cp:revision>295</cp:revision>
  <dcterms:created xsi:type="dcterms:W3CDTF">2017-10-09T05:58:02Z</dcterms:created>
  <dcterms:modified xsi:type="dcterms:W3CDTF">2022-11-06T14:32:03Z</dcterms:modified>
</cp:coreProperties>
</file>