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9A014-CF3B-4EAE-ACA4-872F9F0B2251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4950-ABBB-40DB-B93F-C1F9410BF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8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B118-F052-4A2A-AB30-A169CBB39763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80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98612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16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44261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7051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F934-A6F6-4B4E-9A70-F139E2E938F4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9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D2EA-70AA-48E2-8413-A4C1F3453B71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9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1197-D59F-4CF7-901E-9D9E6D79C85D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7DE2-5DB1-47AF-BF9B-45B604090355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2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24C1-D81D-4FEB-808F-1EDFAAF4580C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F89-F117-47BE-9DE2-846748F4E35B}" type="datetime1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8EA8-6651-4F5C-BEB5-9FC6831C9C4E}" type="datetime1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3069-FBC5-475F-8854-A1CB002051DD}" type="datetime1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2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4A05-52CB-4BCE-B357-FF389FB662FA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DC25-91D7-4777-943A-8DE22EC4B447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DB9F-3612-4E29-B61D-5AF37DD0D4D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24259"/>
            <a:ext cx="9144000" cy="2073499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sz="5400" dirty="0" smtClean="0"/>
              <a:t>Ұңғыма</a:t>
            </a:r>
            <a:r>
              <a:rPr lang="en-US" sz="5400" dirty="0" smtClean="0"/>
              <a:t> </a:t>
            </a:r>
            <a:r>
              <a:rPr lang="kk-KZ" sz="5400" dirty="0" smtClean="0"/>
              <a:t>конструкциясы және тізбек басы</a:t>
            </a:r>
            <a:endParaRPr lang="kk-KZ" sz="5400" dirty="0"/>
          </a:p>
          <a:p>
            <a:pPr algn="r"/>
            <a:r>
              <a:rPr lang="kk-KZ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r"/>
            <a:endParaRPr lang="kk-KZ" sz="2000" dirty="0"/>
          </a:p>
          <a:p>
            <a:endParaRPr lang="en-US" sz="5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1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983045"/>
          </a:xfrm>
        </p:spPr>
        <p:txBody>
          <a:bodyPr/>
          <a:lstStyle/>
          <a:p>
            <a:r>
              <a:rPr lang="kk-KZ" dirty="0" smtClean="0">
                <a:solidFill>
                  <a:schemeClr val="accent2"/>
                </a:solidFill>
              </a:rPr>
              <a:t>               Ұңғы дегеніміз не?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72" y="2135633"/>
            <a:ext cx="5151549" cy="3670479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249613"/>
            <a:ext cx="3603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2885" y="2266682"/>
            <a:ext cx="4185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Ұңғыма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тау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жыныстарында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қазбаларда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механикалық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әдістермен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бұрғыланған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тау-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қазындысы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7067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961" y="3309869"/>
            <a:ext cx="3649014" cy="3721995"/>
          </a:xfrm>
        </p:spPr>
        <p:txBody>
          <a:bodyPr>
            <a:normAutofit fontScale="90000"/>
          </a:bodyPr>
          <a:lstStyle/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1- жоғары жағы саға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2- бағыттаушы құбыр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3- кондуктор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4- пайдалану құбыры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5- оқпан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6,8- төменгі жағы түбі 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2" y="1338208"/>
            <a:ext cx="5293217" cy="526865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9713" y="69187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Ұңғы үлгісі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Атқаратын қызметіне қарай: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1234" y="2009104"/>
            <a:ext cx="4700789" cy="1017432"/>
          </a:xfrm>
        </p:spPr>
        <p:txBody>
          <a:bodyPr>
            <a:normAutofit fontScale="25000" lnSpcReduction="20000"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                                                        </a:t>
            </a:r>
            <a:r>
              <a:rPr lang="kk-KZ" sz="19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</a:t>
            </a:r>
            <a:endParaRPr lang="ru-RU" sz="19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07582" y="4516329"/>
            <a:ext cx="216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Барлау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575" y="4331663"/>
            <a:ext cx="2434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3234" y="4516329"/>
            <a:ext cx="3631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Қопару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аттыру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>
            <a:off x="5621629" y="3026536"/>
            <a:ext cx="0" cy="130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6" idx="0"/>
          </p:cNvCxnSpPr>
          <p:nvPr/>
        </p:nvCxnSpPr>
        <p:spPr>
          <a:xfrm>
            <a:off x="5621629" y="3026536"/>
            <a:ext cx="4037526" cy="1489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4" idx="0"/>
          </p:cNvCxnSpPr>
          <p:nvPr/>
        </p:nvCxnSpPr>
        <p:spPr>
          <a:xfrm flipH="1">
            <a:off x="2189408" y="3026536"/>
            <a:ext cx="3432221" cy="1489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22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0500" y="704087"/>
            <a:ext cx="4511899" cy="54648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Бағыттаушы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Кондуктор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Шегендеуші құбыр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Өндіру құбыры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эксплуатациялық құбыр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83" y="824249"/>
            <a:ext cx="5309524" cy="565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1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094703"/>
            <a:ext cx="10972800" cy="940159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Стандарт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шегендеу</a:t>
            </a:r>
            <a:r>
              <a:rPr lang="ru-RU" sz="4000" dirty="0"/>
              <a:t> </a:t>
            </a:r>
            <a:r>
              <a:rPr lang="ru-RU" sz="4000" dirty="0" err="1"/>
              <a:t>құбырларын</a:t>
            </a:r>
            <a:r>
              <a:rPr lang="ru-RU" sz="4000" dirty="0"/>
              <a:t> </a:t>
            </a:r>
            <a:r>
              <a:rPr lang="ru-RU" sz="4000" dirty="0" err="1"/>
              <a:t>жалғаудың</a:t>
            </a:r>
            <a:r>
              <a:rPr lang="ru-RU" sz="4000" dirty="0"/>
              <a:t> 5 </a:t>
            </a:r>
            <a:r>
              <a:rPr lang="ru-RU" sz="4000" dirty="0" err="1"/>
              <a:t>түрі</a:t>
            </a:r>
            <a:r>
              <a:rPr lang="ru-RU" sz="4000" dirty="0"/>
              <a:t> </a:t>
            </a:r>
            <a:r>
              <a:rPr lang="ru-RU" sz="4000" dirty="0" err="1" smtClean="0"/>
              <a:t>қарастырылған</a:t>
            </a:r>
            <a:r>
              <a:rPr lang="kk-KZ" sz="4000" dirty="0"/>
              <a:t>: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3994" y="2128663"/>
            <a:ext cx="10972800" cy="438912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бұрышты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144мм-ден 508м 19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өлшемде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шығарылады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Ұзартылған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бұрышты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Трапеция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жетік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саңылаусыздырылған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трапециялық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жетік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саңылаусыздырылған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муфтасыз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dirty="0" smtClean="0"/>
              <a:t>Ұңғыма түрлері: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996225"/>
            <a:ext cx="11084417" cy="39151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/>
              <a:t>Тіректік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Параметрлік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Іздестіру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Барлау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Тізбек басы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2047741"/>
            <a:ext cx="7443989" cy="468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9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345510" y="2495600"/>
            <a:ext cx="3709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шегендеу</a:t>
            </a:r>
            <a:r>
              <a:rPr lang="ru-RU" dirty="0"/>
              <a:t> </a:t>
            </a:r>
            <a:r>
              <a:rPr lang="ru-RU" dirty="0" err="1"/>
              <a:t>құбырына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тізбек</a:t>
            </a:r>
            <a:r>
              <a:rPr lang="ru-RU" dirty="0"/>
              <a:t> </a:t>
            </a:r>
            <a:r>
              <a:rPr lang="ru-RU" dirty="0" err="1"/>
              <a:t>басының</a:t>
            </a:r>
            <a:r>
              <a:rPr lang="ru-RU" dirty="0"/>
              <a:t> </a:t>
            </a:r>
            <a:r>
              <a:rPr lang="ru-RU" dirty="0" err="1"/>
              <a:t>конструкциясы</a:t>
            </a:r>
            <a:r>
              <a:rPr lang="ru-RU" dirty="0"/>
              <a:t>.</a:t>
            </a:r>
          </a:p>
          <a:p>
            <a:r>
              <a:rPr lang="ru-RU" dirty="0"/>
              <a:t>1- </a:t>
            </a:r>
            <a:r>
              <a:rPr lang="ru-RU" dirty="0" err="1"/>
              <a:t>тізбек</a:t>
            </a:r>
            <a:r>
              <a:rPr lang="ru-RU" dirty="0"/>
              <a:t> </a:t>
            </a:r>
            <a:r>
              <a:rPr lang="ru-RU" dirty="0" err="1"/>
              <a:t>басының</a:t>
            </a:r>
            <a:r>
              <a:rPr lang="ru-RU" dirty="0"/>
              <a:t> корпусы; 2 – муфта; 3 -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сақиналы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мұнайға</a:t>
            </a:r>
            <a:r>
              <a:rPr lang="ru-RU" dirty="0"/>
              <a:t> </a:t>
            </a:r>
            <a:r>
              <a:rPr lang="ru-RU" dirty="0" err="1"/>
              <a:t>төзімді</a:t>
            </a:r>
            <a:r>
              <a:rPr lang="ru-RU" dirty="0"/>
              <a:t> резина; 4 - </a:t>
            </a:r>
            <a:r>
              <a:rPr lang="ru-RU" dirty="0" err="1"/>
              <a:t>фланцты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; 5 - жарты </a:t>
            </a:r>
            <a:r>
              <a:rPr lang="ru-RU" dirty="0" err="1"/>
              <a:t>сақина</a:t>
            </a:r>
            <a:r>
              <a:rPr lang="ru-RU" dirty="0"/>
              <a:t>; 6 - </a:t>
            </a:r>
            <a:r>
              <a:rPr lang="ru-RU" dirty="0" err="1"/>
              <a:t>фонтанды</a:t>
            </a:r>
            <a:r>
              <a:rPr lang="ru-RU" dirty="0"/>
              <a:t> </a:t>
            </a:r>
            <a:r>
              <a:rPr lang="ru-RU" dirty="0" err="1"/>
              <a:t>арматураға</a:t>
            </a:r>
            <a:r>
              <a:rPr lang="ru-RU" dirty="0"/>
              <a:t> </a:t>
            </a:r>
            <a:r>
              <a:rPr lang="ru-RU" dirty="0" err="1"/>
              <a:t>бекітуге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фланц</a:t>
            </a:r>
            <a:r>
              <a:rPr lang="ru-RU" dirty="0"/>
              <a:t>; 7 - </a:t>
            </a:r>
            <a:r>
              <a:rPr lang="ru-RU" dirty="0" err="1"/>
              <a:t>арнайы</a:t>
            </a:r>
            <a:r>
              <a:rPr lang="ru-RU" dirty="0"/>
              <a:t> муфта; 8 – манометр; 9 -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қысымды</a:t>
            </a:r>
            <a:r>
              <a:rPr lang="ru-RU" dirty="0"/>
              <a:t> кран; 10 - </a:t>
            </a:r>
            <a:r>
              <a:rPr lang="ru-RU" dirty="0" err="1"/>
              <a:t>шегендеуші</a:t>
            </a:r>
            <a:r>
              <a:rPr lang="ru-RU" dirty="0"/>
              <a:t> </a:t>
            </a:r>
            <a:r>
              <a:rPr lang="ru-RU" dirty="0" err="1"/>
              <a:t>құбыр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5212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244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               Ұңғы дегеніміз не?</vt:lpstr>
      <vt:lpstr> 1- жоғары жағы саға  2- бағыттаушы құбыр  3- кондуктор  4- пайдалану құбыры  5- оқпан  6,8- төменгі жағы түбі        </vt:lpstr>
      <vt:lpstr>       Атқаратын қызметіне қарай:</vt:lpstr>
      <vt:lpstr>I Бағыттаушы II Кондуктор III Шегендеуші құбыр IV Өндіру құбыры (эксплуатациялық құбыр)     </vt:lpstr>
      <vt:lpstr>Презентация PowerPoint</vt:lpstr>
      <vt:lpstr>Стандарт бойынша шегендеу құбырларын жалғаудың 5 түрі қарастырылған:</vt:lpstr>
      <vt:lpstr>Ұңғыма түрлері:</vt:lpstr>
      <vt:lpstr>Тізбек басы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Dinara Baskanbayeva</cp:lastModifiedBy>
  <cp:revision>24</cp:revision>
  <dcterms:created xsi:type="dcterms:W3CDTF">2019-09-12T20:57:00Z</dcterms:created>
  <dcterms:modified xsi:type="dcterms:W3CDTF">2021-01-28T03:53:37Z</dcterms:modified>
</cp:coreProperties>
</file>