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73" r:id="rId7"/>
    <p:sldId id="274" r:id="rId8"/>
    <p:sldId id="275" r:id="rId9"/>
    <p:sldId id="276" r:id="rId10"/>
    <p:sldId id="27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39A014-CF3B-4EAE-ACA4-872F9F0B2251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C84950-ABBB-40DB-B93F-C1F9410BF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6980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4B118-F052-4A2A-AB30-A169CBB39763}" type="datetime1">
              <a:rPr lang="en-US" smtClean="0"/>
              <a:t>11/10/2022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0F934-A6F6-4B4E-9A70-F139E2E938F4}" type="datetime1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8D2EA-70AA-48E2-8413-A4C1F3453B71}" type="datetime1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21197-D59F-4CF7-901E-9D9E6D79C85D}" type="datetime1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87DE2-5DB1-47AF-BF9B-45B604090355}" type="datetime1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E24C1-D81D-4FEB-808F-1EDFAAF4580C}" type="datetime1">
              <a:rPr lang="en-US" smtClean="0"/>
              <a:t>11/10/2022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C3F89-F117-47BE-9DE2-846748F4E35B}" type="datetime1">
              <a:rPr lang="en-US" smtClean="0"/>
              <a:t>11/10/2022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58EA8-6651-4F5C-BEB5-9FC6831C9C4E}" type="datetime1">
              <a:rPr lang="en-US" smtClean="0"/>
              <a:t>11/10/2022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3069-FBC5-475F-8854-A1CB002051DD}" type="datetime1">
              <a:rPr lang="en-US" smtClean="0"/>
              <a:t>11/10/2022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14A05-52CB-4BCE-B357-FF389FB662FA}" type="datetime1">
              <a:rPr lang="en-US" smtClean="0"/>
              <a:t>11/10/2022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ADC25-91D7-4777-943A-8DE22EC4B447}" type="datetime1">
              <a:rPr lang="en-US" smtClean="0"/>
              <a:t>11/10/2022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E9EDB9F-3612-4E29-B61D-5AF37DD0D4D0}" type="datetime1">
              <a:rPr lang="en-US" smtClean="0"/>
              <a:t>11/10/2022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 noChangeArrowheads="1"/>
          </p:cNvSpPr>
          <p:nvPr>
            <p:ph type="ctrTitle"/>
          </p:nvPr>
        </p:nvSpPr>
        <p:spPr bwMode="auto">
          <a:xfrm>
            <a:off x="1403796" y="774229"/>
            <a:ext cx="9058141" cy="590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kk-KZ" altLang="ru-RU" sz="1800" dirty="0"/>
              <a:t>Қазақстан Республикасының білім және ғылым министрлігі </a:t>
            </a:r>
          </a:p>
          <a:p>
            <a:pPr algn="ctr" eaLnBrk="1" hangingPunct="1"/>
            <a:r>
              <a:rPr lang="kk-KZ" altLang="ru-RU" sz="1800" dirty="0"/>
              <a:t>Сәтбаев Университеті</a:t>
            </a:r>
            <a:endParaRPr lang="ru-RU" altLang="ru-RU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524259"/>
            <a:ext cx="9144000" cy="2073499"/>
          </a:xfrm>
        </p:spPr>
        <p:txBody>
          <a:bodyPr>
            <a:normAutofit lnSpcReduction="10000"/>
          </a:bodyPr>
          <a:lstStyle/>
          <a:p>
            <a:pPr algn="ctr"/>
            <a:r>
              <a:rPr lang="kk-KZ" sz="5400" dirty="0" smtClean="0"/>
              <a:t>Ұңғыма</a:t>
            </a:r>
            <a:r>
              <a:rPr lang="en-US" sz="5400" dirty="0" smtClean="0"/>
              <a:t> </a:t>
            </a:r>
            <a:r>
              <a:rPr lang="kk-KZ" sz="5400" dirty="0" smtClean="0"/>
              <a:t>конструкциясы және тізбек басы</a:t>
            </a:r>
            <a:endParaRPr lang="kk-KZ" sz="5400" dirty="0"/>
          </a:p>
          <a:p>
            <a:pPr algn="r"/>
            <a:r>
              <a:rPr lang="kk-KZ" sz="2000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algn="r"/>
            <a:endParaRPr lang="kk-KZ" sz="2000" dirty="0" smtClean="0"/>
          </a:p>
          <a:p>
            <a:pPr algn="r"/>
            <a:endParaRPr lang="kk-KZ" sz="2000" dirty="0"/>
          </a:p>
          <a:p>
            <a:endParaRPr lang="en-US" sz="54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013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3538" y="2326826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lang="kk-KZ" sz="5400" dirty="0" smtClean="0">
                <a:latin typeface="Times New Roman" pitchFamily="18" charset="0"/>
                <a:cs typeface="Times New Roman" pitchFamily="18" charset="0"/>
              </a:rPr>
              <a:t>Назарларыңызға рахмет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!!!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79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7"/>
            <a:ext cx="10972800" cy="983045"/>
          </a:xfrm>
        </p:spPr>
        <p:txBody>
          <a:bodyPr/>
          <a:lstStyle/>
          <a:p>
            <a:r>
              <a:rPr lang="kk-KZ" dirty="0" smtClean="0">
                <a:solidFill>
                  <a:schemeClr val="accent2"/>
                </a:solidFill>
              </a:rPr>
              <a:t>               Ұңғы дегеніміз не?</a:t>
            </a:r>
            <a:endParaRPr lang="ru-RU" dirty="0">
              <a:solidFill>
                <a:schemeClr val="accent2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8372" y="2135633"/>
            <a:ext cx="5151549" cy="3670479"/>
          </a:xfr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5775" y="3249613"/>
            <a:ext cx="36036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62885" y="2266682"/>
            <a:ext cx="418563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Ұңғыма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— тау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жыныстарында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пайдалы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қазбаларда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механикалық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өзге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әдістермен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бұрғыланған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тау-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кен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қазындысы</a:t>
            </a:r>
            <a:r>
              <a:rPr lang="ru-RU" dirty="0"/>
              <a:t>.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0678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65961" y="3309869"/>
            <a:ext cx="3649014" cy="3721995"/>
          </a:xfrm>
        </p:spPr>
        <p:txBody>
          <a:bodyPr>
            <a:normAutofit fontScale="90000"/>
          </a:bodyPr>
          <a:lstStyle/>
          <a:p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1- жоғары жағы саға</a:t>
            </a:r>
            <a:br>
              <a:rPr lang="kk-KZ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2- бағыттаушы құбыр</a:t>
            </a:r>
            <a:br>
              <a:rPr lang="kk-KZ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 3- кондуктор</a:t>
            </a:r>
            <a:br>
              <a:rPr lang="kk-KZ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4- пайдалану құбыры</a:t>
            </a:r>
            <a:br>
              <a:rPr lang="kk-KZ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5- оқпан</a:t>
            </a:r>
            <a:br>
              <a:rPr lang="kk-KZ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6,8- төменгі жағы түбі </a:t>
            </a:r>
            <a:br>
              <a:rPr lang="kk-KZ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200" dirty="0">
                <a:latin typeface="Times New Roman" pitchFamily="18" charset="0"/>
                <a:cs typeface="Times New Roman" pitchFamily="18" charset="0"/>
              </a:rPr>
            </a:b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000" dirty="0">
                <a:latin typeface="Times New Roman" pitchFamily="18" charset="0"/>
                <a:cs typeface="Times New Roman" pitchFamily="18" charset="0"/>
              </a:rPr>
            </a:b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9402" y="1338208"/>
            <a:ext cx="5293217" cy="5268653"/>
          </a:xfr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369713" y="691877"/>
            <a:ext cx="24929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Ұңғы үлгісі</a:t>
            </a:r>
            <a:endParaRPr lang="ru-RU" sz="3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634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       </a:t>
            </a:r>
            <a:r>
              <a:rPr lang="kk-KZ" sz="4800" dirty="0" smtClean="0">
                <a:latin typeface="Times New Roman" pitchFamily="18" charset="0"/>
                <a:cs typeface="Times New Roman" pitchFamily="18" charset="0"/>
              </a:rPr>
              <a:t>Атқаратын қызметіне қарай: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71234" y="2009104"/>
            <a:ext cx="4700789" cy="1017432"/>
          </a:xfrm>
        </p:spPr>
        <p:txBody>
          <a:bodyPr>
            <a:normAutofit fontScale="25000" lnSpcReduction="20000"/>
          </a:bodyPr>
          <a:lstStyle/>
          <a:p>
            <a:endParaRPr lang="kk-KZ" dirty="0" smtClean="0"/>
          </a:p>
          <a:p>
            <a:endParaRPr lang="kk-KZ" dirty="0"/>
          </a:p>
          <a:p>
            <a:endParaRPr lang="kk-KZ" dirty="0" smtClean="0"/>
          </a:p>
          <a:p>
            <a:pPr marL="0" indent="0">
              <a:buNone/>
            </a:pPr>
            <a:r>
              <a:rPr lang="kk-KZ" dirty="0" smtClean="0"/>
              <a:t>                                                        </a:t>
            </a:r>
            <a:r>
              <a:rPr lang="kk-KZ" sz="192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Ұңғыма</a:t>
            </a:r>
            <a:endParaRPr lang="ru-RU" sz="19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07582" y="4516329"/>
            <a:ext cx="21636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Барлау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ұңғымасы</a:t>
            </a:r>
            <a:endParaRPr lang="ru-RU" sz="36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04575" y="4331663"/>
            <a:ext cx="24341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Пайдалану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ұңғымасы</a:t>
            </a:r>
            <a:endParaRPr lang="ru-RU" sz="36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43234" y="4516329"/>
            <a:ext cx="36318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Қопару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6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аттыру</a:t>
            </a:r>
            <a:r>
              <a:rPr lang="ru-RU" sz="36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ұңғымасы</a:t>
            </a:r>
            <a:endParaRPr lang="ru-RU" sz="36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 стрелкой 7"/>
          <p:cNvCxnSpPr>
            <a:stCxn id="3" idx="2"/>
            <a:endCxn id="5" idx="0"/>
          </p:cNvCxnSpPr>
          <p:nvPr/>
        </p:nvCxnSpPr>
        <p:spPr>
          <a:xfrm>
            <a:off x="5621629" y="3026536"/>
            <a:ext cx="0" cy="13051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3" idx="2"/>
            <a:endCxn id="6" idx="0"/>
          </p:cNvCxnSpPr>
          <p:nvPr/>
        </p:nvCxnSpPr>
        <p:spPr>
          <a:xfrm>
            <a:off x="5621629" y="3026536"/>
            <a:ext cx="4037526" cy="14897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3" idx="2"/>
            <a:endCxn id="4" idx="0"/>
          </p:cNvCxnSpPr>
          <p:nvPr/>
        </p:nvCxnSpPr>
        <p:spPr>
          <a:xfrm flipH="1">
            <a:off x="2189408" y="3026536"/>
            <a:ext cx="3432221" cy="14897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2235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70500" y="704087"/>
            <a:ext cx="4511899" cy="5464893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Бағыттаушы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 Кондуктор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 Шегендеуші құбыр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 Өндіру құбыры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эксплуатациялық құбыр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200" dirty="0">
                <a:latin typeface="Times New Roman" pitchFamily="18" charset="0"/>
                <a:cs typeface="Times New Roman" pitchFamily="18" charset="0"/>
              </a:rPr>
            </a:b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183" y="824249"/>
            <a:ext cx="5309524" cy="5654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6913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65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094703"/>
            <a:ext cx="10972800" cy="940159"/>
          </a:xfrm>
        </p:spPr>
        <p:txBody>
          <a:bodyPr>
            <a:noAutofit/>
          </a:bodyPr>
          <a:lstStyle/>
          <a:p>
            <a:pPr algn="ctr"/>
            <a:r>
              <a:rPr lang="ru-RU" sz="4000" dirty="0"/>
              <a:t>Стандарт </a:t>
            </a:r>
            <a:r>
              <a:rPr lang="ru-RU" sz="4000" dirty="0" err="1"/>
              <a:t>бойынша</a:t>
            </a:r>
            <a:r>
              <a:rPr lang="ru-RU" sz="4000" dirty="0"/>
              <a:t> </a:t>
            </a:r>
            <a:r>
              <a:rPr lang="ru-RU" sz="4000" dirty="0" err="1"/>
              <a:t>шегендеу</a:t>
            </a:r>
            <a:r>
              <a:rPr lang="ru-RU" sz="4000" dirty="0"/>
              <a:t> </a:t>
            </a:r>
            <a:r>
              <a:rPr lang="ru-RU" sz="4000" dirty="0" err="1"/>
              <a:t>құбырларын</a:t>
            </a:r>
            <a:r>
              <a:rPr lang="ru-RU" sz="4000" dirty="0"/>
              <a:t> </a:t>
            </a:r>
            <a:r>
              <a:rPr lang="ru-RU" sz="4000" dirty="0" err="1"/>
              <a:t>жалғаудың</a:t>
            </a:r>
            <a:r>
              <a:rPr lang="ru-RU" sz="4000" dirty="0"/>
              <a:t> 5 </a:t>
            </a:r>
            <a:r>
              <a:rPr lang="ru-RU" sz="4000" dirty="0" err="1"/>
              <a:t>түрі</a:t>
            </a:r>
            <a:r>
              <a:rPr lang="ru-RU" sz="4000" dirty="0"/>
              <a:t> </a:t>
            </a:r>
            <a:r>
              <a:rPr lang="ru-RU" sz="4000" dirty="0" err="1" smtClean="0"/>
              <a:t>қарастырылған</a:t>
            </a:r>
            <a:r>
              <a:rPr lang="kk-KZ" sz="4000" dirty="0"/>
              <a:t>:</a:t>
            </a:r>
            <a:endParaRPr lang="ru-RU" sz="4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7</a:t>
            </a:fld>
            <a:endParaRPr lang="en-US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73994" y="2128663"/>
            <a:ext cx="10972800" cy="4389120"/>
          </a:xfrm>
        </p:spPr>
        <p:txBody>
          <a:bodyPr/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Қысқа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үш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бұрышты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бұранда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Шартты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диаметрі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144мм-ден 508м 19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өлшемде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шығарылады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Ұзартылған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үш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бұрышты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бұранда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	Трапеция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бұранда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Өте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жетік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саңылаусыздырылған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трапециялық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бұранда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Өте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жетік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саңылаусыздырылған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муфтасыз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бұранда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747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k-KZ" sz="4800" dirty="0" smtClean="0"/>
              <a:t>Ұңғыма түрлері: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1996225"/>
            <a:ext cx="11084417" cy="391517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err="1"/>
              <a:t>Тіректік</a:t>
            </a:r>
            <a:r>
              <a:rPr lang="ru-RU" dirty="0"/>
              <a:t> </a:t>
            </a:r>
            <a:r>
              <a:rPr lang="ru-RU" dirty="0" err="1" smtClean="0"/>
              <a:t>ұңғымалары</a:t>
            </a:r>
            <a:r>
              <a:rPr lang="ru-RU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/>
              <a:t>Параметрлік</a:t>
            </a:r>
            <a:r>
              <a:rPr lang="ru-RU" dirty="0"/>
              <a:t> </a:t>
            </a:r>
            <a:r>
              <a:rPr lang="ru-RU" dirty="0" err="1" smtClean="0"/>
              <a:t>ұңғымалары</a:t>
            </a:r>
            <a:r>
              <a:rPr lang="ru-RU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/>
              <a:t>Іздестіру</a:t>
            </a:r>
            <a:r>
              <a:rPr lang="ru-RU" dirty="0"/>
              <a:t> </a:t>
            </a:r>
            <a:r>
              <a:rPr lang="ru-RU" dirty="0" err="1" smtClean="0"/>
              <a:t>ұңғымалары</a:t>
            </a:r>
            <a:r>
              <a:rPr lang="ru-RU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/>
              <a:t>Барлау</a:t>
            </a:r>
            <a:r>
              <a:rPr lang="ru-RU" dirty="0"/>
              <a:t> </a:t>
            </a:r>
            <a:r>
              <a:rPr lang="ru-RU" dirty="0" err="1" smtClean="0"/>
              <a:t>ұңғымалары</a:t>
            </a:r>
            <a:r>
              <a:rPr lang="ru-RU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/>
              <a:t>Пайдалану</a:t>
            </a:r>
            <a:r>
              <a:rPr lang="ru-RU" dirty="0"/>
              <a:t> </a:t>
            </a:r>
            <a:r>
              <a:rPr lang="ru-RU" dirty="0" err="1" smtClean="0"/>
              <a:t>ұңғымалары</a:t>
            </a:r>
            <a:r>
              <a:rPr lang="ru-RU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/>
              <a:t>Арнайы</a:t>
            </a:r>
            <a:r>
              <a:rPr lang="ru-RU" dirty="0"/>
              <a:t> </a:t>
            </a:r>
            <a:r>
              <a:rPr lang="ru-RU" dirty="0" err="1" smtClean="0"/>
              <a:t>ұңғымалары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54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 smtClean="0"/>
              <a:t>Тізбек басы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9</a:t>
            </a:fld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034" y="2047741"/>
            <a:ext cx="7443989" cy="4687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8345510" y="2495600"/>
            <a:ext cx="370911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шегендеу</a:t>
            </a:r>
            <a:r>
              <a:rPr lang="ru-RU" dirty="0"/>
              <a:t> </a:t>
            </a:r>
            <a:r>
              <a:rPr lang="ru-RU" dirty="0" err="1"/>
              <a:t>құбырына</a:t>
            </a:r>
            <a:r>
              <a:rPr lang="ru-RU" dirty="0"/>
              <a:t> </a:t>
            </a:r>
            <a:r>
              <a:rPr lang="ru-RU" dirty="0" err="1"/>
              <a:t>арналған</a:t>
            </a:r>
            <a:r>
              <a:rPr lang="ru-RU" dirty="0"/>
              <a:t> </a:t>
            </a:r>
            <a:r>
              <a:rPr lang="ru-RU" dirty="0" err="1"/>
              <a:t>қарапайым</a:t>
            </a:r>
            <a:r>
              <a:rPr lang="ru-RU" dirty="0"/>
              <a:t> </a:t>
            </a:r>
            <a:r>
              <a:rPr lang="ru-RU" dirty="0" err="1"/>
              <a:t>тізбек</a:t>
            </a:r>
            <a:r>
              <a:rPr lang="ru-RU" dirty="0"/>
              <a:t> </a:t>
            </a:r>
            <a:r>
              <a:rPr lang="ru-RU" dirty="0" err="1"/>
              <a:t>басының</a:t>
            </a:r>
            <a:r>
              <a:rPr lang="ru-RU" dirty="0"/>
              <a:t> </a:t>
            </a:r>
            <a:r>
              <a:rPr lang="ru-RU" dirty="0" err="1"/>
              <a:t>конструкциясы</a:t>
            </a:r>
            <a:r>
              <a:rPr lang="ru-RU" dirty="0"/>
              <a:t>.</a:t>
            </a:r>
          </a:p>
          <a:p>
            <a:r>
              <a:rPr lang="ru-RU" dirty="0"/>
              <a:t>1- </a:t>
            </a:r>
            <a:r>
              <a:rPr lang="ru-RU" dirty="0" err="1"/>
              <a:t>тізбек</a:t>
            </a:r>
            <a:r>
              <a:rPr lang="ru-RU" dirty="0"/>
              <a:t> </a:t>
            </a:r>
            <a:r>
              <a:rPr lang="ru-RU" dirty="0" err="1"/>
              <a:t>басының</a:t>
            </a:r>
            <a:r>
              <a:rPr lang="ru-RU" dirty="0"/>
              <a:t> корпусы; 2 – муфта; 3 - </a:t>
            </a:r>
            <a:r>
              <a:rPr lang="ru-RU" dirty="0" err="1"/>
              <a:t>екі</a:t>
            </a:r>
            <a:r>
              <a:rPr lang="ru-RU" dirty="0"/>
              <a:t> </a:t>
            </a:r>
            <a:r>
              <a:rPr lang="ru-RU" dirty="0" err="1"/>
              <a:t>сақиналы</a:t>
            </a:r>
            <a:r>
              <a:rPr lang="ru-RU" dirty="0"/>
              <a:t> </a:t>
            </a:r>
            <a:r>
              <a:rPr lang="ru-RU" dirty="0" err="1"/>
              <a:t>арнайы</a:t>
            </a:r>
            <a:r>
              <a:rPr lang="ru-RU" dirty="0"/>
              <a:t> </a:t>
            </a:r>
            <a:r>
              <a:rPr lang="ru-RU" dirty="0" err="1"/>
              <a:t>мұнайға</a:t>
            </a:r>
            <a:r>
              <a:rPr lang="ru-RU" dirty="0"/>
              <a:t> </a:t>
            </a:r>
            <a:r>
              <a:rPr lang="ru-RU" dirty="0" err="1"/>
              <a:t>төзімді</a:t>
            </a:r>
            <a:r>
              <a:rPr lang="ru-RU" dirty="0"/>
              <a:t> резина; 4 - </a:t>
            </a:r>
            <a:r>
              <a:rPr lang="ru-RU" dirty="0" err="1"/>
              <a:t>фланцты</a:t>
            </a:r>
            <a:r>
              <a:rPr lang="ru-RU" dirty="0"/>
              <a:t> </a:t>
            </a:r>
            <a:r>
              <a:rPr lang="ru-RU" dirty="0" err="1"/>
              <a:t>байланыс</a:t>
            </a:r>
            <a:r>
              <a:rPr lang="ru-RU" dirty="0"/>
              <a:t>; 5 - жарты </a:t>
            </a:r>
            <a:r>
              <a:rPr lang="ru-RU" dirty="0" err="1"/>
              <a:t>сақина</a:t>
            </a:r>
            <a:r>
              <a:rPr lang="ru-RU" dirty="0"/>
              <a:t>; 6 - </a:t>
            </a:r>
            <a:r>
              <a:rPr lang="ru-RU" dirty="0" err="1"/>
              <a:t>фонтанды</a:t>
            </a:r>
            <a:r>
              <a:rPr lang="ru-RU" dirty="0"/>
              <a:t> </a:t>
            </a:r>
            <a:r>
              <a:rPr lang="ru-RU" dirty="0" err="1"/>
              <a:t>арматураға</a:t>
            </a:r>
            <a:r>
              <a:rPr lang="ru-RU" dirty="0"/>
              <a:t> </a:t>
            </a:r>
            <a:r>
              <a:rPr lang="ru-RU" dirty="0" err="1"/>
              <a:t>бекітуге</a:t>
            </a:r>
            <a:r>
              <a:rPr lang="ru-RU" dirty="0"/>
              <a:t> </a:t>
            </a:r>
            <a:r>
              <a:rPr lang="ru-RU" dirty="0" err="1"/>
              <a:t>арналған</a:t>
            </a:r>
            <a:r>
              <a:rPr lang="ru-RU" dirty="0"/>
              <a:t> </a:t>
            </a:r>
            <a:r>
              <a:rPr lang="ru-RU" dirty="0" err="1"/>
              <a:t>фланц</a:t>
            </a:r>
            <a:r>
              <a:rPr lang="ru-RU" dirty="0"/>
              <a:t>; 7 - </a:t>
            </a:r>
            <a:r>
              <a:rPr lang="ru-RU" dirty="0" err="1"/>
              <a:t>арнайы</a:t>
            </a:r>
            <a:r>
              <a:rPr lang="ru-RU" dirty="0"/>
              <a:t> муфта; 8 – манометр; 9 - </a:t>
            </a:r>
            <a:r>
              <a:rPr lang="ru-RU" dirty="0" err="1"/>
              <a:t>жоғары</a:t>
            </a:r>
            <a:r>
              <a:rPr lang="ru-RU" dirty="0"/>
              <a:t> </a:t>
            </a:r>
            <a:r>
              <a:rPr lang="ru-RU" dirty="0" err="1"/>
              <a:t>қысымды</a:t>
            </a:r>
            <a:r>
              <a:rPr lang="ru-RU" dirty="0"/>
              <a:t> кран; 10 - </a:t>
            </a:r>
            <a:r>
              <a:rPr lang="ru-RU" dirty="0" err="1"/>
              <a:t>шегендеуші</a:t>
            </a:r>
            <a:r>
              <a:rPr lang="ru-RU" dirty="0"/>
              <a:t> </a:t>
            </a:r>
            <a:r>
              <a:rPr lang="ru-RU" dirty="0" err="1"/>
              <a:t>құбыр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175212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256</TotalTime>
  <Words>256</Words>
  <Application>Microsoft Office PowerPoint</Application>
  <PresentationFormat>Широкоэкранный</PresentationFormat>
  <Paragraphs>45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Constantia</vt:lpstr>
      <vt:lpstr>Times New Roman</vt:lpstr>
      <vt:lpstr>Wingdings 2</vt:lpstr>
      <vt:lpstr>Поток</vt:lpstr>
      <vt:lpstr>Қазақстан Республикасының білім және ғылым министрлігі  Сәтбаев Университеті</vt:lpstr>
      <vt:lpstr>               Ұңғы дегеніміз не?</vt:lpstr>
      <vt:lpstr> 1- жоғары жағы саға  2- бағыттаушы құбыр  3- кондуктор  4- пайдалану құбыры  5- оқпан  6,8- төменгі жағы түбі        </vt:lpstr>
      <vt:lpstr>       Атқаратын қызметіне қарай:</vt:lpstr>
      <vt:lpstr>I Бағыттаушы II Кондуктор III Шегендеуші құбыр IV Өндіру құбыры (эксплуатациялық құбыр)     </vt:lpstr>
      <vt:lpstr>Презентация PowerPoint</vt:lpstr>
      <vt:lpstr>Стандарт бойынша шегендеу құбырларын жалғаудың 5 түрі қарастырылған:</vt:lpstr>
      <vt:lpstr>Ұңғыма түрлері:</vt:lpstr>
      <vt:lpstr>Тізбек басы</vt:lpstr>
      <vt:lpstr>Назарларыңызға рахмет!!!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User</dc:creator>
  <cp:lastModifiedBy>Dinara Baskanbayeva</cp:lastModifiedBy>
  <cp:revision>22</cp:revision>
  <dcterms:created xsi:type="dcterms:W3CDTF">2019-09-12T20:57:00Z</dcterms:created>
  <dcterms:modified xsi:type="dcterms:W3CDTF">2022-11-10T02:54:35Z</dcterms:modified>
</cp:coreProperties>
</file>