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64" r:id="rId5"/>
    <p:sldId id="258" r:id="rId6"/>
    <p:sldId id="259" r:id="rId7"/>
    <p:sldId id="260" r:id="rId8"/>
    <p:sldId id="261" r:id="rId9"/>
    <p:sldId id="262"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5069A-B5B9-4351-A056-C4378599508B}"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ru-RU"/>
        </a:p>
      </dgm:t>
    </dgm:pt>
    <dgm:pt modelId="{40EB884A-EE57-4C91-AEA9-42A19D267C3B}">
      <dgm:prSet/>
      <dgm:spPr/>
      <dgm:t>
        <a:bodyPr/>
        <a:lstStyle/>
        <a:p>
          <a:r>
            <a:rPr lang="kk-KZ" dirty="0" smtClean="0"/>
            <a:t>І. Сыртконтурлы суландыру</a:t>
          </a:r>
          <a:endParaRPr lang="ru-RU" dirty="0"/>
        </a:p>
      </dgm:t>
    </dgm:pt>
    <dgm:pt modelId="{0599F5CD-332C-4FA8-A02B-0EC081E52F90}" type="parTrans" cxnId="{BB1E404D-478B-49D8-9CE6-F1D700B41829}">
      <dgm:prSet/>
      <dgm:spPr/>
      <dgm:t>
        <a:bodyPr/>
        <a:lstStyle/>
        <a:p>
          <a:endParaRPr lang="ru-RU"/>
        </a:p>
      </dgm:t>
    </dgm:pt>
    <dgm:pt modelId="{A6C6778B-E36D-4D63-96B2-6FDCEC189E43}" type="sibTrans" cxnId="{BB1E404D-478B-49D8-9CE6-F1D700B41829}">
      <dgm:prSet/>
      <dgm:spPr/>
      <dgm:t>
        <a:bodyPr/>
        <a:lstStyle/>
        <a:p>
          <a:endParaRPr lang="ru-RU"/>
        </a:p>
      </dgm:t>
    </dgm:pt>
    <dgm:pt modelId="{56FF0865-4D56-4E33-BDF7-C1652A4A3194}">
      <dgm:prSet/>
      <dgm:spPr/>
      <dgm:t>
        <a:bodyPr/>
        <a:lstStyle/>
        <a:p>
          <a:r>
            <a:rPr lang="ru-RU" dirty="0" smtClean="0"/>
            <a:t>ІІ</a:t>
          </a:r>
          <a:r>
            <a:rPr lang="en-US" dirty="0" smtClean="0"/>
            <a:t>. </a:t>
          </a:r>
          <a:r>
            <a:rPr lang="ru-RU" dirty="0" smtClean="0"/>
            <a:t>Контур </a:t>
          </a:r>
          <a:r>
            <a:rPr lang="ru-RU" dirty="0" err="1" smtClean="0"/>
            <a:t>бойымен</a:t>
          </a:r>
          <a:r>
            <a:rPr lang="ru-RU" dirty="0" smtClean="0"/>
            <a:t> </a:t>
          </a:r>
          <a:r>
            <a:rPr lang="ru-RU" dirty="0" err="1" smtClean="0"/>
            <a:t>суландыру</a:t>
          </a:r>
          <a:r>
            <a:rPr lang="ru-RU" dirty="0" smtClean="0"/>
            <a:t> </a:t>
          </a:r>
          <a:endParaRPr lang="ru-RU" dirty="0"/>
        </a:p>
      </dgm:t>
    </dgm:pt>
    <dgm:pt modelId="{F66C8C41-37D4-4444-AE5D-98FB266212D5}" type="parTrans" cxnId="{6FF3D4EE-06D5-4846-931A-95B1D70F12A5}">
      <dgm:prSet/>
      <dgm:spPr/>
      <dgm:t>
        <a:bodyPr/>
        <a:lstStyle/>
        <a:p>
          <a:endParaRPr lang="ru-RU"/>
        </a:p>
      </dgm:t>
    </dgm:pt>
    <dgm:pt modelId="{A9F319C5-224C-484C-AC3A-BE39762748D6}" type="sibTrans" cxnId="{6FF3D4EE-06D5-4846-931A-95B1D70F12A5}">
      <dgm:prSet/>
      <dgm:spPr/>
      <dgm:t>
        <a:bodyPr/>
        <a:lstStyle/>
        <a:p>
          <a:endParaRPr lang="ru-RU"/>
        </a:p>
      </dgm:t>
    </dgm:pt>
    <dgm:pt modelId="{CAC40587-816A-4A41-A140-A678036D39B5}">
      <dgm:prSet/>
      <dgm:spPr/>
      <dgm:t>
        <a:bodyPr/>
        <a:lstStyle/>
        <a:p>
          <a:r>
            <a:rPr lang="ru-RU" smtClean="0"/>
            <a:t>ІІІ</a:t>
          </a:r>
          <a:r>
            <a:rPr lang="en-US" smtClean="0"/>
            <a:t>. </a:t>
          </a:r>
          <a:r>
            <a:rPr lang="ru-RU" smtClean="0"/>
            <a:t>Іш контурлы суландыру</a:t>
          </a:r>
          <a:endParaRPr lang="ru-RU"/>
        </a:p>
      </dgm:t>
    </dgm:pt>
    <dgm:pt modelId="{1DF25E75-F2A2-4BA8-96F7-6569B2491C95}" type="parTrans" cxnId="{A79FED4A-8C4A-4618-B364-F34C9793ADDE}">
      <dgm:prSet/>
      <dgm:spPr/>
      <dgm:t>
        <a:bodyPr/>
        <a:lstStyle/>
        <a:p>
          <a:endParaRPr lang="ru-RU"/>
        </a:p>
      </dgm:t>
    </dgm:pt>
    <dgm:pt modelId="{93A6083C-BC5C-4558-863E-54C17CB9810A}" type="sibTrans" cxnId="{A79FED4A-8C4A-4618-B364-F34C9793ADDE}">
      <dgm:prSet/>
      <dgm:spPr/>
      <dgm:t>
        <a:bodyPr/>
        <a:lstStyle/>
        <a:p>
          <a:endParaRPr lang="ru-RU"/>
        </a:p>
      </dgm:t>
    </dgm:pt>
    <dgm:pt modelId="{EE4B243A-985E-450F-B73B-3CAFD3648CE3}">
      <dgm:prSet/>
      <dgm:spPr/>
      <dgm:t>
        <a:bodyPr/>
        <a:lstStyle/>
        <a:p>
          <a:r>
            <a:rPr lang="kk-KZ" dirty="0" smtClean="0"/>
            <a:t>Суландыру </a:t>
          </a:r>
          <a:endParaRPr lang="ru-RU" dirty="0"/>
        </a:p>
      </dgm:t>
    </dgm:pt>
    <dgm:pt modelId="{2F059608-7748-4F3E-A7FB-D61C43CB8442}" type="parTrans" cxnId="{55D69E0C-721F-451A-8D4F-611D2CCCFDEB}">
      <dgm:prSet/>
      <dgm:spPr/>
      <dgm:t>
        <a:bodyPr/>
        <a:lstStyle/>
        <a:p>
          <a:endParaRPr lang="ru-RU"/>
        </a:p>
      </dgm:t>
    </dgm:pt>
    <dgm:pt modelId="{33495572-FCD5-4C7D-8CF5-7964281D2C46}" type="sibTrans" cxnId="{55D69E0C-721F-451A-8D4F-611D2CCCFDEB}">
      <dgm:prSet/>
      <dgm:spPr/>
      <dgm:t>
        <a:bodyPr/>
        <a:lstStyle/>
        <a:p>
          <a:endParaRPr lang="ru-RU"/>
        </a:p>
      </dgm:t>
    </dgm:pt>
    <dgm:pt modelId="{37C7C937-3505-431B-90E1-7F497F1C1C2B}" type="pres">
      <dgm:prSet presAssocID="{AE45069A-B5B9-4351-A056-C4378599508B}" presName="compositeShape" presStyleCnt="0">
        <dgm:presLayoutVars>
          <dgm:dir/>
          <dgm:resizeHandles/>
        </dgm:presLayoutVars>
      </dgm:prSet>
      <dgm:spPr/>
      <dgm:t>
        <a:bodyPr/>
        <a:lstStyle/>
        <a:p>
          <a:endParaRPr lang="ru-RU"/>
        </a:p>
      </dgm:t>
    </dgm:pt>
    <dgm:pt modelId="{93F3CD2B-FEA2-4399-9F91-79420C255AEE}" type="pres">
      <dgm:prSet presAssocID="{AE45069A-B5B9-4351-A056-C4378599508B}" presName="pyramid" presStyleLbl="node1" presStyleIdx="0" presStyleCnt="1" custScaleX="91861"/>
      <dgm:spPr/>
    </dgm:pt>
    <dgm:pt modelId="{CE732312-4751-4095-858F-61AD26F30F54}" type="pres">
      <dgm:prSet presAssocID="{AE45069A-B5B9-4351-A056-C4378599508B}" presName="theList" presStyleCnt="0"/>
      <dgm:spPr/>
    </dgm:pt>
    <dgm:pt modelId="{6A0623B9-B4C8-4270-B567-39692D8F94CB}" type="pres">
      <dgm:prSet presAssocID="{40EB884A-EE57-4C91-AEA9-42A19D267C3B}" presName="aNode" presStyleLbl="fgAcc1" presStyleIdx="0" presStyleCnt="4" custLinFactY="91786" custLinFactNeighborX="-37278" custLinFactNeighborY="100000">
        <dgm:presLayoutVars>
          <dgm:bulletEnabled val="1"/>
        </dgm:presLayoutVars>
      </dgm:prSet>
      <dgm:spPr/>
      <dgm:t>
        <a:bodyPr/>
        <a:lstStyle/>
        <a:p>
          <a:endParaRPr lang="ru-RU"/>
        </a:p>
      </dgm:t>
    </dgm:pt>
    <dgm:pt modelId="{0576CC4A-7138-4D89-B9C7-D05A497A557D}" type="pres">
      <dgm:prSet presAssocID="{40EB884A-EE57-4C91-AEA9-42A19D267C3B}" presName="aSpace" presStyleCnt="0"/>
      <dgm:spPr/>
    </dgm:pt>
    <dgm:pt modelId="{0C34F77D-ED75-40A0-84B7-E6FF83B520D0}" type="pres">
      <dgm:prSet presAssocID="{56FF0865-4D56-4E33-BDF7-C1652A4A3194}" presName="aNode" presStyleLbl="fgAcc1" presStyleIdx="1" presStyleCnt="4" custLinFactY="99951" custLinFactNeighborX="-35628" custLinFactNeighborY="100000">
        <dgm:presLayoutVars>
          <dgm:bulletEnabled val="1"/>
        </dgm:presLayoutVars>
      </dgm:prSet>
      <dgm:spPr/>
      <dgm:t>
        <a:bodyPr/>
        <a:lstStyle/>
        <a:p>
          <a:endParaRPr lang="ru-RU"/>
        </a:p>
      </dgm:t>
    </dgm:pt>
    <dgm:pt modelId="{93C32238-37CE-49BA-B3BD-79CE51682E40}" type="pres">
      <dgm:prSet presAssocID="{56FF0865-4D56-4E33-BDF7-C1652A4A3194}" presName="aSpace" presStyleCnt="0"/>
      <dgm:spPr/>
    </dgm:pt>
    <dgm:pt modelId="{28EE0DA7-ADF4-4F94-9519-D9A85515C0D7}" type="pres">
      <dgm:prSet presAssocID="{CAC40587-816A-4A41-A140-A678036D39B5}" presName="aNode" presStyleLbl="fgAcc1" presStyleIdx="2" presStyleCnt="4" custLinFactY="101650" custLinFactNeighborX="-38927" custLinFactNeighborY="200000">
        <dgm:presLayoutVars>
          <dgm:bulletEnabled val="1"/>
        </dgm:presLayoutVars>
      </dgm:prSet>
      <dgm:spPr/>
      <dgm:t>
        <a:bodyPr/>
        <a:lstStyle/>
        <a:p>
          <a:endParaRPr lang="ru-RU"/>
        </a:p>
      </dgm:t>
    </dgm:pt>
    <dgm:pt modelId="{A3C821BD-8F97-424E-8259-DD147A5DAE2F}" type="pres">
      <dgm:prSet presAssocID="{CAC40587-816A-4A41-A140-A678036D39B5}" presName="aSpace" presStyleCnt="0"/>
      <dgm:spPr/>
    </dgm:pt>
    <dgm:pt modelId="{DB364468-D86A-4C26-8F03-FDC159CD6457}" type="pres">
      <dgm:prSet presAssocID="{EE4B243A-985E-450F-B73B-3CAFD3648CE3}" presName="aNode" presStyleLbl="fgAcc1" presStyleIdx="3" presStyleCnt="4" custLinFactY="-319879" custLinFactNeighborX="-40016" custLinFactNeighborY="-400000">
        <dgm:presLayoutVars>
          <dgm:bulletEnabled val="1"/>
        </dgm:presLayoutVars>
      </dgm:prSet>
      <dgm:spPr/>
      <dgm:t>
        <a:bodyPr/>
        <a:lstStyle/>
        <a:p>
          <a:endParaRPr lang="ru-RU"/>
        </a:p>
      </dgm:t>
    </dgm:pt>
    <dgm:pt modelId="{EE26382E-1F49-4766-A781-A28F60814002}" type="pres">
      <dgm:prSet presAssocID="{EE4B243A-985E-450F-B73B-3CAFD3648CE3}" presName="aSpace" presStyleCnt="0"/>
      <dgm:spPr/>
    </dgm:pt>
  </dgm:ptLst>
  <dgm:cxnLst>
    <dgm:cxn modelId="{A804D5FA-35F3-4B6E-AC75-0369E2B766EE}" type="presOf" srcId="{40EB884A-EE57-4C91-AEA9-42A19D267C3B}" destId="{6A0623B9-B4C8-4270-B567-39692D8F94CB}" srcOrd="0" destOrd="0" presId="urn:microsoft.com/office/officeart/2005/8/layout/pyramid2"/>
    <dgm:cxn modelId="{55D69E0C-721F-451A-8D4F-611D2CCCFDEB}" srcId="{AE45069A-B5B9-4351-A056-C4378599508B}" destId="{EE4B243A-985E-450F-B73B-3CAFD3648CE3}" srcOrd="3" destOrd="0" parTransId="{2F059608-7748-4F3E-A7FB-D61C43CB8442}" sibTransId="{33495572-FCD5-4C7D-8CF5-7964281D2C46}"/>
    <dgm:cxn modelId="{51A82B48-2233-48FA-BBC6-CBCF4DA824C3}" type="presOf" srcId="{AE45069A-B5B9-4351-A056-C4378599508B}" destId="{37C7C937-3505-431B-90E1-7F497F1C1C2B}" srcOrd="0" destOrd="0" presId="urn:microsoft.com/office/officeart/2005/8/layout/pyramid2"/>
    <dgm:cxn modelId="{A79FED4A-8C4A-4618-B364-F34C9793ADDE}" srcId="{AE45069A-B5B9-4351-A056-C4378599508B}" destId="{CAC40587-816A-4A41-A140-A678036D39B5}" srcOrd="2" destOrd="0" parTransId="{1DF25E75-F2A2-4BA8-96F7-6569B2491C95}" sibTransId="{93A6083C-BC5C-4558-863E-54C17CB9810A}"/>
    <dgm:cxn modelId="{21AA3387-5E6E-48BA-BDAE-5763D52A4865}" type="presOf" srcId="{56FF0865-4D56-4E33-BDF7-C1652A4A3194}" destId="{0C34F77D-ED75-40A0-84B7-E6FF83B520D0}" srcOrd="0" destOrd="0" presId="urn:microsoft.com/office/officeart/2005/8/layout/pyramid2"/>
    <dgm:cxn modelId="{49D5252B-BBE9-46FC-9A35-B101C9DEDA34}" type="presOf" srcId="{EE4B243A-985E-450F-B73B-3CAFD3648CE3}" destId="{DB364468-D86A-4C26-8F03-FDC159CD6457}" srcOrd="0" destOrd="0" presId="urn:microsoft.com/office/officeart/2005/8/layout/pyramid2"/>
    <dgm:cxn modelId="{6299B7DC-064A-4777-9810-808766BCB164}" type="presOf" srcId="{CAC40587-816A-4A41-A140-A678036D39B5}" destId="{28EE0DA7-ADF4-4F94-9519-D9A85515C0D7}" srcOrd="0" destOrd="0" presId="urn:microsoft.com/office/officeart/2005/8/layout/pyramid2"/>
    <dgm:cxn modelId="{6FF3D4EE-06D5-4846-931A-95B1D70F12A5}" srcId="{AE45069A-B5B9-4351-A056-C4378599508B}" destId="{56FF0865-4D56-4E33-BDF7-C1652A4A3194}" srcOrd="1" destOrd="0" parTransId="{F66C8C41-37D4-4444-AE5D-98FB266212D5}" sibTransId="{A9F319C5-224C-484C-AC3A-BE39762748D6}"/>
    <dgm:cxn modelId="{BB1E404D-478B-49D8-9CE6-F1D700B41829}" srcId="{AE45069A-B5B9-4351-A056-C4378599508B}" destId="{40EB884A-EE57-4C91-AEA9-42A19D267C3B}" srcOrd="0" destOrd="0" parTransId="{0599F5CD-332C-4FA8-A02B-0EC081E52F90}" sibTransId="{A6C6778B-E36D-4D63-96B2-6FDCEC189E43}"/>
    <dgm:cxn modelId="{3C25CAC4-62CC-4DB7-AD69-64DAA6BC42ED}" type="presParOf" srcId="{37C7C937-3505-431B-90E1-7F497F1C1C2B}" destId="{93F3CD2B-FEA2-4399-9F91-79420C255AEE}" srcOrd="0" destOrd="0" presId="urn:microsoft.com/office/officeart/2005/8/layout/pyramid2"/>
    <dgm:cxn modelId="{82AD3A76-B64F-4741-A44C-EE8122075C87}" type="presParOf" srcId="{37C7C937-3505-431B-90E1-7F497F1C1C2B}" destId="{CE732312-4751-4095-858F-61AD26F30F54}" srcOrd="1" destOrd="0" presId="urn:microsoft.com/office/officeart/2005/8/layout/pyramid2"/>
    <dgm:cxn modelId="{EC4515CF-CBB7-45E0-AFCA-33F35502DA79}" type="presParOf" srcId="{CE732312-4751-4095-858F-61AD26F30F54}" destId="{6A0623B9-B4C8-4270-B567-39692D8F94CB}" srcOrd="0" destOrd="0" presId="urn:microsoft.com/office/officeart/2005/8/layout/pyramid2"/>
    <dgm:cxn modelId="{47E26E78-228D-48C1-BB12-24213686B281}" type="presParOf" srcId="{CE732312-4751-4095-858F-61AD26F30F54}" destId="{0576CC4A-7138-4D89-B9C7-D05A497A557D}" srcOrd="1" destOrd="0" presId="urn:microsoft.com/office/officeart/2005/8/layout/pyramid2"/>
    <dgm:cxn modelId="{7857F369-C23B-4B59-AB1C-D78E5B50C788}" type="presParOf" srcId="{CE732312-4751-4095-858F-61AD26F30F54}" destId="{0C34F77D-ED75-40A0-84B7-E6FF83B520D0}" srcOrd="2" destOrd="0" presId="urn:microsoft.com/office/officeart/2005/8/layout/pyramid2"/>
    <dgm:cxn modelId="{2D110802-0A99-423D-AFAA-6A3A82A311BF}" type="presParOf" srcId="{CE732312-4751-4095-858F-61AD26F30F54}" destId="{93C32238-37CE-49BA-B3BD-79CE51682E40}" srcOrd="3" destOrd="0" presId="urn:microsoft.com/office/officeart/2005/8/layout/pyramid2"/>
    <dgm:cxn modelId="{C919433B-BE0C-446B-9D3E-8B06705B5ECD}" type="presParOf" srcId="{CE732312-4751-4095-858F-61AD26F30F54}" destId="{28EE0DA7-ADF4-4F94-9519-D9A85515C0D7}" srcOrd="4" destOrd="0" presId="urn:microsoft.com/office/officeart/2005/8/layout/pyramid2"/>
    <dgm:cxn modelId="{C1F3EAB9-72A8-4F7E-841C-A6BC6FFA6304}" type="presParOf" srcId="{CE732312-4751-4095-858F-61AD26F30F54}" destId="{A3C821BD-8F97-424E-8259-DD147A5DAE2F}" srcOrd="5" destOrd="0" presId="urn:microsoft.com/office/officeart/2005/8/layout/pyramid2"/>
    <dgm:cxn modelId="{F0E645CC-1D3C-4BE6-9FD4-42C0C76E96EB}" type="presParOf" srcId="{CE732312-4751-4095-858F-61AD26F30F54}" destId="{DB364468-D86A-4C26-8F03-FDC159CD6457}" srcOrd="6" destOrd="0" presId="urn:microsoft.com/office/officeart/2005/8/layout/pyramid2"/>
    <dgm:cxn modelId="{42640305-EB12-490D-B115-4849DED9DA4E}" type="presParOf" srcId="{CE732312-4751-4095-858F-61AD26F30F54}" destId="{EE26382E-1F49-4766-A781-A28F6081400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12F977-21F1-47FD-A78D-B55ECD4ED438}"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ru-RU"/>
        </a:p>
      </dgm:t>
    </dgm:pt>
    <dgm:pt modelId="{985D5158-717A-4259-81E6-E3B9A7C3870D}">
      <dgm:prSet phldrT="[Текст]" custT="1">
        <dgm:style>
          <a:lnRef idx="3">
            <a:schemeClr val="lt1"/>
          </a:lnRef>
          <a:fillRef idx="1">
            <a:schemeClr val="accent1"/>
          </a:fillRef>
          <a:effectRef idx="1">
            <a:schemeClr val="accent1"/>
          </a:effectRef>
          <a:fontRef idx="minor">
            <a:schemeClr val="lt1"/>
          </a:fontRef>
        </dgm:style>
      </dgm:prSet>
      <dgm:spPr/>
      <dgm:t>
        <a:bodyPr/>
        <a:lstStyle/>
        <a:p>
          <a:r>
            <a:rPr lang="ru-RU" sz="3200" dirty="0" smtClean="0">
              <a:solidFill>
                <a:schemeClr val="bg2">
                  <a:lumMod val="25000"/>
                </a:schemeClr>
              </a:solidFill>
            </a:rPr>
            <a:t>Қабатқа су айдау </a:t>
          </a:r>
          <a:r>
            <a:rPr lang="ru-RU" sz="3200" dirty="0" err="1" smtClean="0">
              <a:solidFill>
                <a:schemeClr val="bg2">
                  <a:lumMod val="25000"/>
                </a:schemeClr>
              </a:solidFill>
            </a:rPr>
            <a:t>түрлері</a:t>
          </a:r>
          <a:r>
            <a:rPr lang="ru-RU" sz="3200" dirty="0" smtClean="0">
              <a:solidFill>
                <a:schemeClr val="bg2">
                  <a:lumMod val="25000"/>
                </a:schemeClr>
              </a:solidFill>
            </a:rPr>
            <a:t>:</a:t>
          </a:r>
          <a:endParaRPr lang="ru-RU" sz="3200" dirty="0">
            <a:solidFill>
              <a:schemeClr val="bg2">
                <a:lumMod val="25000"/>
              </a:schemeClr>
            </a:solidFill>
          </a:endParaRPr>
        </a:p>
      </dgm:t>
    </dgm:pt>
    <dgm:pt modelId="{AD281563-7AEB-4347-ADA9-1DCDF8328A38}" type="parTrans" cxnId="{562CD685-4303-4F8A-863E-9DCF2703BC3F}">
      <dgm:prSet/>
      <dgm:spPr/>
      <dgm:t>
        <a:bodyPr/>
        <a:lstStyle/>
        <a:p>
          <a:endParaRPr lang="ru-RU"/>
        </a:p>
      </dgm:t>
    </dgm:pt>
    <dgm:pt modelId="{5E62DE9A-CA04-4C29-B1E1-6CA00010DF1B}" type="sibTrans" cxnId="{562CD685-4303-4F8A-863E-9DCF2703BC3F}">
      <dgm:prSet/>
      <dgm:spPr/>
      <dgm:t>
        <a:bodyPr/>
        <a:lstStyle/>
        <a:p>
          <a:endParaRPr lang="ru-RU"/>
        </a:p>
      </dgm:t>
    </dgm:pt>
    <dgm:pt modelId="{831AAC6A-3C86-4E75-A709-EE3B9DB99045}">
      <dgm:prSet/>
      <dgm:spPr/>
      <dgm:t>
        <a:bodyPr/>
        <a:lstStyle/>
        <a:p>
          <a:r>
            <a:rPr lang="ru-RU" dirty="0" smtClean="0"/>
            <a:t> </a:t>
          </a:r>
          <a:r>
            <a:rPr lang="ru-RU" dirty="0" err="1" smtClean="0"/>
            <a:t>Нұсқа сыртынан</a:t>
          </a:r>
          <a:r>
            <a:rPr lang="ru-RU" dirty="0" smtClean="0"/>
            <a:t> су айдау.</a:t>
          </a:r>
          <a:endParaRPr lang="ru-RU" dirty="0"/>
        </a:p>
      </dgm:t>
    </dgm:pt>
    <dgm:pt modelId="{67B0ABD3-3661-4FB5-8166-79944056362E}" type="parTrans" cxnId="{4136B9FE-E026-4061-A7E4-40DC525B8805}">
      <dgm:prSet/>
      <dgm:spPr/>
      <dgm:t>
        <a:bodyPr/>
        <a:lstStyle/>
        <a:p>
          <a:endParaRPr lang="ru-RU"/>
        </a:p>
      </dgm:t>
    </dgm:pt>
    <dgm:pt modelId="{CBE606F9-B489-4828-A650-3AB8489FFAEA}" type="sibTrans" cxnId="{4136B9FE-E026-4061-A7E4-40DC525B8805}">
      <dgm:prSet/>
      <dgm:spPr/>
      <dgm:t>
        <a:bodyPr/>
        <a:lstStyle/>
        <a:p>
          <a:endParaRPr lang="ru-RU"/>
        </a:p>
      </dgm:t>
    </dgm:pt>
    <dgm:pt modelId="{9F43A5B5-0A9E-4BF4-878E-598DEE782766}">
      <dgm:prSet/>
      <dgm:spPr/>
      <dgm:t>
        <a:bodyPr/>
        <a:lstStyle/>
        <a:p>
          <a:r>
            <a:rPr lang="ru-RU" dirty="0" err="1" smtClean="0"/>
            <a:t>Нұсқа ішінен</a:t>
          </a:r>
          <a:r>
            <a:rPr lang="ru-RU" dirty="0" smtClean="0"/>
            <a:t> су айдау.</a:t>
          </a:r>
          <a:endParaRPr lang="ru-RU" dirty="0"/>
        </a:p>
      </dgm:t>
    </dgm:pt>
    <dgm:pt modelId="{0F04DE35-C880-48DA-BCE3-91A8C3621BE3}" type="parTrans" cxnId="{F5C1FE35-BCAF-49E1-BD8A-AA67474913BD}">
      <dgm:prSet/>
      <dgm:spPr/>
      <dgm:t>
        <a:bodyPr/>
        <a:lstStyle/>
        <a:p>
          <a:endParaRPr lang="ru-RU"/>
        </a:p>
      </dgm:t>
    </dgm:pt>
    <dgm:pt modelId="{8BF2F545-62A3-4540-B485-F9447F9E84CD}" type="sibTrans" cxnId="{F5C1FE35-BCAF-49E1-BD8A-AA67474913BD}">
      <dgm:prSet/>
      <dgm:spPr/>
      <dgm:t>
        <a:bodyPr/>
        <a:lstStyle/>
        <a:p>
          <a:endParaRPr lang="ru-RU"/>
        </a:p>
      </dgm:t>
    </dgm:pt>
    <dgm:pt modelId="{9C914BF8-4250-4783-B2F2-15B78E308B56}">
      <dgm:prSet/>
      <dgm:spPr/>
      <dgm:t>
        <a:bodyPr/>
        <a:lstStyle/>
        <a:p>
          <a:r>
            <a:rPr lang="ru-RU" dirty="0" smtClean="0"/>
            <a:t> </a:t>
          </a:r>
          <a:r>
            <a:rPr lang="ru-RU" dirty="0" err="1" smtClean="0"/>
            <a:t>Алаңда </a:t>
          </a:r>
          <a:r>
            <a:rPr lang="ru-RU" dirty="0" smtClean="0"/>
            <a:t>су айдау.</a:t>
          </a:r>
          <a:endParaRPr lang="ru-RU" dirty="0"/>
        </a:p>
      </dgm:t>
    </dgm:pt>
    <dgm:pt modelId="{5BD6C25F-E583-4FDB-B5A6-CC6CB73FA4C3}" type="parTrans" cxnId="{AB0079E8-3616-41CD-9578-305D59706846}">
      <dgm:prSet/>
      <dgm:spPr/>
      <dgm:t>
        <a:bodyPr/>
        <a:lstStyle/>
        <a:p>
          <a:endParaRPr lang="ru-RU"/>
        </a:p>
      </dgm:t>
    </dgm:pt>
    <dgm:pt modelId="{C080F039-AC8D-42A5-93E2-7A8C879CAE16}" type="sibTrans" cxnId="{AB0079E8-3616-41CD-9578-305D59706846}">
      <dgm:prSet/>
      <dgm:spPr/>
      <dgm:t>
        <a:bodyPr/>
        <a:lstStyle/>
        <a:p>
          <a:endParaRPr lang="ru-RU"/>
        </a:p>
      </dgm:t>
    </dgm:pt>
    <dgm:pt modelId="{2984DE4E-8EF7-40C7-8AB8-8BB17F2E40E5}">
      <dgm:prSet/>
      <dgm:spPr/>
      <dgm:t>
        <a:bodyPr/>
        <a:lstStyle/>
        <a:p>
          <a:r>
            <a:rPr lang="ru-RU" dirty="0" err="1" smtClean="0"/>
            <a:t>Таңдап </a:t>
          </a:r>
          <a:r>
            <a:rPr lang="ru-RU" dirty="0" smtClean="0"/>
            <a:t>су айдау.</a:t>
          </a:r>
          <a:endParaRPr lang="ru-RU" dirty="0"/>
        </a:p>
      </dgm:t>
    </dgm:pt>
    <dgm:pt modelId="{0DCAB096-D733-450A-8993-3F673F2F031E}" type="parTrans" cxnId="{53D29443-2833-4917-8496-AF7A52C33518}">
      <dgm:prSet/>
      <dgm:spPr/>
      <dgm:t>
        <a:bodyPr/>
        <a:lstStyle/>
        <a:p>
          <a:endParaRPr lang="ru-RU"/>
        </a:p>
      </dgm:t>
    </dgm:pt>
    <dgm:pt modelId="{431235B5-B19E-4655-8044-F6C04F14CF36}" type="sibTrans" cxnId="{53D29443-2833-4917-8496-AF7A52C33518}">
      <dgm:prSet/>
      <dgm:spPr/>
      <dgm:t>
        <a:bodyPr/>
        <a:lstStyle/>
        <a:p>
          <a:endParaRPr lang="ru-RU"/>
        </a:p>
      </dgm:t>
    </dgm:pt>
    <dgm:pt modelId="{384B7987-062F-48CE-90C5-44FD6387D355}" type="pres">
      <dgm:prSet presAssocID="{8C12F977-21F1-47FD-A78D-B55ECD4ED438}" presName="cycle" presStyleCnt="0">
        <dgm:presLayoutVars>
          <dgm:chMax val="1"/>
          <dgm:dir/>
          <dgm:animLvl val="ctr"/>
          <dgm:resizeHandles val="exact"/>
        </dgm:presLayoutVars>
      </dgm:prSet>
      <dgm:spPr/>
      <dgm:t>
        <a:bodyPr/>
        <a:lstStyle/>
        <a:p>
          <a:endParaRPr lang="ru-RU"/>
        </a:p>
      </dgm:t>
    </dgm:pt>
    <dgm:pt modelId="{4D382288-9579-4AB8-9394-C5EC281601B2}" type="pres">
      <dgm:prSet presAssocID="{985D5158-717A-4259-81E6-E3B9A7C3870D}" presName="centerShape" presStyleLbl="node0" presStyleIdx="0" presStyleCnt="1" custScaleX="187684" custScaleY="118772" custLinFactNeighborX="2175" custLinFactNeighborY="-47344"/>
      <dgm:spPr/>
      <dgm:t>
        <a:bodyPr/>
        <a:lstStyle/>
        <a:p>
          <a:endParaRPr lang="ru-RU"/>
        </a:p>
      </dgm:t>
    </dgm:pt>
    <dgm:pt modelId="{79C01606-1089-4895-A82D-DDFCB40E2C11}" type="pres">
      <dgm:prSet presAssocID="{0DCAB096-D733-450A-8993-3F673F2F031E}" presName="Name9" presStyleLbl="parChTrans1D2" presStyleIdx="0" presStyleCnt="4"/>
      <dgm:spPr/>
      <dgm:t>
        <a:bodyPr/>
        <a:lstStyle/>
        <a:p>
          <a:endParaRPr lang="ru-RU"/>
        </a:p>
      </dgm:t>
    </dgm:pt>
    <dgm:pt modelId="{2C99811D-AA4B-4407-9A77-2B74CE26A71D}" type="pres">
      <dgm:prSet presAssocID="{0DCAB096-D733-450A-8993-3F673F2F031E}" presName="connTx" presStyleLbl="parChTrans1D2" presStyleIdx="0" presStyleCnt="4"/>
      <dgm:spPr/>
      <dgm:t>
        <a:bodyPr/>
        <a:lstStyle/>
        <a:p>
          <a:endParaRPr lang="ru-RU"/>
        </a:p>
      </dgm:t>
    </dgm:pt>
    <dgm:pt modelId="{2AAE414C-DF7E-4A11-BF02-F38FAC7881D2}" type="pres">
      <dgm:prSet presAssocID="{2984DE4E-8EF7-40C7-8AB8-8BB17F2E40E5}" presName="node" presStyleLbl="node1" presStyleIdx="0" presStyleCnt="4" custScaleX="138088" custScaleY="106605" custRadScaleRad="121834" custRadScaleInc="200750">
        <dgm:presLayoutVars>
          <dgm:bulletEnabled val="1"/>
        </dgm:presLayoutVars>
      </dgm:prSet>
      <dgm:spPr/>
      <dgm:t>
        <a:bodyPr/>
        <a:lstStyle/>
        <a:p>
          <a:endParaRPr lang="ru-RU"/>
        </a:p>
      </dgm:t>
    </dgm:pt>
    <dgm:pt modelId="{39F10086-C43D-454C-B074-3BE88B6CB5E6}" type="pres">
      <dgm:prSet presAssocID="{67B0ABD3-3661-4FB5-8166-79944056362E}" presName="Name9" presStyleLbl="parChTrans1D2" presStyleIdx="1" presStyleCnt="4"/>
      <dgm:spPr/>
      <dgm:t>
        <a:bodyPr/>
        <a:lstStyle/>
        <a:p>
          <a:endParaRPr lang="ru-RU"/>
        </a:p>
      </dgm:t>
    </dgm:pt>
    <dgm:pt modelId="{89F8DC15-7E16-47C4-8BA8-D1E08FEA43DB}" type="pres">
      <dgm:prSet presAssocID="{67B0ABD3-3661-4FB5-8166-79944056362E}" presName="connTx" presStyleLbl="parChTrans1D2" presStyleIdx="1" presStyleCnt="4"/>
      <dgm:spPr/>
      <dgm:t>
        <a:bodyPr/>
        <a:lstStyle/>
        <a:p>
          <a:endParaRPr lang="ru-RU"/>
        </a:p>
      </dgm:t>
    </dgm:pt>
    <dgm:pt modelId="{4F1789DB-E76E-4CF6-B118-C6DAB391A797}" type="pres">
      <dgm:prSet presAssocID="{831AAC6A-3C86-4E75-A709-EE3B9DB99045}" presName="node" presStyleLbl="node1" presStyleIdx="1" presStyleCnt="4" custScaleX="139477" custRadScaleRad="118808" custRadScaleInc="-398050">
        <dgm:presLayoutVars>
          <dgm:bulletEnabled val="1"/>
        </dgm:presLayoutVars>
      </dgm:prSet>
      <dgm:spPr/>
      <dgm:t>
        <a:bodyPr/>
        <a:lstStyle/>
        <a:p>
          <a:endParaRPr lang="ru-RU"/>
        </a:p>
      </dgm:t>
    </dgm:pt>
    <dgm:pt modelId="{15847D83-EF2B-46B1-BA92-D9D37208619E}" type="pres">
      <dgm:prSet presAssocID="{0F04DE35-C880-48DA-BCE3-91A8C3621BE3}" presName="Name9" presStyleLbl="parChTrans1D2" presStyleIdx="2" presStyleCnt="4"/>
      <dgm:spPr/>
      <dgm:t>
        <a:bodyPr/>
        <a:lstStyle/>
        <a:p>
          <a:endParaRPr lang="ru-RU"/>
        </a:p>
      </dgm:t>
    </dgm:pt>
    <dgm:pt modelId="{A1445AAA-AB4D-45AD-BA72-1AF6F7FB2867}" type="pres">
      <dgm:prSet presAssocID="{0F04DE35-C880-48DA-BCE3-91A8C3621BE3}" presName="connTx" presStyleLbl="parChTrans1D2" presStyleIdx="2" presStyleCnt="4"/>
      <dgm:spPr/>
      <dgm:t>
        <a:bodyPr/>
        <a:lstStyle/>
        <a:p>
          <a:endParaRPr lang="ru-RU"/>
        </a:p>
      </dgm:t>
    </dgm:pt>
    <dgm:pt modelId="{A20B5656-42B2-49BC-AA8A-7EA982F52D07}" type="pres">
      <dgm:prSet presAssocID="{9F43A5B5-0A9E-4BF4-878E-598DEE782766}" presName="node" presStyleLbl="node1" presStyleIdx="2" presStyleCnt="4" custScaleX="153984" custScaleY="102404" custRadScaleRad="106528" custRadScaleInc="90053">
        <dgm:presLayoutVars>
          <dgm:bulletEnabled val="1"/>
        </dgm:presLayoutVars>
      </dgm:prSet>
      <dgm:spPr/>
      <dgm:t>
        <a:bodyPr/>
        <a:lstStyle/>
        <a:p>
          <a:endParaRPr lang="ru-RU"/>
        </a:p>
      </dgm:t>
    </dgm:pt>
    <dgm:pt modelId="{CBCBD8C3-6205-43A2-87C4-6E19CC58A6A3}" type="pres">
      <dgm:prSet presAssocID="{5BD6C25F-E583-4FDB-B5A6-CC6CB73FA4C3}" presName="Name9" presStyleLbl="parChTrans1D2" presStyleIdx="3" presStyleCnt="4"/>
      <dgm:spPr/>
      <dgm:t>
        <a:bodyPr/>
        <a:lstStyle/>
        <a:p>
          <a:endParaRPr lang="ru-RU"/>
        </a:p>
      </dgm:t>
    </dgm:pt>
    <dgm:pt modelId="{369EC18F-AF34-460C-A718-A30A2165AB1F}" type="pres">
      <dgm:prSet presAssocID="{5BD6C25F-E583-4FDB-B5A6-CC6CB73FA4C3}" presName="connTx" presStyleLbl="parChTrans1D2" presStyleIdx="3" presStyleCnt="4"/>
      <dgm:spPr/>
      <dgm:t>
        <a:bodyPr/>
        <a:lstStyle/>
        <a:p>
          <a:endParaRPr lang="ru-RU"/>
        </a:p>
      </dgm:t>
    </dgm:pt>
    <dgm:pt modelId="{3721FC91-3C40-4CB3-A2B6-AF92A79D1CCD}" type="pres">
      <dgm:prSet presAssocID="{9C914BF8-4250-4783-B2F2-15B78E308B56}" presName="node" presStyleLbl="node1" presStyleIdx="3" presStyleCnt="4" custScaleX="160590" custRadScaleRad="110798" custRadScaleInc="-287485">
        <dgm:presLayoutVars>
          <dgm:bulletEnabled val="1"/>
        </dgm:presLayoutVars>
      </dgm:prSet>
      <dgm:spPr/>
      <dgm:t>
        <a:bodyPr/>
        <a:lstStyle/>
        <a:p>
          <a:endParaRPr lang="ru-RU"/>
        </a:p>
      </dgm:t>
    </dgm:pt>
  </dgm:ptLst>
  <dgm:cxnLst>
    <dgm:cxn modelId="{EF2BE08F-5E25-4E12-B668-EBBC18F76F5B}" type="presOf" srcId="{2984DE4E-8EF7-40C7-8AB8-8BB17F2E40E5}" destId="{2AAE414C-DF7E-4A11-BF02-F38FAC7881D2}" srcOrd="0" destOrd="0" presId="urn:microsoft.com/office/officeart/2005/8/layout/radial1"/>
    <dgm:cxn modelId="{41C01048-0617-466D-AA46-2EF96F7BF73B}" type="presOf" srcId="{985D5158-717A-4259-81E6-E3B9A7C3870D}" destId="{4D382288-9579-4AB8-9394-C5EC281601B2}" srcOrd="0" destOrd="0" presId="urn:microsoft.com/office/officeart/2005/8/layout/radial1"/>
    <dgm:cxn modelId="{56289D88-BEA1-466C-91CA-538BD93FB624}" type="presOf" srcId="{831AAC6A-3C86-4E75-A709-EE3B9DB99045}" destId="{4F1789DB-E76E-4CF6-B118-C6DAB391A797}" srcOrd="0" destOrd="0" presId="urn:microsoft.com/office/officeart/2005/8/layout/radial1"/>
    <dgm:cxn modelId="{91AECC11-3839-48B4-830F-9EC044C51D28}" type="presOf" srcId="{67B0ABD3-3661-4FB5-8166-79944056362E}" destId="{39F10086-C43D-454C-B074-3BE88B6CB5E6}" srcOrd="0" destOrd="0" presId="urn:microsoft.com/office/officeart/2005/8/layout/radial1"/>
    <dgm:cxn modelId="{69BA8FB8-C49E-4AF8-AA08-A734CD6605D5}" type="presOf" srcId="{8C12F977-21F1-47FD-A78D-B55ECD4ED438}" destId="{384B7987-062F-48CE-90C5-44FD6387D355}" srcOrd="0" destOrd="0" presId="urn:microsoft.com/office/officeart/2005/8/layout/radial1"/>
    <dgm:cxn modelId="{B6C04D41-3AA1-4E70-A13D-4C51707E45F1}" type="presOf" srcId="{9C914BF8-4250-4783-B2F2-15B78E308B56}" destId="{3721FC91-3C40-4CB3-A2B6-AF92A79D1CCD}" srcOrd="0" destOrd="0" presId="urn:microsoft.com/office/officeart/2005/8/layout/radial1"/>
    <dgm:cxn modelId="{4042337F-4A9F-44D9-B445-24C04C13414E}" type="presOf" srcId="{5BD6C25F-E583-4FDB-B5A6-CC6CB73FA4C3}" destId="{CBCBD8C3-6205-43A2-87C4-6E19CC58A6A3}" srcOrd="0" destOrd="0" presId="urn:microsoft.com/office/officeart/2005/8/layout/radial1"/>
    <dgm:cxn modelId="{99A73D6A-C4AE-4DA0-9604-7106F4DEA130}" type="presOf" srcId="{9F43A5B5-0A9E-4BF4-878E-598DEE782766}" destId="{A20B5656-42B2-49BC-AA8A-7EA982F52D07}" srcOrd="0" destOrd="0" presId="urn:microsoft.com/office/officeart/2005/8/layout/radial1"/>
    <dgm:cxn modelId="{53D29443-2833-4917-8496-AF7A52C33518}" srcId="{985D5158-717A-4259-81E6-E3B9A7C3870D}" destId="{2984DE4E-8EF7-40C7-8AB8-8BB17F2E40E5}" srcOrd="0" destOrd="0" parTransId="{0DCAB096-D733-450A-8993-3F673F2F031E}" sibTransId="{431235B5-B19E-4655-8044-F6C04F14CF36}"/>
    <dgm:cxn modelId="{562CD685-4303-4F8A-863E-9DCF2703BC3F}" srcId="{8C12F977-21F1-47FD-A78D-B55ECD4ED438}" destId="{985D5158-717A-4259-81E6-E3B9A7C3870D}" srcOrd="0" destOrd="0" parTransId="{AD281563-7AEB-4347-ADA9-1DCDF8328A38}" sibTransId="{5E62DE9A-CA04-4C29-B1E1-6CA00010DF1B}"/>
    <dgm:cxn modelId="{92F12739-434D-4197-8723-EF3A697D435C}" type="presOf" srcId="{0DCAB096-D733-450A-8993-3F673F2F031E}" destId="{79C01606-1089-4895-A82D-DDFCB40E2C11}" srcOrd="0" destOrd="0" presId="urn:microsoft.com/office/officeart/2005/8/layout/radial1"/>
    <dgm:cxn modelId="{4AF47ED5-5F75-4802-A39F-73D92C13200F}" type="presOf" srcId="{5BD6C25F-E583-4FDB-B5A6-CC6CB73FA4C3}" destId="{369EC18F-AF34-460C-A718-A30A2165AB1F}" srcOrd="1" destOrd="0" presId="urn:microsoft.com/office/officeart/2005/8/layout/radial1"/>
    <dgm:cxn modelId="{6902FBBB-30EC-468D-BCC7-D9A4E198AD47}" type="presOf" srcId="{0DCAB096-D733-450A-8993-3F673F2F031E}" destId="{2C99811D-AA4B-4407-9A77-2B74CE26A71D}" srcOrd="1" destOrd="0" presId="urn:microsoft.com/office/officeart/2005/8/layout/radial1"/>
    <dgm:cxn modelId="{EC3EC4E9-6924-431B-BB2D-7CB0A7CCA9DC}" type="presOf" srcId="{0F04DE35-C880-48DA-BCE3-91A8C3621BE3}" destId="{A1445AAA-AB4D-45AD-BA72-1AF6F7FB2867}" srcOrd="1" destOrd="0" presId="urn:microsoft.com/office/officeart/2005/8/layout/radial1"/>
    <dgm:cxn modelId="{AB0079E8-3616-41CD-9578-305D59706846}" srcId="{985D5158-717A-4259-81E6-E3B9A7C3870D}" destId="{9C914BF8-4250-4783-B2F2-15B78E308B56}" srcOrd="3" destOrd="0" parTransId="{5BD6C25F-E583-4FDB-B5A6-CC6CB73FA4C3}" sibTransId="{C080F039-AC8D-42A5-93E2-7A8C879CAE16}"/>
    <dgm:cxn modelId="{4136B9FE-E026-4061-A7E4-40DC525B8805}" srcId="{985D5158-717A-4259-81E6-E3B9A7C3870D}" destId="{831AAC6A-3C86-4E75-A709-EE3B9DB99045}" srcOrd="1" destOrd="0" parTransId="{67B0ABD3-3661-4FB5-8166-79944056362E}" sibTransId="{CBE606F9-B489-4828-A650-3AB8489FFAEA}"/>
    <dgm:cxn modelId="{F5C1FE35-BCAF-49E1-BD8A-AA67474913BD}" srcId="{985D5158-717A-4259-81E6-E3B9A7C3870D}" destId="{9F43A5B5-0A9E-4BF4-878E-598DEE782766}" srcOrd="2" destOrd="0" parTransId="{0F04DE35-C880-48DA-BCE3-91A8C3621BE3}" sibTransId="{8BF2F545-62A3-4540-B485-F9447F9E84CD}"/>
    <dgm:cxn modelId="{94BA6201-E19F-4EE2-8EC0-06B9562464F9}" type="presOf" srcId="{0F04DE35-C880-48DA-BCE3-91A8C3621BE3}" destId="{15847D83-EF2B-46B1-BA92-D9D37208619E}" srcOrd="0" destOrd="0" presId="urn:microsoft.com/office/officeart/2005/8/layout/radial1"/>
    <dgm:cxn modelId="{4621244E-2AE4-4B75-AAD3-2CEC8393A5D4}" type="presOf" srcId="{67B0ABD3-3661-4FB5-8166-79944056362E}" destId="{89F8DC15-7E16-47C4-8BA8-D1E08FEA43DB}" srcOrd="1" destOrd="0" presId="urn:microsoft.com/office/officeart/2005/8/layout/radial1"/>
    <dgm:cxn modelId="{915819C6-A865-4D1C-86C2-40000F871281}" type="presParOf" srcId="{384B7987-062F-48CE-90C5-44FD6387D355}" destId="{4D382288-9579-4AB8-9394-C5EC281601B2}" srcOrd="0" destOrd="0" presId="urn:microsoft.com/office/officeart/2005/8/layout/radial1"/>
    <dgm:cxn modelId="{B99F38C0-A0B5-4492-800C-74E635102E54}" type="presParOf" srcId="{384B7987-062F-48CE-90C5-44FD6387D355}" destId="{79C01606-1089-4895-A82D-DDFCB40E2C11}" srcOrd="1" destOrd="0" presId="urn:microsoft.com/office/officeart/2005/8/layout/radial1"/>
    <dgm:cxn modelId="{8A326250-183C-48E8-92E2-D8CA889B79B1}" type="presParOf" srcId="{79C01606-1089-4895-A82D-DDFCB40E2C11}" destId="{2C99811D-AA4B-4407-9A77-2B74CE26A71D}" srcOrd="0" destOrd="0" presId="urn:microsoft.com/office/officeart/2005/8/layout/radial1"/>
    <dgm:cxn modelId="{A3498DCC-ED1A-4CAE-B7EA-629ECF3041C8}" type="presParOf" srcId="{384B7987-062F-48CE-90C5-44FD6387D355}" destId="{2AAE414C-DF7E-4A11-BF02-F38FAC7881D2}" srcOrd="2" destOrd="0" presId="urn:microsoft.com/office/officeart/2005/8/layout/radial1"/>
    <dgm:cxn modelId="{3AA259A9-A50A-4A69-83EF-77E69040E7D8}" type="presParOf" srcId="{384B7987-062F-48CE-90C5-44FD6387D355}" destId="{39F10086-C43D-454C-B074-3BE88B6CB5E6}" srcOrd="3" destOrd="0" presId="urn:microsoft.com/office/officeart/2005/8/layout/radial1"/>
    <dgm:cxn modelId="{153330DE-5B50-49FC-A077-6BFEB8EAE8DF}" type="presParOf" srcId="{39F10086-C43D-454C-B074-3BE88B6CB5E6}" destId="{89F8DC15-7E16-47C4-8BA8-D1E08FEA43DB}" srcOrd="0" destOrd="0" presId="urn:microsoft.com/office/officeart/2005/8/layout/radial1"/>
    <dgm:cxn modelId="{A7CCD790-3D6A-4447-A0EB-A07EB3D40A02}" type="presParOf" srcId="{384B7987-062F-48CE-90C5-44FD6387D355}" destId="{4F1789DB-E76E-4CF6-B118-C6DAB391A797}" srcOrd="4" destOrd="0" presId="urn:microsoft.com/office/officeart/2005/8/layout/radial1"/>
    <dgm:cxn modelId="{F9584099-1CCB-48AA-844A-628F93630818}" type="presParOf" srcId="{384B7987-062F-48CE-90C5-44FD6387D355}" destId="{15847D83-EF2B-46B1-BA92-D9D37208619E}" srcOrd="5" destOrd="0" presId="urn:microsoft.com/office/officeart/2005/8/layout/radial1"/>
    <dgm:cxn modelId="{BA5A68A4-68FB-47B3-BBF0-0CD00F96126F}" type="presParOf" srcId="{15847D83-EF2B-46B1-BA92-D9D37208619E}" destId="{A1445AAA-AB4D-45AD-BA72-1AF6F7FB2867}" srcOrd="0" destOrd="0" presId="urn:microsoft.com/office/officeart/2005/8/layout/radial1"/>
    <dgm:cxn modelId="{667935B6-2046-45A2-A7C5-B00755514B62}" type="presParOf" srcId="{384B7987-062F-48CE-90C5-44FD6387D355}" destId="{A20B5656-42B2-49BC-AA8A-7EA982F52D07}" srcOrd="6" destOrd="0" presId="urn:microsoft.com/office/officeart/2005/8/layout/radial1"/>
    <dgm:cxn modelId="{A4BC7515-ADD6-4B1D-8735-59B764CF407D}" type="presParOf" srcId="{384B7987-062F-48CE-90C5-44FD6387D355}" destId="{CBCBD8C3-6205-43A2-87C4-6E19CC58A6A3}" srcOrd="7" destOrd="0" presId="urn:microsoft.com/office/officeart/2005/8/layout/radial1"/>
    <dgm:cxn modelId="{3F81F42C-17E6-4ECB-97E1-25E2B198F91C}" type="presParOf" srcId="{CBCBD8C3-6205-43A2-87C4-6E19CC58A6A3}" destId="{369EC18F-AF34-460C-A718-A30A2165AB1F}" srcOrd="0" destOrd="0" presId="urn:microsoft.com/office/officeart/2005/8/layout/radial1"/>
    <dgm:cxn modelId="{DCE4307E-691F-458D-83E5-7FA14CDD9A8C}" type="presParOf" srcId="{384B7987-062F-48CE-90C5-44FD6387D355}" destId="{3721FC91-3C40-4CB3-A2B6-AF92A79D1CCD}"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D0620C-3555-42E0-900F-CA8176CEF5D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3BE98D8D-D8C0-407A-842F-01436003B076}">
      <dgm:prSet custT="1"/>
      <dgm:spPr/>
      <dgm:t>
        <a:bodyPr/>
        <a:lstStyle/>
        <a:p>
          <a:pPr algn="ctr"/>
          <a:r>
            <a:rPr lang="kk-KZ" sz="3600" b="1" i="0" u="sng" dirty="0" smtClean="0">
              <a:solidFill>
                <a:srgbClr val="FF0000"/>
              </a:solidFill>
            </a:rPr>
            <a:t>Нұсқа сыртынан су айдаудың тиімді жақтары:</a:t>
          </a:r>
          <a:endParaRPr lang="ru-RU" sz="3600" b="1" i="0" u="sng" dirty="0">
            <a:solidFill>
              <a:srgbClr val="FF0000"/>
            </a:solidFill>
          </a:endParaRPr>
        </a:p>
      </dgm:t>
    </dgm:pt>
    <dgm:pt modelId="{7462F5CC-2283-4BEC-8A8A-AC2024244E6B}" type="parTrans" cxnId="{A9BC377A-9FFA-4654-BED9-2FB8FA262FA0}">
      <dgm:prSet/>
      <dgm:spPr/>
      <dgm:t>
        <a:bodyPr/>
        <a:lstStyle/>
        <a:p>
          <a:endParaRPr lang="ru-RU"/>
        </a:p>
      </dgm:t>
    </dgm:pt>
    <dgm:pt modelId="{1A81BA34-1EE1-4A20-8CA4-3961CEB29AE1}" type="sibTrans" cxnId="{A9BC377A-9FFA-4654-BED9-2FB8FA262FA0}">
      <dgm:prSet/>
      <dgm:spPr/>
      <dgm:t>
        <a:bodyPr/>
        <a:lstStyle/>
        <a:p>
          <a:endParaRPr lang="ru-RU"/>
        </a:p>
      </dgm:t>
    </dgm:pt>
    <dgm:pt modelId="{0D394A4F-FC7F-4584-850A-E7F97DEB3B76}">
      <dgm:prSet custT="1"/>
      <dgm:spPr/>
      <dgm:t>
        <a:bodyPr/>
        <a:lstStyle/>
        <a:p>
          <a:r>
            <a:rPr lang="kk-KZ" sz="2000" i="1" dirty="0" smtClean="0"/>
            <a:t>-   мұнай қабатымен су айдау ұңғымаларының орналасу аймағы жақсы гидродинамикалық байланыста болғанда;</a:t>
          </a:r>
          <a:endParaRPr lang="ru-RU" sz="2000" i="1" dirty="0"/>
        </a:p>
      </dgm:t>
    </dgm:pt>
    <dgm:pt modelId="{568C62A4-67D6-4436-9346-6F16571553A1}" type="parTrans" cxnId="{77897E1E-A1AA-458F-B16E-1897C00BB667}">
      <dgm:prSet/>
      <dgm:spPr/>
      <dgm:t>
        <a:bodyPr/>
        <a:lstStyle/>
        <a:p>
          <a:endParaRPr lang="ru-RU"/>
        </a:p>
      </dgm:t>
    </dgm:pt>
    <dgm:pt modelId="{9FC7788A-95AC-4B6C-8571-FABBAEE7C448}" type="sibTrans" cxnId="{77897E1E-A1AA-458F-B16E-1897C00BB667}">
      <dgm:prSet/>
      <dgm:spPr/>
      <dgm:t>
        <a:bodyPr/>
        <a:lstStyle/>
        <a:p>
          <a:endParaRPr lang="ru-RU"/>
        </a:p>
      </dgm:t>
    </dgm:pt>
    <dgm:pt modelId="{587A3435-6425-4FD9-B11A-3921A2EBC8AF}">
      <dgm:prSet custT="1"/>
      <dgm:spPr/>
      <dgm:t>
        <a:bodyPr/>
        <a:lstStyle/>
        <a:p>
          <a:r>
            <a:rPr lang="kk-KZ" sz="2000" i="1" dirty="0" smtClean="0"/>
            <a:t>мұнай кенішінің ауданы  салыстырмалы түрде кішкене , яғни кеніш ауданының мұнайлылық нұсқасының периметріне қатынасы 1,5-1,75 км болғанда;</a:t>
          </a:r>
          <a:endParaRPr lang="ru-RU" sz="2000" i="1" dirty="0"/>
        </a:p>
      </dgm:t>
    </dgm:pt>
    <dgm:pt modelId="{99023B6D-B209-4FA6-8583-4619D785E917}" type="parTrans" cxnId="{D998941E-BC58-4F63-A027-C6C5B525F065}">
      <dgm:prSet/>
      <dgm:spPr/>
      <dgm:t>
        <a:bodyPr/>
        <a:lstStyle/>
        <a:p>
          <a:endParaRPr lang="ru-RU"/>
        </a:p>
      </dgm:t>
    </dgm:pt>
    <dgm:pt modelId="{B3142E1F-0713-4D31-8804-8B63CB71A849}" type="sibTrans" cxnId="{D998941E-BC58-4F63-A027-C6C5B525F065}">
      <dgm:prSet/>
      <dgm:spPr/>
      <dgm:t>
        <a:bodyPr/>
        <a:lstStyle/>
        <a:p>
          <a:endParaRPr lang="ru-RU"/>
        </a:p>
      </dgm:t>
    </dgm:pt>
    <dgm:pt modelId="{A9B763E2-DB72-456A-9022-F2FCAA2A73EC}">
      <dgm:prSet custT="1"/>
      <dgm:spPr/>
      <dgm:t>
        <a:bodyPr/>
        <a:lstStyle/>
        <a:p>
          <a:pPr algn="l"/>
          <a:r>
            <a:rPr lang="kk-KZ" sz="2000" i="1" dirty="0" smtClean="0"/>
            <a:t>коллекторлық құрылымы  жақсы, қабат қалың</a:t>
          </a:r>
          <a:r>
            <a:rPr lang="en-US" sz="2000" i="1" dirty="0" smtClean="0"/>
            <a:t> </a:t>
          </a:r>
          <a:r>
            <a:rPr lang="kk-KZ" sz="2000" i="1" dirty="0" smtClean="0"/>
            <a:t>дығы және ауданы бойынша бірдей қабат болғанда.     </a:t>
          </a:r>
          <a:r>
            <a:rPr lang="kk-KZ" sz="1900" dirty="0" smtClean="0"/>
            <a:t>     </a:t>
          </a:r>
          <a:endParaRPr lang="ru-RU" sz="1900" dirty="0"/>
        </a:p>
      </dgm:t>
    </dgm:pt>
    <dgm:pt modelId="{2EB5A0F3-C549-4AF9-AEFF-411106F42C24}" type="parTrans" cxnId="{E07EDCC7-21A6-49BC-812A-2E078DB1B404}">
      <dgm:prSet/>
      <dgm:spPr/>
      <dgm:t>
        <a:bodyPr/>
        <a:lstStyle/>
        <a:p>
          <a:endParaRPr lang="ru-RU"/>
        </a:p>
      </dgm:t>
    </dgm:pt>
    <dgm:pt modelId="{58A32174-4A54-41EB-8008-F9B750AFE0F9}" type="sibTrans" cxnId="{E07EDCC7-21A6-49BC-812A-2E078DB1B404}">
      <dgm:prSet/>
      <dgm:spPr/>
      <dgm:t>
        <a:bodyPr/>
        <a:lstStyle/>
        <a:p>
          <a:endParaRPr lang="ru-RU"/>
        </a:p>
      </dgm:t>
    </dgm:pt>
    <dgm:pt modelId="{956A6A00-C95E-414B-AD55-8B016D1FF55E}" type="pres">
      <dgm:prSet presAssocID="{28D0620C-3555-42E0-900F-CA8176CEF5DD}" presName="outerComposite" presStyleCnt="0">
        <dgm:presLayoutVars>
          <dgm:chMax val="5"/>
          <dgm:dir/>
          <dgm:resizeHandles val="exact"/>
        </dgm:presLayoutVars>
      </dgm:prSet>
      <dgm:spPr/>
      <dgm:t>
        <a:bodyPr/>
        <a:lstStyle/>
        <a:p>
          <a:endParaRPr lang="ru-RU"/>
        </a:p>
      </dgm:t>
    </dgm:pt>
    <dgm:pt modelId="{B19D0C49-EC41-4CCF-B91D-9C2FA52D091E}" type="pres">
      <dgm:prSet presAssocID="{28D0620C-3555-42E0-900F-CA8176CEF5DD}" presName="dummyMaxCanvas" presStyleCnt="0">
        <dgm:presLayoutVars/>
      </dgm:prSet>
      <dgm:spPr/>
    </dgm:pt>
    <dgm:pt modelId="{4AE3E9F0-6E2F-42D6-8C38-150F1895CBCB}" type="pres">
      <dgm:prSet presAssocID="{28D0620C-3555-42E0-900F-CA8176CEF5DD}" presName="FourNodes_1" presStyleLbl="node1" presStyleIdx="0" presStyleCnt="4" custScaleX="87500" custScaleY="98862" custLinFactNeighborX="141" custLinFactNeighborY="-1399">
        <dgm:presLayoutVars>
          <dgm:bulletEnabled val="1"/>
        </dgm:presLayoutVars>
      </dgm:prSet>
      <dgm:spPr/>
      <dgm:t>
        <a:bodyPr/>
        <a:lstStyle/>
        <a:p>
          <a:endParaRPr lang="ru-RU"/>
        </a:p>
      </dgm:t>
    </dgm:pt>
    <dgm:pt modelId="{908F44EC-F7D1-4872-9140-1C65436DC624}" type="pres">
      <dgm:prSet presAssocID="{28D0620C-3555-42E0-900F-CA8176CEF5DD}" presName="FourNodes_2" presStyleLbl="node1" presStyleIdx="1" presStyleCnt="4">
        <dgm:presLayoutVars>
          <dgm:bulletEnabled val="1"/>
        </dgm:presLayoutVars>
      </dgm:prSet>
      <dgm:spPr/>
      <dgm:t>
        <a:bodyPr/>
        <a:lstStyle/>
        <a:p>
          <a:endParaRPr lang="ru-RU"/>
        </a:p>
      </dgm:t>
    </dgm:pt>
    <dgm:pt modelId="{C363266F-F37C-44A6-A9FE-548A8CF3A324}" type="pres">
      <dgm:prSet presAssocID="{28D0620C-3555-42E0-900F-CA8176CEF5DD}" presName="FourNodes_3" presStyleLbl="node1" presStyleIdx="2" presStyleCnt="4">
        <dgm:presLayoutVars>
          <dgm:bulletEnabled val="1"/>
        </dgm:presLayoutVars>
      </dgm:prSet>
      <dgm:spPr/>
      <dgm:t>
        <a:bodyPr/>
        <a:lstStyle/>
        <a:p>
          <a:endParaRPr lang="ru-RU"/>
        </a:p>
      </dgm:t>
    </dgm:pt>
    <dgm:pt modelId="{E77FED88-0A4A-4DFD-B3E1-011C9BACCDE9}" type="pres">
      <dgm:prSet presAssocID="{28D0620C-3555-42E0-900F-CA8176CEF5DD}" presName="FourNodes_4" presStyleLbl="node1" presStyleIdx="3" presStyleCnt="4" custLinFactNeighborX="-2539">
        <dgm:presLayoutVars>
          <dgm:bulletEnabled val="1"/>
        </dgm:presLayoutVars>
      </dgm:prSet>
      <dgm:spPr/>
      <dgm:t>
        <a:bodyPr/>
        <a:lstStyle/>
        <a:p>
          <a:endParaRPr lang="ru-RU"/>
        </a:p>
      </dgm:t>
    </dgm:pt>
    <dgm:pt modelId="{01953079-2521-4704-BEC0-C717B47CC6F8}" type="pres">
      <dgm:prSet presAssocID="{28D0620C-3555-42E0-900F-CA8176CEF5DD}" presName="FourConn_1-2" presStyleLbl="fgAccFollowNode1" presStyleIdx="0" presStyleCnt="3" custScaleX="109788" custScaleY="101397">
        <dgm:presLayoutVars>
          <dgm:bulletEnabled val="1"/>
        </dgm:presLayoutVars>
      </dgm:prSet>
      <dgm:spPr/>
      <dgm:t>
        <a:bodyPr/>
        <a:lstStyle/>
        <a:p>
          <a:endParaRPr lang="ru-RU"/>
        </a:p>
      </dgm:t>
    </dgm:pt>
    <dgm:pt modelId="{B8E08190-90B8-4480-8822-B64F1C577F0C}" type="pres">
      <dgm:prSet presAssocID="{28D0620C-3555-42E0-900F-CA8176CEF5DD}" presName="FourConn_2-3" presStyleLbl="fgAccFollowNode1" presStyleIdx="1" presStyleCnt="3">
        <dgm:presLayoutVars>
          <dgm:bulletEnabled val="1"/>
        </dgm:presLayoutVars>
      </dgm:prSet>
      <dgm:spPr/>
      <dgm:t>
        <a:bodyPr/>
        <a:lstStyle/>
        <a:p>
          <a:endParaRPr lang="ru-RU"/>
        </a:p>
      </dgm:t>
    </dgm:pt>
    <dgm:pt modelId="{1E8FCBA2-31C3-4477-8131-E94FF126E747}" type="pres">
      <dgm:prSet presAssocID="{28D0620C-3555-42E0-900F-CA8176CEF5DD}" presName="FourConn_3-4" presStyleLbl="fgAccFollowNode1" presStyleIdx="2" presStyleCnt="3">
        <dgm:presLayoutVars>
          <dgm:bulletEnabled val="1"/>
        </dgm:presLayoutVars>
      </dgm:prSet>
      <dgm:spPr/>
      <dgm:t>
        <a:bodyPr/>
        <a:lstStyle/>
        <a:p>
          <a:endParaRPr lang="ru-RU"/>
        </a:p>
      </dgm:t>
    </dgm:pt>
    <dgm:pt modelId="{0D26E617-E177-494B-BB4D-393802B9E09D}" type="pres">
      <dgm:prSet presAssocID="{28D0620C-3555-42E0-900F-CA8176CEF5DD}" presName="FourNodes_1_text" presStyleLbl="node1" presStyleIdx="3" presStyleCnt="4">
        <dgm:presLayoutVars>
          <dgm:bulletEnabled val="1"/>
        </dgm:presLayoutVars>
      </dgm:prSet>
      <dgm:spPr/>
      <dgm:t>
        <a:bodyPr/>
        <a:lstStyle/>
        <a:p>
          <a:endParaRPr lang="ru-RU"/>
        </a:p>
      </dgm:t>
    </dgm:pt>
    <dgm:pt modelId="{5A4DACFE-93F7-4C5B-ABDD-45A19BA0B098}" type="pres">
      <dgm:prSet presAssocID="{28D0620C-3555-42E0-900F-CA8176CEF5DD}" presName="FourNodes_2_text" presStyleLbl="node1" presStyleIdx="3" presStyleCnt="4">
        <dgm:presLayoutVars>
          <dgm:bulletEnabled val="1"/>
        </dgm:presLayoutVars>
      </dgm:prSet>
      <dgm:spPr/>
      <dgm:t>
        <a:bodyPr/>
        <a:lstStyle/>
        <a:p>
          <a:endParaRPr lang="ru-RU"/>
        </a:p>
      </dgm:t>
    </dgm:pt>
    <dgm:pt modelId="{5FD34F7A-EC69-40FA-B9C0-EFA2BE96B75D}" type="pres">
      <dgm:prSet presAssocID="{28D0620C-3555-42E0-900F-CA8176CEF5DD}" presName="FourNodes_3_text" presStyleLbl="node1" presStyleIdx="3" presStyleCnt="4">
        <dgm:presLayoutVars>
          <dgm:bulletEnabled val="1"/>
        </dgm:presLayoutVars>
      </dgm:prSet>
      <dgm:spPr/>
      <dgm:t>
        <a:bodyPr/>
        <a:lstStyle/>
        <a:p>
          <a:endParaRPr lang="ru-RU"/>
        </a:p>
      </dgm:t>
    </dgm:pt>
    <dgm:pt modelId="{7860E01E-F4A1-4248-964D-701D2DC58F69}" type="pres">
      <dgm:prSet presAssocID="{28D0620C-3555-42E0-900F-CA8176CEF5DD}" presName="FourNodes_4_text" presStyleLbl="node1" presStyleIdx="3" presStyleCnt="4">
        <dgm:presLayoutVars>
          <dgm:bulletEnabled val="1"/>
        </dgm:presLayoutVars>
      </dgm:prSet>
      <dgm:spPr/>
      <dgm:t>
        <a:bodyPr/>
        <a:lstStyle/>
        <a:p>
          <a:endParaRPr lang="ru-RU"/>
        </a:p>
      </dgm:t>
    </dgm:pt>
  </dgm:ptLst>
  <dgm:cxnLst>
    <dgm:cxn modelId="{36C5EED3-1D24-4980-826C-72FFD8EEF40C}" type="presOf" srcId="{0D394A4F-FC7F-4584-850A-E7F97DEB3B76}" destId="{908F44EC-F7D1-4872-9140-1C65436DC624}" srcOrd="0" destOrd="0" presId="urn:microsoft.com/office/officeart/2005/8/layout/vProcess5"/>
    <dgm:cxn modelId="{8E5DCB66-6A75-4CFB-BC48-F3AF5FD548E5}" type="presOf" srcId="{587A3435-6425-4FD9-B11A-3921A2EBC8AF}" destId="{C363266F-F37C-44A6-A9FE-548A8CF3A324}" srcOrd="0" destOrd="0" presId="urn:microsoft.com/office/officeart/2005/8/layout/vProcess5"/>
    <dgm:cxn modelId="{A9BC377A-9FFA-4654-BED9-2FB8FA262FA0}" srcId="{28D0620C-3555-42E0-900F-CA8176CEF5DD}" destId="{3BE98D8D-D8C0-407A-842F-01436003B076}" srcOrd="0" destOrd="0" parTransId="{7462F5CC-2283-4BEC-8A8A-AC2024244E6B}" sibTransId="{1A81BA34-1EE1-4A20-8CA4-3961CEB29AE1}"/>
    <dgm:cxn modelId="{AE8A320A-151C-45D4-AA0A-111BD2F75061}" type="presOf" srcId="{A9B763E2-DB72-456A-9022-F2FCAA2A73EC}" destId="{E77FED88-0A4A-4DFD-B3E1-011C9BACCDE9}" srcOrd="0" destOrd="0" presId="urn:microsoft.com/office/officeart/2005/8/layout/vProcess5"/>
    <dgm:cxn modelId="{A4C962F9-55A6-45A1-B923-C94F45930A33}" type="presOf" srcId="{3BE98D8D-D8C0-407A-842F-01436003B076}" destId="{4AE3E9F0-6E2F-42D6-8C38-150F1895CBCB}" srcOrd="0" destOrd="0" presId="urn:microsoft.com/office/officeart/2005/8/layout/vProcess5"/>
    <dgm:cxn modelId="{CF0654E3-1C35-412B-9B30-586B09A1EBE0}" type="presOf" srcId="{B3142E1F-0713-4D31-8804-8B63CB71A849}" destId="{1E8FCBA2-31C3-4477-8131-E94FF126E747}" srcOrd="0" destOrd="0" presId="urn:microsoft.com/office/officeart/2005/8/layout/vProcess5"/>
    <dgm:cxn modelId="{E07EDCC7-21A6-49BC-812A-2E078DB1B404}" srcId="{28D0620C-3555-42E0-900F-CA8176CEF5DD}" destId="{A9B763E2-DB72-456A-9022-F2FCAA2A73EC}" srcOrd="3" destOrd="0" parTransId="{2EB5A0F3-C549-4AF9-AEFF-411106F42C24}" sibTransId="{58A32174-4A54-41EB-8008-F9B750AFE0F9}"/>
    <dgm:cxn modelId="{B4649416-E3FF-4E3C-AC62-625A0166F6C1}" type="presOf" srcId="{1A81BA34-1EE1-4A20-8CA4-3961CEB29AE1}" destId="{01953079-2521-4704-BEC0-C717B47CC6F8}" srcOrd="0" destOrd="0" presId="urn:microsoft.com/office/officeart/2005/8/layout/vProcess5"/>
    <dgm:cxn modelId="{77897E1E-A1AA-458F-B16E-1897C00BB667}" srcId="{28D0620C-3555-42E0-900F-CA8176CEF5DD}" destId="{0D394A4F-FC7F-4584-850A-E7F97DEB3B76}" srcOrd="1" destOrd="0" parTransId="{568C62A4-67D6-4436-9346-6F16571553A1}" sibTransId="{9FC7788A-95AC-4B6C-8571-FABBAEE7C448}"/>
    <dgm:cxn modelId="{036823D5-CD60-46CA-BC7F-DD4896425B57}" type="presOf" srcId="{3BE98D8D-D8C0-407A-842F-01436003B076}" destId="{0D26E617-E177-494B-BB4D-393802B9E09D}" srcOrd="1" destOrd="0" presId="urn:microsoft.com/office/officeart/2005/8/layout/vProcess5"/>
    <dgm:cxn modelId="{E29FB0D7-3296-4A5B-A9AB-154AB6538EF7}" type="presOf" srcId="{0D394A4F-FC7F-4584-850A-E7F97DEB3B76}" destId="{5A4DACFE-93F7-4C5B-ABDD-45A19BA0B098}" srcOrd="1" destOrd="0" presId="urn:microsoft.com/office/officeart/2005/8/layout/vProcess5"/>
    <dgm:cxn modelId="{E1B8443F-57E8-410C-A1E8-BC463D302463}" type="presOf" srcId="{28D0620C-3555-42E0-900F-CA8176CEF5DD}" destId="{956A6A00-C95E-414B-AD55-8B016D1FF55E}" srcOrd="0" destOrd="0" presId="urn:microsoft.com/office/officeart/2005/8/layout/vProcess5"/>
    <dgm:cxn modelId="{D998941E-BC58-4F63-A027-C6C5B525F065}" srcId="{28D0620C-3555-42E0-900F-CA8176CEF5DD}" destId="{587A3435-6425-4FD9-B11A-3921A2EBC8AF}" srcOrd="2" destOrd="0" parTransId="{99023B6D-B209-4FA6-8583-4619D785E917}" sibTransId="{B3142E1F-0713-4D31-8804-8B63CB71A849}"/>
    <dgm:cxn modelId="{76CA2744-A78E-4944-BD87-6EDB5F942DF7}" type="presOf" srcId="{9FC7788A-95AC-4B6C-8571-FABBAEE7C448}" destId="{B8E08190-90B8-4480-8822-B64F1C577F0C}" srcOrd="0" destOrd="0" presId="urn:microsoft.com/office/officeart/2005/8/layout/vProcess5"/>
    <dgm:cxn modelId="{A5CBF24C-5C50-4128-A842-BEF34FF7F920}" type="presOf" srcId="{587A3435-6425-4FD9-B11A-3921A2EBC8AF}" destId="{5FD34F7A-EC69-40FA-B9C0-EFA2BE96B75D}" srcOrd="1" destOrd="0" presId="urn:microsoft.com/office/officeart/2005/8/layout/vProcess5"/>
    <dgm:cxn modelId="{E95D4296-58C9-418A-BF52-B18F0D1B59B8}" type="presOf" srcId="{A9B763E2-DB72-456A-9022-F2FCAA2A73EC}" destId="{7860E01E-F4A1-4248-964D-701D2DC58F69}" srcOrd="1" destOrd="0" presId="urn:microsoft.com/office/officeart/2005/8/layout/vProcess5"/>
    <dgm:cxn modelId="{F03EDF6C-035C-4E5A-B5A2-76ED62B6ECEC}" type="presParOf" srcId="{956A6A00-C95E-414B-AD55-8B016D1FF55E}" destId="{B19D0C49-EC41-4CCF-B91D-9C2FA52D091E}" srcOrd="0" destOrd="0" presId="urn:microsoft.com/office/officeart/2005/8/layout/vProcess5"/>
    <dgm:cxn modelId="{B05F91E4-E22E-4D68-BDB1-8CCBA31FE8C5}" type="presParOf" srcId="{956A6A00-C95E-414B-AD55-8B016D1FF55E}" destId="{4AE3E9F0-6E2F-42D6-8C38-150F1895CBCB}" srcOrd="1" destOrd="0" presId="urn:microsoft.com/office/officeart/2005/8/layout/vProcess5"/>
    <dgm:cxn modelId="{1B066BCF-934C-40F8-864B-4715C7CF4CBF}" type="presParOf" srcId="{956A6A00-C95E-414B-AD55-8B016D1FF55E}" destId="{908F44EC-F7D1-4872-9140-1C65436DC624}" srcOrd="2" destOrd="0" presId="urn:microsoft.com/office/officeart/2005/8/layout/vProcess5"/>
    <dgm:cxn modelId="{1BECD118-7E05-4A73-BE2F-2B87946CA0E8}" type="presParOf" srcId="{956A6A00-C95E-414B-AD55-8B016D1FF55E}" destId="{C363266F-F37C-44A6-A9FE-548A8CF3A324}" srcOrd="3" destOrd="0" presId="urn:microsoft.com/office/officeart/2005/8/layout/vProcess5"/>
    <dgm:cxn modelId="{869229B1-D202-4CF8-88F6-E7C933DED770}" type="presParOf" srcId="{956A6A00-C95E-414B-AD55-8B016D1FF55E}" destId="{E77FED88-0A4A-4DFD-B3E1-011C9BACCDE9}" srcOrd="4" destOrd="0" presId="urn:microsoft.com/office/officeart/2005/8/layout/vProcess5"/>
    <dgm:cxn modelId="{89B4A683-BA51-493F-9BB7-9370B52B3140}" type="presParOf" srcId="{956A6A00-C95E-414B-AD55-8B016D1FF55E}" destId="{01953079-2521-4704-BEC0-C717B47CC6F8}" srcOrd="5" destOrd="0" presId="urn:microsoft.com/office/officeart/2005/8/layout/vProcess5"/>
    <dgm:cxn modelId="{CC7EE515-EC94-458F-9358-97A75336B5D2}" type="presParOf" srcId="{956A6A00-C95E-414B-AD55-8B016D1FF55E}" destId="{B8E08190-90B8-4480-8822-B64F1C577F0C}" srcOrd="6" destOrd="0" presId="urn:microsoft.com/office/officeart/2005/8/layout/vProcess5"/>
    <dgm:cxn modelId="{89ACC91F-AA20-4C81-ACE0-BA2CFAA860DD}" type="presParOf" srcId="{956A6A00-C95E-414B-AD55-8B016D1FF55E}" destId="{1E8FCBA2-31C3-4477-8131-E94FF126E747}" srcOrd="7" destOrd="0" presId="urn:microsoft.com/office/officeart/2005/8/layout/vProcess5"/>
    <dgm:cxn modelId="{CCB75C88-C63A-430E-A316-82BCACDAD916}" type="presParOf" srcId="{956A6A00-C95E-414B-AD55-8B016D1FF55E}" destId="{0D26E617-E177-494B-BB4D-393802B9E09D}" srcOrd="8" destOrd="0" presId="urn:microsoft.com/office/officeart/2005/8/layout/vProcess5"/>
    <dgm:cxn modelId="{40600352-9057-4586-9EA7-14192589ACB0}" type="presParOf" srcId="{956A6A00-C95E-414B-AD55-8B016D1FF55E}" destId="{5A4DACFE-93F7-4C5B-ABDD-45A19BA0B098}" srcOrd="9" destOrd="0" presId="urn:microsoft.com/office/officeart/2005/8/layout/vProcess5"/>
    <dgm:cxn modelId="{21DFD8E0-731C-44FD-88EB-92B7FC9412A3}" type="presParOf" srcId="{956A6A00-C95E-414B-AD55-8B016D1FF55E}" destId="{5FD34F7A-EC69-40FA-B9C0-EFA2BE96B75D}" srcOrd="10" destOrd="0" presId="urn:microsoft.com/office/officeart/2005/8/layout/vProcess5"/>
    <dgm:cxn modelId="{E097A3C3-C3B3-40C3-8F90-62C176CBB640}" type="presParOf" srcId="{956A6A00-C95E-414B-AD55-8B016D1FF55E}" destId="{7860E01E-F4A1-4248-964D-701D2DC58F6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22D607-4CBE-4141-8847-708E49C69791}"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ru-RU"/>
        </a:p>
      </dgm:t>
    </dgm:pt>
    <dgm:pt modelId="{9A1BFEA8-8BCD-4708-8432-EB05E02CC01E}">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2400" b="1" dirty="0" smtClean="0">
              <a:solidFill>
                <a:schemeClr val="accent2">
                  <a:lumMod val="20000"/>
                  <a:lumOff val="80000"/>
                </a:schemeClr>
              </a:solidFill>
            </a:rPr>
            <a:t>Нұсқа ішінен су айдау</a:t>
          </a:r>
          <a:endParaRPr lang="ru-RU" sz="2400" dirty="0" smtClean="0">
            <a:solidFill>
              <a:schemeClr val="accent2">
                <a:lumMod val="20000"/>
                <a:lumOff val="80000"/>
              </a:schemeClr>
            </a:solidFill>
          </a:endParaRPr>
        </a:p>
        <a:p>
          <a:pPr defTabSz="2355850">
            <a:lnSpc>
              <a:spcPct val="90000"/>
            </a:lnSpc>
            <a:spcBef>
              <a:spcPct val="0"/>
            </a:spcBef>
            <a:spcAft>
              <a:spcPct val="35000"/>
            </a:spcAft>
          </a:pPr>
          <a:endParaRPr lang="ru-RU" sz="1500" dirty="0"/>
        </a:p>
      </dgm:t>
    </dgm:pt>
    <dgm:pt modelId="{0FA83DE0-A7FC-4AE7-823B-FED9CD846119}" type="parTrans" cxnId="{A15F0BD6-D885-497C-BF89-4AD5410195F2}">
      <dgm:prSet/>
      <dgm:spPr/>
      <dgm:t>
        <a:bodyPr/>
        <a:lstStyle/>
        <a:p>
          <a:endParaRPr lang="ru-RU"/>
        </a:p>
      </dgm:t>
    </dgm:pt>
    <dgm:pt modelId="{DD39AED6-B435-44AB-ACBC-626ABCF0914E}" type="sibTrans" cxnId="{A15F0BD6-D885-497C-BF89-4AD5410195F2}">
      <dgm:prSet/>
      <dgm:spPr/>
      <dgm:t>
        <a:bodyPr/>
        <a:lstStyle/>
        <a:p>
          <a:endParaRPr lang="ru-RU"/>
        </a:p>
      </dgm:t>
    </dgm:pt>
    <dgm:pt modelId="{06F33217-8D59-4B6E-A822-B5B8ED4D8474}">
      <dgm:prSet phldrT="[Текст]" custT="1"/>
      <dgm:spPr/>
      <dgm:t>
        <a:bodyPr/>
        <a:lstStyle/>
        <a:p>
          <a:r>
            <a:rPr lang="kk-KZ" sz="1500" dirty="0" smtClean="0"/>
            <a:t>Бұл жағдайда қабатқа әсер ету мұнайлылық нұсқасының ішкі жағында орналасқан су айдау ұңғымалары арқылы жүргізіледі. Бұл мұнай кенішіне әсер етудің ең тиімді әдістерінің бірі болып саналады және мұнай қорын өндіру мерзімін қысқартады,  бір жағынан мұнай өндіруді жылдам өсіреді.       </a:t>
          </a:r>
          <a:endParaRPr lang="ru-RU" sz="1500" dirty="0"/>
        </a:p>
      </dgm:t>
    </dgm:pt>
    <dgm:pt modelId="{CAF6F9CD-20C5-4BAD-8658-1F9BDB00FDDD}" type="parTrans" cxnId="{1311A88A-6C9A-4DCA-A2A3-F97F010D1DE4}">
      <dgm:prSet/>
      <dgm:spPr/>
      <dgm:t>
        <a:bodyPr/>
        <a:lstStyle/>
        <a:p>
          <a:endParaRPr lang="ru-RU"/>
        </a:p>
      </dgm:t>
    </dgm:pt>
    <dgm:pt modelId="{CB349C6C-3B4A-4E4C-B8EE-18575FF55932}" type="sibTrans" cxnId="{1311A88A-6C9A-4DCA-A2A3-F97F010D1DE4}">
      <dgm:prSet/>
      <dgm:spPr/>
      <dgm:t>
        <a:bodyPr/>
        <a:lstStyle/>
        <a:p>
          <a:endParaRPr lang="ru-RU"/>
        </a:p>
      </dgm:t>
    </dgm:pt>
    <dgm:pt modelId="{E1B02CD2-1A06-4CDE-966D-32F95B25AE59}">
      <dgm:prSet/>
      <dgm:spPr/>
      <dgm:t>
        <a:bodyPr/>
        <a:lstStyle/>
        <a:p>
          <a:endParaRPr lang="ru-RU"/>
        </a:p>
      </dgm:t>
    </dgm:pt>
    <dgm:pt modelId="{E3A72201-FD49-4F40-B30F-2B77A0DA665D}" type="parTrans" cxnId="{B3488459-C9FB-4F8F-9204-9760F958295F}">
      <dgm:prSet/>
      <dgm:spPr/>
      <dgm:t>
        <a:bodyPr/>
        <a:lstStyle/>
        <a:p>
          <a:endParaRPr lang="ru-RU"/>
        </a:p>
      </dgm:t>
    </dgm:pt>
    <dgm:pt modelId="{444D1FA3-A5C8-4AAE-A561-34632B428A59}" type="sibTrans" cxnId="{B3488459-C9FB-4F8F-9204-9760F958295F}">
      <dgm:prSet/>
      <dgm:spPr/>
      <dgm:t>
        <a:bodyPr/>
        <a:lstStyle/>
        <a:p>
          <a:endParaRPr lang="ru-RU"/>
        </a:p>
      </dgm:t>
    </dgm:pt>
    <dgm:pt modelId="{869E2009-5D66-4B27-8A0B-9FE5E8F1A022}" type="pres">
      <dgm:prSet presAssocID="{1722D607-4CBE-4141-8847-708E49C69791}" presName="compositeShape" presStyleCnt="0">
        <dgm:presLayoutVars>
          <dgm:chMax val="2"/>
          <dgm:dir/>
          <dgm:resizeHandles val="exact"/>
        </dgm:presLayoutVars>
      </dgm:prSet>
      <dgm:spPr/>
      <dgm:t>
        <a:bodyPr/>
        <a:lstStyle/>
        <a:p>
          <a:endParaRPr lang="ru-RU"/>
        </a:p>
      </dgm:t>
    </dgm:pt>
    <dgm:pt modelId="{15B1C9A5-EFD5-471B-BEAA-88AE0716E760}" type="pres">
      <dgm:prSet presAssocID="{1722D607-4CBE-4141-8847-708E49C69791}" presName="ribbon" presStyleLbl="node1" presStyleIdx="0" presStyleCnt="1" custLinFactNeighborX="-2549" custLinFactNeighborY="15686"/>
      <dgm:spPr/>
    </dgm:pt>
    <dgm:pt modelId="{DBFC42F4-2DF4-4D41-A0FB-9BE086E33656}" type="pres">
      <dgm:prSet presAssocID="{1722D607-4CBE-4141-8847-708E49C69791}" presName="leftArrowText" presStyleLbl="node1" presStyleIdx="0" presStyleCnt="1" custScaleY="92359" custLinFactNeighborX="1069" custLinFactNeighborY="-3520">
        <dgm:presLayoutVars>
          <dgm:chMax val="0"/>
          <dgm:bulletEnabled val="1"/>
        </dgm:presLayoutVars>
      </dgm:prSet>
      <dgm:spPr/>
      <dgm:t>
        <a:bodyPr/>
        <a:lstStyle/>
        <a:p>
          <a:endParaRPr lang="ru-RU"/>
        </a:p>
      </dgm:t>
    </dgm:pt>
    <dgm:pt modelId="{86FAD82A-8F6D-4A17-B8D7-3AE27A84CC27}" type="pres">
      <dgm:prSet presAssocID="{1722D607-4CBE-4141-8847-708E49C69791}" presName="rightArrowText" presStyleLbl="node1" presStyleIdx="0" presStyleCnt="1" custLinFactNeighborX="-4022" custLinFactNeighborY="-340">
        <dgm:presLayoutVars>
          <dgm:chMax val="0"/>
          <dgm:bulletEnabled val="1"/>
        </dgm:presLayoutVars>
      </dgm:prSet>
      <dgm:spPr/>
      <dgm:t>
        <a:bodyPr/>
        <a:lstStyle/>
        <a:p>
          <a:endParaRPr lang="ru-RU"/>
        </a:p>
      </dgm:t>
    </dgm:pt>
  </dgm:ptLst>
  <dgm:cxnLst>
    <dgm:cxn modelId="{A15F0BD6-D885-497C-BF89-4AD5410195F2}" srcId="{1722D607-4CBE-4141-8847-708E49C69791}" destId="{9A1BFEA8-8BCD-4708-8432-EB05E02CC01E}" srcOrd="0" destOrd="0" parTransId="{0FA83DE0-A7FC-4AE7-823B-FED9CD846119}" sibTransId="{DD39AED6-B435-44AB-ACBC-626ABCF0914E}"/>
    <dgm:cxn modelId="{DEDA587D-427D-4CE3-9E1B-9BBC2BE7B679}" type="presOf" srcId="{1722D607-4CBE-4141-8847-708E49C69791}" destId="{869E2009-5D66-4B27-8A0B-9FE5E8F1A022}" srcOrd="0" destOrd="0" presId="urn:microsoft.com/office/officeart/2005/8/layout/arrow6"/>
    <dgm:cxn modelId="{1311A88A-6C9A-4DCA-A2A3-F97F010D1DE4}" srcId="{1722D607-4CBE-4141-8847-708E49C69791}" destId="{06F33217-8D59-4B6E-A822-B5B8ED4D8474}" srcOrd="1" destOrd="0" parTransId="{CAF6F9CD-20C5-4BAD-8658-1F9BDB00FDDD}" sibTransId="{CB349C6C-3B4A-4E4C-B8EE-18575FF55932}"/>
    <dgm:cxn modelId="{B3488459-C9FB-4F8F-9204-9760F958295F}" srcId="{1722D607-4CBE-4141-8847-708E49C69791}" destId="{E1B02CD2-1A06-4CDE-966D-32F95B25AE59}" srcOrd="2" destOrd="0" parTransId="{E3A72201-FD49-4F40-B30F-2B77A0DA665D}" sibTransId="{444D1FA3-A5C8-4AAE-A561-34632B428A59}"/>
    <dgm:cxn modelId="{047A844A-8370-4A24-A314-324E2605CE5A}" type="presOf" srcId="{06F33217-8D59-4B6E-A822-B5B8ED4D8474}" destId="{86FAD82A-8F6D-4A17-B8D7-3AE27A84CC27}" srcOrd="0" destOrd="0" presId="urn:microsoft.com/office/officeart/2005/8/layout/arrow6"/>
    <dgm:cxn modelId="{183CD215-1E28-4869-BC55-B72DA28CBBAB}" type="presOf" srcId="{9A1BFEA8-8BCD-4708-8432-EB05E02CC01E}" destId="{DBFC42F4-2DF4-4D41-A0FB-9BE086E33656}" srcOrd="0" destOrd="0" presId="urn:microsoft.com/office/officeart/2005/8/layout/arrow6"/>
    <dgm:cxn modelId="{0D7CC628-2C18-4B54-B603-CD071C93E16D}" type="presParOf" srcId="{869E2009-5D66-4B27-8A0B-9FE5E8F1A022}" destId="{15B1C9A5-EFD5-471B-BEAA-88AE0716E760}" srcOrd="0" destOrd="0" presId="urn:microsoft.com/office/officeart/2005/8/layout/arrow6"/>
    <dgm:cxn modelId="{EFB39692-8339-4220-BDA7-1FCA47B00F5A}" type="presParOf" srcId="{869E2009-5D66-4B27-8A0B-9FE5E8F1A022}" destId="{DBFC42F4-2DF4-4D41-A0FB-9BE086E33656}" srcOrd="1" destOrd="0" presId="urn:microsoft.com/office/officeart/2005/8/layout/arrow6"/>
    <dgm:cxn modelId="{94FB2CA3-9338-4DA2-BAF8-0187FCE902F0}" type="presParOf" srcId="{869E2009-5D66-4B27-8A0B-9FE5E8F1A022}" destId="{86FAD82A-8F6D-4A17-B8D7-3AE27A84CC27}"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E7B8BC-F85E-4140-9F24-93BEB13D046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ru-RU"/>
        </a:p>
      </dgm:t>
    </dgm:pt>
    <dgm:pt modelId="{9B4C56EC-B0C8-4C52-8ED6-582BB0034479}">
      <dgm:prSet phldrT="[Текст]"/>
      <dgm:spPr/>
      <dgm:t>
        <a:bodyPr/>
        <a:lstStyle/>
        <a:p>
          <a:r>
            <a:rPr lang="kk-KZ" dirty="0" smtClean="0"/>
            <a:t>Сумен қамтамасыз ету жүйесі бірнеше қарапайым элементтерден тұрады,  олар: </a:t>
          </a:r>
          <a:endParaRPr lang="ru-RU" dirty="0"/>
        </a:p>
      </dgm:t>
    </dgm:pt>
    <dgm:pt modelId="{46036698-0D8D-4B8A-8AA6-41B9225AA13B}" type="parTrans" cxnId="{398121E8-7DB9-4371-8B08-6DC86338D1F3}">
      <dgm:prSet/>
      <dgm:spPr/>
      <dgm:t>
        <a:bodyPr/>
        <a:lstStyle/>
        <a:p>
          <a:endParaRPr lang="ru-RU"/>
        </a:p>
      </dgm:t>
    </dgm:pt>
    <dgm:pt modelId="{F6B0A559-9D24-4751-ADFF-39F373F1865A}" type="sibTrans" cxnId="{398121E8-7DB9-4371-8B08-6DC86338D1F3}">
      <dgm:prSet/>
      <dgm:spPr/>
      <dgm:t>
        <a:bodyPr/>
        <a:lstStyle/>
        <a:p>
          <a:endParaRPr lang="ru-RU"/>
        </a:p>
      </dgm:t>
    </dgm:pt>
    <dgm:pt modelId="{1DCA0D9C-3B2C-48DF-A13D-71835ACCA7F2}">
      <dgm:prSet phldrT="[Текст]" custT="1"/>
      <dgm:spPr/>
      <dgm:t>
        <a:bodyPr/>
        <a:lstStyle/>
        <a:p>
          <a:r>
            <a:rPr lang="ru-RU" sz="1600" dirty="0" smtClean="0">
              <a:solidFill>
                <a:schemeClr val="tx1">
                  <a:lumMod val="95000"/>
                  <a:lumOff val="5000"/>
                </a:schemeClr>
              </a:solidFill>
            </a:rPr>
            <a:t>- су жинау </a:t>
          </a:r>
          <a:r>
            <a:rPr lang="ru-RU" sz="1600" dirty="0" err="1" smtClean="0">
              <a:solidFill>
                <a:schemeClr val="tx1">
                  <a:lumMod val="95000"/>
                  <a:lumOff val="5000"/>
                </a:schemeClr>
              </a:solidFill>
            </a:rPr>
            <a:t>қондырғысы</a:t>
          </a:r>
          <a:r>
            <a:rPr lang="ru-RU" sz="1600" dirty="0" smtClean="0">
              <a:solidFill>
                <a:schemeClr val="tx1">
                  <a:lumMod val="95000"/>
                  <a:lumOff val="5000"/>
                </a:schemeClr>
              </a:solidFill>
            </a:rPr>
            <a:t>, </a:t>
          </a:r>
          <a:endParaRPr lang="ru-RU" sz="1600" dirty="0">
            <a:solidFill>
              <a:schemeClr val="tx1">
                <a:lumMod val="95000"/>
                <a:lumOff val="5000"/>
              </a:schemeClr>
            </a:solidFill>
          </a:endParaRPr>
        </a:p>
      </dgm:t>
    </dgm:pt>
    <dgm:pt modelId="{EF8B4139-5FED-4681-8257-850D3F8AC368}" type="parTrans" cxnId="{F9382BD2-9F22-44F1-B6E5-0847BF021C56}">
      <dgm:prSet/>
      <dgm:spPr/>
      <dgm:t>
        <a:bodyPr/>
        <a:lstStyle/>
        <a:p>
          <a:endParaRPr lang="ru-RU"/>
        </a:p>
      </dgm:t>
    </dgm:pt>
    <dgm:pt modelId="{D8235349-354C-41E8-9044-10D02296083B}" type="sibTrans" cxnId="{F9382BD2-9F22-44F1-B6E5-0847BF021C56}">
      <dgm:prSet/>
      <dgm:spPr/>
      <dgm:t>
        <a:bodyPr/>
        <a:lstStyle/>
        <a:p>
          <a:endParaRPr lang="ru-RU"/>
        </a:p>
      </dgm:t>
    </dgm:pt>
    <dgm:pt modelId="{F3EAC6AD-A513-49D9-986D-6A4D3ED4C532}">
      <dgm:prSet phldrT="[Текст]" custT="1"/>
      <dgm:spPr/>
      <dgm:t>
        <a:bodyPr/>
        <a:lstStyle/>
        <a:p>
          <a:r>
            <a:rPr lang="ru-RU" sz="1600" dirty="0" smtClean="0">
              <a:solidFill>
                <a:schemeClr val="tx1">
                  <a:lumMod val="95000"/>
                  <a:lumOff val="5000"/>
                </a:schemeClr>
              </a:solidFill>
            </a:rPr>
            <a:t>- тазаланған суды тарату коллекторларына айдау </a:t>
          </a:r>
          <a:endParaRPr lang="ru-RU" sz="1600" dirty="0">
            <a:solidFill>
              <a:schemeClr val="tx1">
                <a:lumMod val="95000"/>
                <a:lumOff val="5000"/>
              </a:schemeClr>
            </a:solidFill>
          </a:endParaRPr>
        </a:p>
      </dgm:t>
    </dgm:pt>
    <dgm:pt modelId="{BD624F94-4AFC-4681-B3CA-9415580DA68E}" type="parTrans" cxnId="{1A097AF0-E6FD-4C5B-B668-685174AE98A7}">
      <dgm:prSet/>
      <dgm:spPr/>
      <dgm:t>
        <a:bodyPr/>
        <a:lstStyle/>
        <a:p>
          <a:endParaRPr lang="ru-RU"/>
        </a:p>
      </dgm:t>
    </dgm:pt>
    <dgm:pt modelId="{D5BBB79E-2301-4F06-A9D7-A6F201C9266B}" type="sibTrans" cxnId="{1A097AF0-E6FD-4C5B-B668-685174AE98A7}">
      <dgm:prSet/>
      <dgm:spPr/>
      <dgm:t>
        <a:bodyPr/>
        <a:lstStyle/>
        <a:p>
          <a:endParaRPr lang="ru-RU"/>
        </a:p>
      </dgm:t>
    </dgm:pt>
    <dgm:pt modelId="{1ABE299B-37EF-4B08-B33A-B74209ACC084}">
      <dgm:prSet phldrT="[Текст]" custT="1"/>
      <dgm:spPr/>
      <dgm:t>
        <a:bodyPr/>
        <a:lstStyle/>
        <a:p>
          <a:r>
            <a:rPr lang="ru-RU" sz="1400" dirty="0" smtClean="0">
              <a:solidFill>
                <a:schemeClr val="tx1">
                  <a:lumMod val="95000"/>
                  <a:lumOff val="5000"/>
                </a:schemeClr>
              </a:solidFill>
            </a:rPr>
            <a:t>тікелей су айдау </a:t>
          </a:r>
          <a:r>
            <a:rPr lang="ru-RU" sz="1400" dirty="0" err="1" smtClean="0">
              <a:solidFill>
                <a:schemeClr val="tx1">
                  <a:lumMod val="95000"/>
                  <a:lumOff val="5000"/>
                </a:schemeClr>
              </a:solidFill>
            </a:rPr>
            <a:t>ұңғымаларына </a:t>
          </a:r>
          <a:r>
            <a:rPr lang="ru-RU" sz="1400" dirty="0" smtClean="0">
              <a:solidFill>
                <a:schemeClr val="tx1">
                  <a:lumMod val="95000"/>
                  <a:lumOff val="5000"/>
                </a:schemeClr>
              </a:solidFill>
            </a:rPr>
            <a:t>су айдау </a:t>
          </a:r>
          <a:r>
            <a:rPr lang="ru-RU" sz="1400" dirty="0" err="1" smtClean="0">
              <a:solidFill>
                <a:schemeClr val="tx1">
                  <a:lumMod val="95000"/>
                  <a:lumOff val="5000"/>
                </a:schemeClr>
              </a:solidFill>
            </a:rPr>
            <a:t>үшін қолданылатын блокты</a:t>
          </a:r>
          <a:r>
            <a:rPr lang="ru-RU" sz="1400" dirty="0" smtClean="0">
              <a:solidFill>
                <a:schemeClr val="tx1">
                  <a:lumMod val="95000"/>
                  <a:lumOff val="5000"/>
                </a:schemeClr>
              </a:solidFill>
            </a:rPr>
            <a:t> </a:t>
          </a:r>
          <a:r>
            <a:rPr lang="ru-RU" sz="1400" dirty="0" err="1" smtClean="0">
              <a:solidFill>
                <a:schemeClr val="tx1">
                  <a:lumMod val="95000"/>
                  <a:lumOff val="5000"/>
                </a:schemeClr>
              </a:solidFill>
            </a:rPr>
            <a:t>шоғырланған сораптар</a:t>
          </a:r>
          <a:r>
            <a:rPr lang="ru-RU" sz="1400" dirty="0" smtClean="0">
              <a:solidFill>
                <a:schemeClr val="tx1">
                  <a:lumMod val="95000"/>
                  <a:lumOff val="5000"/>
                </a:schemeClr>
              </a:solidFill>
            </a:rPr>
            <a:t> </a:t>
          </a:r>
          <a:r>
            <a:rPr lang="ru-RU" sz="1400" dirty="0" err="1" smtClean="0">
              <a:solidFill>
                <a:schemeClr val="tx1">
                  <a:lumMod val="95000"/>
                  <a:lumOff val="5000"/>
                </a:schemeClr>
              </a:solidFill>
            </a:rPr>
            <a:t>станциясы</a:t>
          </a:r>
          <a:r>
            <a:rPr lang="ru-RU" sz="1400" dirty="0" smtClean="0">
              <a:solidFill>
                <a:schemeClr val="tx1">
                  <a:lumMod val="95000"/>
                  <a:lumOff val="5000"/>
                </a:schemeClr>
              </a:solidFill>
            </a:rPr>
            <a:t> (БКНС). </a:t>
          </a:r>
          <a:endParaRPr lang="ru-RU" sz="1400" dirty="0">
            <a:solidFill>
              <a:schemeClr val="tx1">
                <a:lumMod val="95000"/>
                <a:lumOff val="5000"/>
              </a:schemeClr>
            </a:solidFill>
          </a:endParaRPr>
        </a:p>
      </dgm:t>
    </dgm:pt>
    <dgm:pt modelId="{8780FF28-B55B-4CB1-8BA9-D89F13BA3964}" type="parTrans" cxnId="{0456881B-1F1A-42D0-AE6A-9CFEAD05D229}">
      <dgm:prSet/>
      <dgm:spPr/>
      <dgm:t>
        <a:bodyPr/>
        <a:lstStyle/>
        <a:p>
          <a:endParaRPr lang="ru-RU"/>
        </a:p>
      </dgm:t>
    </dgm:pt>
    <dgm:pt modelId="{087BD46F-2519-42AF-A8C0-1DFF1ED2E86D}" type="sibTrans" cxnId="{0456881B-1F1A-42D0-AE6A-9CFEAD05D229}">
      <dgm:prSet/>
      <dgm:spPr/>
      <dgm:t>
        <a:bodyPr/>
        <a:lstStyle/>
        <a:p>
          <a:endParaRPr lang="ru-RU"/>
        </a:p>
      </dgm:t>
    </dgm:pt>
    <dgm:pt modelId="{A5F2F841-A8A9-42A9-9182-A760502CD0A1}">
      <dgm:prSet phldrT="[Текст]" custT="1"/>
      <dgm:spPr/>
      <dgm:t>
        <a:bodyPr/>
        <a:lstStyle/>
        <a:p>
          <a:r>
            <a:rPr lang="ru-RU" sz="1600" dirty="0" smtClean="0">
              <a:solidFill>
                <a:schemeClr val="tx1">
                  <a:lumMod val="95000"/>
                  <a:lumOff val="5000"/>
                </a:schemeClr>
              </a:solidFill>
            </a:rPr>
            <a:t>- суды дайындау торабы, </a:t>
          </a:r>
          <a:endParaRPr lang="ru-RU" sz="1600" dirty="0">
            <a:solidFill>
              <a:schemeClr val="tx1">
                <a:lumMod val="95000"/>
                <a:lumOff val="5000"/>
              </a:schemeClr>
            </a:solidFill>
          </a:endParaRPr>
        </a:p>
      </dgm:t>
    </dgm:pt>
    <dgm:pt modelId="{B8ADEE29-C4D6-42AC-8DAF-33446212B213}" type="parTrans" cxnId="{04E59DD5-BC70-45DA-BD64-BDE4A6F0DCD4}">
      <dgm:prSet/>
      <dgm:spPr/>
      <dgm:t>
        <a:bodyPr/>
        <a:lstStyle/>
        <a:p>
          <a:endParaRPr lang="ru-RU"/>
        </a:p>
      </dgm:t>
    </dgm:pt>
    <dgm:pt modelId="{8C47402F-9A2B-41E4-94BE-3223DB3585B4}" type="sibTrans" cxnId="{04E59DD5-BC70-45DA-BD64-BDE4A6F0DCD4}">
      <dgm:prSet/>
      <dgm:spPr/>
      <dgm:t>
        <a:bodyPr/>
        <a:lstStyle/>
        <a:p>
          <a:endParaRPr lang="ru-RU"/>
        </a:p>
      </dgm:t>
    </dgm:pt>
    <dgm:pt modelId="{46E55ABD-6CD1-4E64-99C1-0AA3813055DD}" type="pres">
      <dgm:prSet presAssocID="{97E7B8BC-F85E-4140-9F24-93BEB13D0461}" presName="Name0" presStyleCnt="0">
        <dgm:presLayoutVars>
          <dgm:chMax val="1"/>
          <dgm:dir/>
          <dgm:animLvl val="ctr"/>
          <dgm:resizeHandles val="exact"/>
        </dgm:presLayoutVars>
      </dgm:prSet>
      <dgm:spPr/>
      <dgm:t>
        <a:bodyPr/>
        <a:lstStyle/>
        <a:p>
          <a:endParaRPr lang="ru-RU"/>
        </a:p>
      </dgm:t>
    </dgm:pt>
    <dgm:pt modelId="{C0F28599-619D-4BFB-AB2D-68D827917D51}" type="pres">
      <dgm:prSet presAssocID="{9B4C56EC-B0C8-4C52-8ED6-582BB0034479}" presName="centerShape" presStyleLbl="node0" presStyleIdx="0" presStyleCnt="1"/>
      <dgm:spPr/>
      <dgm:t>
        <a:bodyPr/>
        <a:lstStyle/>
        <a:p>
          <a:endParaRPr lang="ru-RU"/>
        </a:p>
      </dgm:t>
    </dgm:pt>
    <dgm:pt modelId="{9F31DAF9-E45A-4630-AB58-180141513884}" type="pres">
      <dgm:prSet presAssocID="{1DCA0D9C-3B2C-48DF-A13D-71835ACCA7F2}" presName="node" presStyleLbl="node1" presStyleIdx="0" presStyleCnt="4">
        <dgm:presLayoutVars>
          <dgm:bulletEnabled val="1"/>
        </dgm:presLayoutVars>
      </dgm:prSet>
      <dgm:spPr/>
      <dgm:t>
        <a:bodyPr/>
        <a:lstStyle/>
        <a:p>
          <a:endParaRPr lang="ru-RU"/>
        </a:p>
      </dgm:t>
    </dgm:pt>
    <dgm:pt modelId="{AAF072BE-2363-4A39-9FCC-6FA0F88C9360}" type="pres">
      <dgm:prSet presAssocID="{1DCA0D9C-3B2C-48DF-A13D-71835ACCA7F2}" presName="dummy" presStyleCnt="0"/>
      <dgm:spPr/>
    </dgm:pt>
    <dgm:pt modelId="{6A0B8F33-C384-4277-9640-CEB0C455B500}" type="pres">
      <dgm:prSet presAssocID="{D8235349-354C-41E8-9044-10D02296083B}" presName="sibTrans" presStyleLbl="sibTrans2D1" presStyleIdx="0" presStyleCnt="4"/>
      <dgm:spPr/>
      <dgm:t>
        <a:bodyPr/>
        <a:lstStyle/>
        <a:p>
          <a:endParaRPr lang="ru-RU"/>
        </a:p>
      </dgm:t>
    </dgm:pt>
    <dgm:pt modelId="{FA779CAC-3DF8-4C82-BB4A-54DC96EE535D}" type="pres">
      <dgm:prSet presAssocID="{F3EAC6AD-A513-49D9-986D-6A4D3ED4C532}" presName="node" presStyleLbl="node1" presStyleIdx="1" presStyleCnt="4">
        <dgm:presLayoutVars>
          <dgm:bulletEnabled val="1"/>
        </dgm:presLayoutVars>
      </dgm:prSet>
      <dgm:spPr/>
      <dgm:t>
        <a:bodyPr/>
        <a:lstStyle/>
        <a:p>
          <a:endParaRPr lang="ru-RU"/>
        </a:p>
      </dgm:t>
    </dgm:pt>
    <dgm:pt modelId="{4F7E2ECE-FDAB-4E75-A460-731637E817D2}" type="pres">
      <dgm:prSet presAssocID="{F3EAC6AD-A513-49D9-986D-6A4D3ED4C532}" presName="dummy" presStyleCnt="0"/>
      <dgm:spPr/>
    </dgm:pt>
    <dgm:pt modelId="{5C1B1B92-F381-4E4B-8D69-0101B6BEE0BB}" type="pres">
      <dgm:prSet presAssocID="{D5BBB79E-2301-4F06-A9D7-A6F201C9266B}" presName="sibTrans" presStyleLbl="sibTrans2D1" presStyleIdx="1" presStyleCnt="4" custLinFactNeighborX="3951" custLinFactNeighborY="-1231"/>
      <dgm:spPr/>
      <dgm:t>
        <a:bodyPr/>
        <a:lstStyle/>
        <a:p>
          <a:endParaRPr lang="ru-RU"/>
        </a:p>
      </dgm:t>
    </dgm:pt>
    <dgm:pt modelId="{ADFCE0B0-8D85-4190-9BB9-F670B60BCAF5}" type="pres">
      <dgm:prSet presAssocID="{1ABE299B-37EF-4B08-B33A-B74209ACC084}" presName="node" presStyleLbl="node1" presStyleIdx="2" presStyleCnt="4" custScaleX="134455" custScaleY="118303" custRadScaleRad="97042" custRadScaleInc="0">
        <dgm:presLayoutVars>
          <dgm:bulletEnabled val="1"/>
        </dgm:presLayoutVars>
      </dgm:prSet>
      <dgm:spPr/>
      <dgm:t>
        <a:bodyPr/>
        <a:lstStyle/>
        <a:p>
          <a:endParaRPr lang="ru-RU"/>
        </a:p>
      </dgm:t>
    </dgm:pt>
    <dgm:pt modelId="{036D6773-51E6-49AF-AF4A-04D9B4DBCDC6}" type="pres">
      <dgm:prSet presAssocID="{1ABE299B-37EF-4B08-B33A-B74209ACC084}" presName="dummy" presStyleCnt="0"/>
      <dgm:spPr/>
    </dgm:pt>
    <dgm:pt modelId="{81A4D476-9259-41CA-8541-BBD92762CB1C}" type="pres">
      <dgm:prSet presAssocID="{087BD46F-2519-42AF-A8C0-1DFF1ED2E86D}" presName="sibTrans" presStyleLbl="sibTrans2D1" presStyleIdx="2" presStyleCnt="4"/>
      <dgm:spPr/>
      <dgm:t>
        <a:bodyPr/>
        <a:lstStyle/>
        <a:p>
          <a:endParaRPr lang="ru-RU"/>
        </a:p>
      </dgm:t>
    </dgm:pt>
    <dgm:pt modelId="{232E2980-105B-42DC-A04E-3BA8EC716F61}" type="pres">
      <dgm:prSet presAssocID="{A5F2F841-A8A9-42A9-9182-A760502CD0A1}" presName="node" presStyleLbl="node1" presStyleIdx="3" presStyleCnt="4">
        <dgm:presLayoutVars>
          <dgm:bulletEnabled val="1"/>
        </dgm:presLayoutVars>
      </dgm:prSet>
      <dgm:spPr/>
      <dgm:t>
        <a:bodyPr/>
        <a:lstStyle/>
        <a:p>
          <a:endParaRPr lang="ru-RU"/>
        </a:p>
      </dgm:t>
    </dgm:pt>
    <dgm:pt modelId="{7AD4203A-2B2D-482D-814A-2A20EABBD97C}" type="pres">
      <dgm:prSet presAssocID="{A5F2F841-A8A9-42A9-9182-A760502CD0A1}" presName="dummy" presStyleCnt="0"/>
      <dgm:spPr/>
    </dgm:pt>
    <dgm:pt modelId="{6110D52B-15BC-4369-A402-3D1FA24A3D41}" type="pres">
      <dgm:prSet presAssocID="{8C47402F-9A2B-41E4-94BE-3223DB3585B4}" presName="sibTrans" presStyleLbl="sibTrans2D1" presStyleIdx="3" presStyleCnt="4"/>
      <dgm:spPr/>
      <dgm:t>
        <a:bodyPr/>
        <a:lstStyle/>
        <a:p>
          <a:endParaRPr lang="ru-RU"/>
        </a:p>
      </dgm:t>
    </dgm:pt>
  </dgm:ptLst>
  <dgm:cxnLst>
    <dgm:cxn modelId="{772BE11C-4FBF-4BE5-900B-4E48316AC8BD}" type="presOf" srcId="{A5F2F841-A8A9-42A9-9182-A760502CD0A1}" destId="{232E2980-105B-42DC-A04E-3BA8EC716F61}" srcOrd="0" destOrd="0" presId="urn:microsoft.com/office/officeart/2005/8/layout/radial6"/>
    <dgm:cxn modelId="{E455F179-6CFF-44A4-98E5-E840741EBD40}" type="presOf" srcId="{8C47402F-9A2B-41E4-94BE-3223DB3585B4}" destId="{6110D52B-15BC-4369-A402-3D1FA24A3D41}" srcOrd="0" destOrd="0" presId="urn:microsoft.com/office/officeart/2005/8/layout/radial6"/>
    <dgm:cxn modelId="{04E59DD5-BC70-45DA-BD64-BDE4A6F0DCD4}" srcId="{9B4C56EC-B0C8-4C52-8ED6-582BB0034479}" destId="{A5F2F841-A8A9-42A9-9182-A760502CD0A1}" srcOrd="3" destOrd="0" parTransId="{B8ADEE29-C4D6-42AC-8DAF-33446212B213}" sibTransId="{8C47402F-9A2B-41E4-94BE-3223DB3585B4}"/>
    <dgm:cxn modelId="{E6D4B64D-E5B4-416E-BCB2-20E986AD3A3A}" type="presOf" srcId="{9B4C56EC-B0C8-4C52-8ED6-582BB0034479}" destId="{C0F28599-619D-4BFB-AB2D-68D827917D51}" srcOrd="0" destOrd="0" presId="urn:microsoft.com/office/officeart/2005/8/layout/radial6"/>
    <dgm:cxn modelId="{398121E8-7DB9-4371-8B08-6DC86338D1F3}" srcId="{97E7B8BC-F85E-4140-9F24-93BEB13D0461}" destId="{9B4C56EC-B0C8-4C52-8ED6-582BB0034479}" srcOrd="0" destOrd="0" parTransId="{46036698-0D8D-4B8A-8AA6-41B9225AA13B}" sibTransId="{F6B0A559-9D24-4751-ADFF-39F373F1865A}"/>
    <dgm:cxn modelId="{1FA2EEB0-2CFF-4D10-8E9D-8D236E7F41A5}" type="presOf" srcId="{97E7B8BC-F85E-4140-9F24-93BEB13D0461}" destId="{46E55ABD-6CD1-4E64-99C1-0AA3813055DD}" srcOrd="0" destOrd="0" presId="urn:microsoft.com/office/officeart/2005/8/layout/radial6"/>
    <dgm:cxn modelId="{A428FC27-E0E7-4D90-88AF-93EC3CEEC508}" type="presOf" srcId="{D5BBB79E-2301-4F06-A9D7-A6F201C9266B}" destId="{5C1B1B92-F381-4E4B-8D69-0101B6BEE0BB}" srcOrd="0" destOrd="0" presId="urn:microsoft.com/office/officeart/2005/8/layout/radial6"/>
    <dgm:cxn modelId="{0456881B-1F1A-42D0-AE6A-9CFEAD05D229}" srcId="{9B4C56EC-B0C8-4C52-8ED6-582BB0034479}" destId="{1ABE299B-37EF-4B08-B33A-B74209ACC084}" srcOrd="2" destOrd="0" parTransId="{8780FF28-B55B-4CB1-8BA9-D89F13BA3964}" sibTransId="{087BD46F-2519-42AF-A8C0-1DFF1ED2E86D}"/>
    <dgm:cxn modelId="{EA53665E-3C6B-4C01-8842-90FC4A525A39}" type="presOf" srcId="{087BD46F-2519-42AF-A8C0-1DFF1ED2E86D}" destId="{81A4D476-9259-41CA-8541-BBD92762CB1C}" srcOrd="0" destOrd="0" presId="urn:microsoft.com/office/officeart/2005/8/layout/radial6"/>
    <dgm:cxn modelId="{684F19FA-6082-4AE0-B8ED-86C8675E7BE3}" type="presOf" srcId="{F3EAC6AD-A513-49D9-986D-6A4D3ED4C532}" destId="{FA779CAC-3DF8-4C82-BB4A-54DC96EE535D}" srcOrd="0" destOrd="0" presId="urn:microsoft.com/office/officeart/2005/8/layout/radial6"/>
    <dgm:cxn modelId="{46BE2927-32E5-4DDC-A78B-9D76E2E66480}" type="presOf" srcId="{D8235349-354C-41E8-9044-10D02296083B}" destId="{6A0B8F33-C384-4277-9640-CEB0C455B500}" srcOrd="0" destOrd="0" presId="urn:microsoft.com/office/officeart/2005/8/layout/radial6"/>
    <dgm:cxn modelId="{F9382BD2-9F22-44F1-B6E5-0847BF021C56}" srcId="{9B4C56EC-B0C8-4C52-8ED6-582BB0034479}" destId="{1DCA0D9C-3B2C-48DF-A13D-71835ACCA7F2}" srcOrd="0" destOrd="0" parTransId="{EF8B4139-5FED-4681-8257-850D3F8AC368}" sibTransId="{D8235349-354C-41E8-9044-10D02296083B}"/>
    <dgm:cxn modelId="{B6D65FB5-70F5-41E0-9BF9-83891BB7875E}" type="presOf" srcId="{1ABE299B-37EF-4B08-B33A-B74209ACC084}" destId="{ADFCE0B0-8D85-4190-9BB9-F670B60BCAF5}" srcOrd="0" destOrd="0" presId="urn:microsoft.com/office/officeart/2005/8/layout/radial6"/>
    <dgm:cxn modelId="{1A097AF0-E6FD-4C5B-B668-685174AE98A7}" srcId="{9B4C56EC-B0C8-4C52-8ED6-582BB0034479}" destId="{F3EAC6AD-A513-49D9-986D-6A4D3ED4C532}" srcOrd="1" destOrd="0" parTransId="{BD624F94-4AFC-4681-B3CA-9415580DA68E}" sibTransId="{D5BBB79E-2301-4F06-A9D7-A6F201C9266B}"/>
    <dgm:cxn modelId="{8C1260A2-3E98-4D41-B20B-4300F87E54FA}" type="presOf" srcId="{1DCA0D9C-3B2C-48DF-A13D-71835ACCA7F2}" destId="{9F31DAF9-E45A-4630-AB58-180141513884}" srcOrd="0" destOrd="0" presId="urn:microsoft.com/office/officeart/2005/8/layout/radial6"/>
    <dgm:cxn modelId="{1BF18539-35D0-4441-8054-9DA6F894599F}" type="presParOf" srcId="{46E55ABD-6CD1-4E64-99C1-0AA3813055DD}" destId="{C0F28599-619D-4BFB-AB2D-68D827917D51}" srcOrd="0" destOrd="0" presId="urn:microsoft.com/office/officeart/2005/8/layout/radial6"/>
    <dgm:cxn modelId="{2E65EAD4-7CDD-4A81-8226-F991E6888849}" type="presParOf" srcId="{46E55ABD-6CD1-4E64-99C1-0AA3813055DD}" destId="{9F31DAF9-E45A-4630-AB58-180141513884}" srcOrd="1" destOrd="0" presId="urn:microsoft.com/office/officeart/2005/8/layout/radial6"/>
    <dgm:cxn modelId="{8DCD5A0C-7145-400C-BDA7-AE057437C9A2}" type="presParOf" srcId="{46E55ABD-6CD1-4E64-99C1-0AA3813055DD}" destId="{AAF072BE-2363-4A39-9FCC-6FA0F88C9360}" srcOrd="2" destOrd="0" presId="urn:microsoft.com/office/officeart/2005/8/layout/radial6"/>
    <dgm:cxn modelId="{0E28CED6-9402-4694-9760-4DCC602C6374}" type="presParOf" srcId="{46E55ABD-6CD1-4E64-99C1-0AA3813055DD}" destId="{6A0B8F33-C384-4277-9640-CEB0C455B500}" srcOrd="3" destOrd="0" presId="urn:microsoft.com/office/officeart/2005/8/layout/radial6"/>
    <dgm:cxn modelId="{BA6EBF25-28C6-4412-980B-F2AEFFB34E2E}" type="presParOf" srcId="{46E55ABD-6CD1-4E64-99C1-0AA3813055DD}" destId="{FA779CAC-3DF8-4C82-BB4A-54DC96EE535D}" srcOrd="4" destOrd="0" presId="urn:microsoft.com/office/officeart/2005/8/layout/radial6"/>
    <dgm:cxn modelId="{DF43D32F-D541-4FAD-96E2-E241DBDC33F0}" type="presParOf" srcId="{46E55ABD-6CD1-4E64-99C1-0AA3813055DD}" destId="{4F7E2ECE-FDAB-4E75-A460-731637E817D2}" srcOrd="5" destOrd="0" presId="urn:microsoft.com/office/officeart/2005/8/layout/radial6"/>
    <dgm:cxn modelId="{95D0831E-9741-4C82-81DA-172A03BEADE8}" type="presParOf" srcId="{46E55ABD-6CD1-4E64-99C1-0AA3813055DD}" destId="{5C1B1B92-F381-4E4B-8D69-0101B6BEE0BB}" srcOrd="6" destOrd="0" presId="urn:microsoft.com/office/officeart/2005/8/layout/radial6"/>
    <dgm:cxn modelId="{0549AA0A-3862-463C-9AB7-0132360FFE5C}" type="presParOf" srcId="{46E55ABD-6CD1-4E64-99C1-0AA3813055DD}" destId="{ADFCE0B0-8D85-4190-9BB9-F670B60BCAF5}" srcOrd="7" destOrd="0" presId="urn:microsoft.com/office/officeart/2005/8/layout/radial6"/>
    <dgm:cxn modelId="{7A06585C-D6C1-4330-A0D6-32185C4ED37A}" type="presParOf" srcId="{46E55ABD-6CD1-4E64-99C1-0AA3813055DD}" destId="{036D6773-51E6-49AF-AF4A-04D9B4DBCDC6}" srcOrd="8" destOrd="0" presId="urn:microsoft.com/office/officeart/2005/8/layout/radial6"/>
    <dgm:cxn modelId="{5F1F54EB-C7A7-40E3-BAF0-22D94CF4A31E}" type="presParOf" srcId="{46E55ABD-6CD1-4E64-99C1-0AA3813055DD}" destId="{81A4D476-9259-41CA-8541-BBD92762CB1C}" srcOrd="9" destOrd="0" presId="urn:microsoft.com/office/officeart/2005/8/layout/radial6"/>
    <dgm:cxn modelId="{15B4B434-8D2A-443E-8F9E-CFAD60E55206}" type="presParOf" srcId="{46E55ABD-6CD1-4E64-99C1-0AA3813055DD}" destId="{232E2980-105B-42DC-A04E-3BA8EC716F61}" srcOrd="10" destOrd="0" presId="urn:microsoft.com/office/officeart/2005/8/layout/radial6"/>
    <dgm:cxn modelId="{F9CF28D1-D257-4D6F-8907-96A94639C41F}" type="presParOf" srcId="{46E55ABD-6CD1-4E64-99C1-0AA3813055DD}" destId="{7AD4203A-2B2D-482D-814A-2A20EABBD97C}" srcOrd="11" destOrd="0" presId="urn:microsoft.com/office/officeart/2005/8/layout/radial6"/>
    <dgm:cxn modelId="{CFDFDADB-6A89-42E9-9C51-D7CAF27742F4}" type="presParOf" srcId="{46E55ABD-6CD1-4E64-99C1-0AA3813055DD}" destId="{6110D52B-15BC-4369-A402-3D1FA24A3D4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8A316E-68F6-466E-A65E-92FCC9F919A7}" type="doc">
      <dgm:prSet loTypeId="urn:microsoft.com/office/officeart/2005/8/layout/process2" loCatId="process" qsTypeId="urn:microsoft.com/office/officeart/2005/8/quickstyle/simple1" qsCatId="simple" csTypeId="urn:microsoft.com/office/officeart/2005/8/colors/accent1_2" csCatId="accent1" phldr="1"/>
      <dgm:spPr/>
    </dgm:pt>
    <dgm:pt modelId="{1051C4F6-CE3D-4683-9FD6-4383DC574F2D}">
      <dgm:prSet phldrT="[Текст]"/>
      <dgm:spPr/>
      <dgm:t>
        <a:bodyPr/>
        <a:lstStyle/>
        <a:p>
          <a:r>
            <a:rPr lang="kk-KZ" dirty="0" smtClean="0"/>
            <a:t>Өнiмдi қабаттарға (горизонттарға) айдалатын суларға келесідей</a:t>
          </a:r>
          <a:r>
            <a:rPr lang="kk-KZ" i="1" dirty="0" smtClean="0"/>
            <a:t> негiзгi талаптар</a:t>
          </a:r>
          <a:r>
            <a:rPr lang="kk-KZ" dirty="0" smtClean="0"/>
            <a:t> қойылады:</a:t>
          </a:r>
          <a:endParaRPr lang="ru-RU" dirty="0"/>
        </a:p>
      </dgm:t>
    </dgm:pt>
    <dgm:pt modelId="{B0317571-AAD3-4C0F-AA98-90B0B7828131}" type="parTrans" cxnId="{3CE17F26-78C6-426E-8927-A4467C09EDF0}">
      <dgm:prSet/>
      <dgm:spPr/>
      <dgm:t>
        <a:bodyPr/>
        <a:lstStyle/>
        <a:p>
          <a:endParaRPr lang="ru-RU"/>
        </a:p>
      </dgm:t>
    </dgm:pt>
    <dgm:pt modelId="{BFDEC82B-DEA8-4FF7-AAEC-59754BF21503}" type="sibTrans" cxnId="{3CE17F26-78C6-426E-8927-A4467C09EDF0}">
      <dgm:prSet/>
      <dgm:spPr/>
      <dgm:t>
        <a:bodyPr/>
        <a:lstStyle/>
        <a:p>
          <a:endParaRPr lang="ru-RU"/>
        </a:p>
      </dgm:t>
    </dgm:pt>
    <dgm:pt modelId="{84395E58-71BC-4FC6-856A-17C38143F2B9}">
      <dgm:prSet phldrT="[Текст]"/>
      <dgm:spPr/>
      <dgm:t>
        <a:bodyPr/>
        <a:lstStyle/>
        <a:p>
          <a:pPr algn="l"/>
          <a:r>
            <a:rPr lang="kk-KZ" dirty="0" smtClean="0"/>
            <a:t>§ айдалатын судың химиялық үйлесiмдiлiгi және құрамының тұрақтылығы;</a:t>
          </a:r>
          <a:endParaRPr lang="ru-RU" dirty="0" smtClean="0"/>
        </a:p>
        <a:p>
          <a:pPr algn="l"/>
          <a:r>
            <a:rPr lang="kk-KZ" dirty="0" smtClean="0"/>
            <a:t>§ микроағзалардың болмауы;</a:t>
          </a:r>
          <a:endParaRPr lang="ru-RU" dirty="0" smtClean="0"/>
        </a:p>
        <a:p>
          <a:pPr algn="l"/>
          <a:r>
            <a:rPr lang="kk-KZ" dirty="0" smtClean="0"/>
            <a:t>§ коррозиялық (тоттану) пассивтiлiгi;</a:t>
          </a:r>
          <a:endParaRPr lang="ru-RU" dirty="0" smtClean="0"/>
        </a:p>
        <a:p>
          <a:pPr algn="l"/>
          <a:r>
            <a:rPr lang="kk-KZ" dirty="0" smtClean="0"/>
            <a:t>§ мұнай ығыстырушылық қабiлетi жоғары;</a:t>
          </a:r>
          <a:endParaRPr lang="ru-RU" dirty="0" smtClean="0"/>
        </a:p>
        <a:p>
          <a:pPr algn="l"/>
          <a:r>
            <a:rPr lang="kk-KZ" dirty="0" smtClean="0"/>
            <a:t>§ құрамындағы механикалық қоспалардың мөлшері минимал болуы (ең аз болуы);</a:t>
          </a:r>
          <a:endParaRPr lang="ru-RU" dirty="0" smtClean="0"/>
        </a:p>
        <a:p>
          <a:pPr algn="l"/>
          <a:r>
            <a:rPr lang="kk-KZ" dirty="0" smtClean="0"/>
            <a:t>§ суды тазалау мен дайындауға кететiн шығындар минимал болуы (ең аз болуы).</a:t>
          </a:r>
          <a:endParaRPr lang="ru-RU" dirty="0"/>
        </a:p>
      </dgm:t>
    </dgm:pt>
    <dgm:pt modelId="{2D35597C-8E1C-499D-A47C-3BC6DCAB8505}" type="parTrans" cxnId="{87EF29FB-15B5-486A-94FF-9DAE26009885}">
      <dgm:prSet/>
      <dgm:spPr/>
      <dgm:t>
        <a:bodyPr/>
        <a:lstStyle/>
        <a:p>
          <a:endParaRPr lang="ru-RU"/>
        </a:p>
      </dgm:t>
    </dgm:pt>
    <dgm:pt modelId="{D3F50239-968F-4A33-B05A-6567AD4D4F61}" type="sibTrans" cxnId="{87EF29FB-15B5-486A-94FF-9DAE26009885}">
      <dgm:prSet/>
      <dgm:spPr/>
      <dgm:t>
        <a:bodyPr/>
        <a:lstStyle/>
        <a:p>
          <a:endParaRPr lang="ru-RU"/>
        </a:p>
      </dgm:t>
    </dgm:pt>
    <dgm:pt modelId="{0957546F-14B2-497A-9831-43A9600950D9}" type="pres">
      <dgm:prSet presAssocID="{2B8A316E-68F6-466E-A65E-92FCC9F919A7}" presName="linearFlow" presStyleCnt="0">
        <dgm:presLayoutVars>
          <dgm:resizeHandles val="exact"/>
        </dgm:presLayoutVars>
      </dgm:prSet>
      <dgm:spPr/>
    </dgm:pt>
    <dgm:pt modelId="{2F737303-9D1B-43E1-BD65-A8BCCF55AB2E}" type="pres">
      <dgm:prSet presAssocID="{1051C4F6-CE3D-4683-9FD6-4383DC574F2D}" presName="node" presStyleLbl="node1" presStyleIdx="0" presStyleCnt="2" custScaleX="161732" custScaleY="30482">
        <dgm:presLayoutVars>
          <dgm:bulletEnabled val="1"/>
        </dgm:presLayoutVars>
      </dgm:prSet>
      <dgm:spPr/>
      <dgm:t>
        <a:bodyPr/>
        <a:lstStyle/>
        <a:p>
          <a:endParaRPr lang="ru-RU"/>
        </a:p>
      </dgm:t>
    </dgm:pt>
    <dgm:pt modelId="{D1A5AFB1-6C80-4386-9B44-9876F34BB494}" type="pres">
      <dgm:prSet presAssocID="{BFDEC82B-DEA8-4FF7-AAEC-59754BF21503}" presName="sibTrans" presStyleLbl="sibTrans2D1" presStyleIdx="0" presStyleCnt="1" custScaleX="124538" custScaleY="92559" custLinFactNeighborX="-907" custLinFactNeighborY="-923"/>
      <dgm:spPr/>
      <dgm:t>
        <a:bodyPr/>
        <a:lstStyle/>
        <a:p>
          <a:endParaRPr lang="ru-RU"/>
        </a:p>
      </dgm:t>
    </dgm:pt>
    <dgm:pt modelId="{B3D22959-805E-4E55-90A6-DD1B39DFD663}" type="pres">
      <dgm:prSet presAssocID="{BFDEC82B-DEA8-4FF7-AAEC-59754BF21503}" presName="connectorText" presStyleLbl="sibTrans2D1" presStyleIdx="0" presStyleCnt="1"/>
      <dgm:spPr/>
      <dgm:t>
        <a:bodyPr/>
        <a:lstStyle/>
        <a:p>
          <a:endParaRPr lang="ru-RU"/>
        </a:p>
      </dgm:t>
    </dgm:pt>
    <dgm:pt modelId="{A464C684-73FE-4D2E-94AA-0611E88D11BD}" type="pres">
      <dgm:prSet presAssocID="{84395E58-71BC-4FC6-856A-17C38143F2B9}" presName="node" presStyleLbl="node1" presStyleIdx="1" presStyleCnt="2" custScaleX="142339" custScaleY="170452" custLinFactNeighborX="1452" custLinFactNeighborY="46">
        <dgm:presLayoutVars>
          <dgm:bulletEnabled val="1"/>
        </dgm:presLayoutVars>
      </dgm:prSet>
      <dgm:spPr/>
      <dgm:t>
        <a:bodyPr/>
        <a:lstStyle/>
        <a:p>
          <a:endParaRPr lang="ru-RU"/>
        </a:p>
      </dgm:t>
    </dgm:pt>
  </dgm:ptLst>
  <dgm:cxnLst>
    <dgm:cxn modelId="{2B2E4582-206E-4006-8BBC-3E29FD376FF6}" type="presOf" srcId="{84395E58-71BC-4FC6-856A-17C38143F2B9}" destId="{A464C684-73FE-4D2E-94AA-0611E88D11BD}" srcOrd="0" destOrd="0" presId="urn:microsoft.com/office/officeart/2005/8/layout/process2"/>
    <dgm:cxn modelId="{1362BE1D-396B-42F9-BE0C-AA5B53CA678F}" type="presOf" srcId="{1051C4F6-CE3D-4683-9FD6-4383DC574F2D}" destId="{2F737303-9D1B-43E1-BD65-A8BCCF55AB2E}" srcOrd="0" destOrd="0" presId="urn:microsoft.com/office/officeart/2005/8/layout/process2"/>
    <dgm:cxn modelId="{FA965AB4-CC1F-46CB-B7FB-6515AB750F98}" type="presOf" srcId="{BFDEC82B-DEA8-4FF7-AAEC-59754BF21503}" destId="{B3D22959-805E-4E55-90A6-DD1B39DFD663}" srcOrd="1" destOrd="0" presId="urn:microsoft.com/office/officeart/2005/8/layout/process2"/>
    <dgm:cxn modelId="{87EF29FB-15B5-486A-94FF-9DAE26009885}" srcId="{2B8A316E-68F6-466E-A65E-92FCC9F919A7}" destId="{84395E58-71BC-4FC6-856A-17C38143F2B9}" srcOrd="1" destOrd="0" parTransId="{2D35597C-8E1C-499D-A47C-3BC6DCAB8505}" sibTransId="{D3F50239-968F-4A33-B05A-6567AD4D4F61}"/>
    <dgm:cxn modelId="{3428AFFC-A7F1-429C-931B-7BAF2F0F382A}" type="presOf" srcId="{BFDEC82B-DEA8-4FF7-AAEC-59754BF21503}" destId="{D1A5AFB1-6C80-4386-9B44-9876F34BB494}" srcOrd="0" destOrd="0" presId="urn:microsoft.com/office/officeart/2005/8/layout/process2"/>
    <dgm:cxn modelId="{3CE17F26-78C6-426E-8927-A4467C09EDF0}" srcId="{2B8A316E-68F6-466E-A65E-92FCC9F919A7}" destId="{1051C4F6-CE3D-4683-9FD6-4383DC574F2D}" srcOrd="0" destOrd="0" parTransId="{B0317571-AAD3-4C0F-AA98-90B0B7828131}" sibTransId="{BFDEC82B-DEA8-4FF7-AAEC-59754BF21503}"/>
    <dgm:cxn modelId="{4FD6ABE5-EE07-4BA3-AEA8-BDE107CE56B2}" type="presOf" srcId="{2B8A316E-68F6-466E-A65E-92FCC9F919A7}" destId="{0957546F-14B2-497A-9831-43A9600950D9}" srcOrd="0" destOrd="0" presId="urn:microsoft.com/office/officeart/2005/8/layout/process2"/>
    <dgm:cxn modelId="{B05E4F2A-E238-4EB0-9A3F-64A0710D08B5}" type="presParOf" srcId="{0957546F-14B2-497A-9831-43A9600950D9}" destId="{2F737303-9D1B-43E1-BD65-A8BCCF55AB2E}" srcOrd="0" destOrd="0" presId="urn:microsoft.com/office/officeart/2005/8/layout/process2"/>
    <dgm:cxn modelId="{F02D3D64-AF35-4840-BEF5-4AD908615077}" type="presParOf" srcId="{0957546F-14B2-497A-9831-43A9600950D9}" destId="{D1A5AFB1-6C80-4386-9B44-9876F34BB494}" srcOrd="1" destOrd="0" presId="urn:microsoft.com/office/officeart/2005/8/layout/process2"/>
    <dgm:cxn modelId="{8291468C-4FC2-4856-8926-293C6F668E73}" type="presParOf" srcId="{D1A5AFB1-6C80-4386-9B44-9876F34BB494}" destId="{B3D22959-805E-4E55-90A6-DD1B39DFD663}" srcOrd="0" destOrd="0" presId="urn:microsoft.com/office/officeart/2005/8/layout/process2"/>
    <dgm:cxn modelId="{93CB0934-E128-4236-8E64-E33664E0BC62}" type="presParOf" srcId="{0957546F-14B2-497A-9831-43A9600950D9}" destId="{A464C684-73FE-4D2E-94AA-0611E88D11BD}"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3CD2B-FEA2-4399-9F91-79420C255AEE}">
      <dsp:nvSpPr>
        <dsp:cNvPr id="0" name=""/>
        <dsp:cNvSpPr/>
      </dsp:nvSpPr>
      <dsp:spPr>
        <a:xfrm>
          <a:off x="740285" y="0"/>
          <a:ext cx="6168602" cy="6715148"/>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0623B9-B4C8-4270-B567-39692D8F94CB}">
      <dsp:nvSpPr>
        <dsp:cNvPr id="0" name=""/>
        <dsp:cNvSpPr/>
      </dsp:nvSpPr>
      <dsp:spPr>
        <a:xfrm>
          <a:off x="2197459" y="1916837"/>
          <a:ext cx="4364846" cy="1193512"/>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kk-KZ" sz="3100" kern="1200" dirty="0" smtClean="0"/>
            <a:t>І. Сыртконтурлы суландыру</a:t>
          </a:r>
          <a:endParaRPr lang="ru-RU" sz="3100" kern="1200" dirty="0"/>
        </a:p>
      </dsp:txBody>
      <dsp:txXfrm>
        <a:off x="2255721" y="1975099"/>
        <a:ext cx="4248322" cy="1076988"/>
      </dsp:txXfrm>
    </dsp:sp>
    <dsp:sp modelId="{0C34F77D-ED75-40A0-84B7-E6FF83B520D0}">
      <dsp:nvSpPr>
        <dsp:cNvPr id="0" name=""/>
        <dsp:cNvSpPr/>
      </dsp:nvSpPr>
      <dsp:spPr>
        <a:xfrm>
          <a:off x="2269479" y="3356989"/>
          <a:ext cx="4364846" cy="1193512"/>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ru-RU" sz="3100" kern="1200" dirty="0" smtClean="0"/>
            <a:t>ІІ</a:t>
          </a:r>
          <a:r>
            <a:rPr lang="en-US" sz="3100" kern="1200" dirty="0" smtClean="0"/>
            <a:t>. </a:t>
          </a:r>
          <a:r>
            <a:rPr lang="ru-RU" sz="3100" kern="1200" dirty="0" smtClean="0"/>
            <a:t>Контур </a:t>
          </a:r>
          <a:r>
            <a:rPr lang="ru-RU" sz="3100" kern="1200" dirty="0" err="1" smtClean="0"/>
            <a:t>бойымен</a:t>
          </a:r>
          <a:r>
            <a:rPr lang="ru-RU" sz="3100" kern="1200" dirty="0" smtClean="0"/>
            <a:t> </a:t>
          </a:r>
          <a:r>
            <a:rPr lang="ru-RU" sz="3100" kern="1200" dirty="0" err="1" smtClean="0"/>
            <a:t>суландыру</a:t>
          </a:r>
          <a:r>
            <a:rPr lang="ru-RU" sz="3100" kern="1200" dirty="0" smtClean="0"/>
            <a:t> </a:t>
          </a:r>
          <a:endParaRPr lang="ru-RU" sz="3100" kern="1200" dirty="0"/>
        </a:p>
      </dsp:txBody>
      <dsp:txXfrm>
        <a:off x="2327741" y="3415251"/>
        <a:ext cx="4248322" cy="1076988"/>
      </dsp:txXfrm>
    </dsp:sp>
    <dsp:sp modelId="{28EE0DA7-ADF4-4F94-9519-D9A85515C0D7}">
      <dsp:nvSpPr>
        <dsp:cNvPr id="0" name=""/>
        <dsp:cNvSpPr/>
      </dsp:nvSpPr>
      <dsp:spPr>
        <a:xfrm>
          <a:off x="2125482" y="4869157"/>
          <a:ext cx="4364846" cy="1193512"/>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ru-RU" sz="3100" kern="1200" smtClean="0"/>
            <a:t>ІІІ</a:t>
          </a:r>
          <a:r>
            <a:rPr lang="en-US" sz="3100" kern="1200" smtClean="0"/>
            <a:t>. </a:t>
          </a:r>
          <a:r>
            <a:rPr lang="ru-RU" sz="3100" kern="1200" smtClean="0"/>
            <a:t>Іш контурлы суландыру</a:t>
          </a:r>
          <a:endParaRPr lang="ru-RU" sz="3100" kern="1200"/>
        </a:p>
      </dsp:txBody>
      <dsp:txXfrm>
        <a:off x="2183744" y="4927419"/>
        <a:ext cx="4248322" cy="1076988"/>
      </dsp:txXfrm>
    </dsp:sp>
    <dsp:sp modelId="{DB364468-D86A-4C26-8F03-FDC159CD6457}">
      <dsp:nvSpPr>
        <dsp:cNvPr id="0" name=""/>
        <dsp:cNvSpPr/>
      </dsp:nvSpPr>
      <dsp:spPr>
        <a:xfrm>
          <a:off x="2077949" y="285723"/>
          <a:ext cx="4364846" cy="1193512"/>
        </a:xfrm>
        <a:prstGeom prst="round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kk-KZ" sz="3100" kern="1200" dirty="0" smtClean="0"/>
            <a:t>Суландыру </a:t>
          </a:r>
          <a:endParaRPr lang="ru-RU" sz="3100" kern="1200" dirty="0"/>
        </a:p>
      </dsp:txBody>
      <dsp:txXfrm>
        <a:off x="2136211" y="343985"/>
        <a:ext cx="4248322" cy="1076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82288-9579-4AB8-9394-C5EC281601B2}">
      <dsp:nvSpPr>
        <dsp:cNvPr id="0" name=""/>
        <dsp:cNvSpPr/>
      </dsp:nvSpPr>
      <dsp:spPr>
        <a:xfrm>
          <a:off x="3071784" y="0"/>
          <a:ext cx="3396403" cy="2149345"/>
        </a:xfrm>
        <a:prstGeom prst="ellipse">
          <a:avLst/>
        </a:prstGeom>
        <a:solidFill>
          <a:schemeClr val="accent1"/>
        </a:solidFill>
        <a:ln w="25400"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kern="1200" dirty="0" smtClean="0">
              <a:solidFill>
                <a:schemeClr val="bg2">
                  <a:lumMod val="25000"/>
                </a:schemeClr>
              </a:solidFill>
            </a:rPr>
            <a:t>Қабатқа су айдау </a:t>
          </a:r>
          <a:r>
            <a:rPr lang="ru-RU" sz="3200" kern="1200" dirty="0" err="1" smtClean="0">
              <a:solidFill>
                <a:schemeClr val="bg2">
                  <a:lumMod val="25000"/>
                </a:schemeClr>
              </a:solidFill>
            </a:rPr>
            <a:t>түрлері</a:t>
          </a:r>
          <a:r>
            <a:rPr lang="ru-RU" sz="3200" kern="1200" dirty="0" smtClean="0">
              <a:solidFill>
                <a:schemeClr val="bg2">
                  <a:lumMod val="25000"/>
                </a:schemeClr>
              </a:solidFill>
            </a:rPr>
            <a:t>:</a:t>
          </a:r>
          <a:endParaRPr lang="ru-RU" sz="3200" kern="1200" dirty="0">
            <a:solidFill>
              <a:schemeClr val="bg2">
                <a:lumMod val="25000"/>
              </a:schemeClr>
            </a:solidFill>
          </a:endParaRPr>
        </a:p>
      </dsp:txBody>
      <dsp:txXfrm>
        <a:off x="3569176" y="314764"/>
        <a:ext cx="2401619" cy="1519817"/>
      </dsp:txXfrm>
    </dsp:sp>
    <dsp:sp modelId="{79C01606-1089-4895-A82D-DDFCB40E2C11}">
      <dsp:nvSpPr>
        <dsp:cNvPr id="0" name=""/>
        <dsp:cNvSpPr/>
      </dsp:nvSpPr>
      <dsp:spPr>
        <a:xfrm rot="2344776">
          <a:off x="5689500" y="2254842"/>
          <a:ext cx="1111348" cy="35622"/>
        </a:xfrm>
        <a:custGeom>
          <a:avLst/>
          <a:gdLst/>
          <a:ahLst/>
          <a:cxnLst/>
          <a:rect l="0" t="0" r="0" b="0"/>
          <a:pathLst>
            <a:path>
              <a:moveTo>
                <a:pt x="0" y="17811"/>
              </a:moveTo>
              <a:lnTo>
                <a:pt x="1111348" y="1781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6217390" y="2244870"/>
        <a:ext cx="55567" cy="55567"/>
      </dsp:txXfrm>
    </dsp:sp>
    <dsp:sp modelId="{2AAE414C-DF7E-4A11-BF02-F38FAC7881D2}">
      <dsp:nvSpPr>
        <dsp:cNvPr id="0" name=""/>
        <dsp:cNvSpPr/>
      </dsp:nvSpPr>
      <dsp:spPr>
        <a:xfrm>
          <a:off x="6287944" y="2357463"/>
          <a:ext cx="2498895" cy="19291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ru-RU" sz="2600" kern="1200" dirty="0" err="1" smtClean="0"/>
            <a:t>Таңдап </a:t>
          </a:r>
          <a:r>
            <a:rPr lang="ru-RU" sz="2600" kern="1200" dirty="0" smtClean="0"/>
            <a:t>су айдау.</a:t>
          </a:r>
          <a:endParaRPr lang="ru-RU" sz="2600" kern="1200" dirty="0"/>
        </a:p>
      </dsp:txBody>
      <dsp:txXfrm>
        <a:off x="6653899" y="2639983"/>
        <a:ext cx="1766985" cy="1364126"/>
      </dsp:txXfrm>
    </dsp:sp>
    <dsp:sp modelId="{39F10086-C43D-454C-B074-3BE88B6CB5E6}">
      <dsp:nvSpPr>
        <dsp:cNvPr id="0" name=""/>
        <dsp:cNvSpPr/>
      </dsp:nvSpPr>
      <dsp:spPr>
        <a:xfrm rot="8578707">
          <a:off x="2620126" y="2234399"/>
          <a:ext cx="1176871" cy="35622"/>
        </a:xfrm>
        <a:custGeom>
          <a:avLst/>
          <a:gdLst/>
          <a:ahLst/>
          <a:cxnLst/>
          <a:rect l="0" t="0" r="0" b="0"/>
          <a:pathLst>
            <a:path>
              <a:moveTo>
                <a:pt x="0" y="17811"/>
              </a:moveTo>
              <a:lnTo>
                <a:pt x="1176871" y="1781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3179140" y="2222788"/>
        <a:ext cx="58843" cy="58843"/>
      </dsp:txXfrm>
    </dsp:sp>
    <dsp:sp modelId="{4F1789DB-E76E-4CF6-B118-C6DAB391A797}">
      <dsp:nvSpPr>
        <dsp:cNvPr id="0" name=""/>
        <dsp:cNvSpPr/>
      </dsp:nvSpPr>
      <dsp:spPr>
        <a:xfrm>
          <a:off x="607185" y="2357461"/>
          <a:ext cx="2524030" cy="18096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ru-RU" sz="2600" kern="1200" dirty="0" smtClean="0"/>
            <a:t> </a:t>
          </a:r>
          <a:r>
            <a:rPr lang="ru-RU" sz="2600" kern="1200" dirty="0" err="1" smtClean="0"/>
            <a:t>Нұсқа сыртынан</a:t>
          </a:r>
          <a:r>
            <a:rPr lang="ru-RU" sz="2600" kern="1200" dirty="0" smtClean="0"/>
            <a:t> су айдау.</a:t>
          </a:r>
          <a:endParaRPr lang="ru-RU" sz="2600" kern="1200" dirty="0"/>
        </a:p>
      </dsp:txBody>
      <dsp:txXfrm>
        <a:off x="976821" y="2622476"/>
        <a:ext cx="1784758" cy="1279609"/>
      </dsp:txXfrm>
    </dsp:sp>
    <dsp:sp modelId="{15847D83-EF2B-46B1-BA92-D9D37208619E}">
      <dsp:nvSpPr>
        <dsp:cNvPr id="0" name=""/>
        <dsp:cNvSpPr/>
      </dsp:nvSpPr>
      <dsp:spPr>
        <a:xfrm rot="6763440">
          <a:off x="2676772" y="3198933"/>
          <a:ext cx="2392221" cy="35622"/>
        </a:xfrm>
        <a:custGeom>
          <a:avLst/>
          <a:gdLst/>
          <a:ahLst/>
          <a:cxnLst/>
          <a:rect l="0" t="0" r="0" b="0"/>
          <a:pathLst>
            <a:path>
              <a:moveTo>
                <a:pt x="0" y="17811"/>
              </a:moveTo>
              <a:lnTo>
                <a:pt x="2392221" y="1781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rot="10800000">
        <a:off x="3813077" y="3156939"/>
        <a:ext cx="119611" cy="119611"/>
      </dsp:txXfrm>
    </dsp:sp>
    <dsp:sp modelId="{A20B5656-42B2-49BC-AA8A-7EA982F52D07}">
      <dsp:nvSpPr>
        <dsp:cNvPr id="0" name=""/>
        <dsp:cNvSpPr/>
      </dsp:nvSpPr>
      <dsp:spPr>
        <a:xfrm>
          <a:off x="1643735" y="4286036"/>
          <a:ext cx="2786555" cy="18531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ru-RU" sz="2600" kern="1200" dirty="0" err="1" smtClean="0"/>
            <a:t>Нұсқа ішінен</a:t>
          </a:r>
          <a:r>
            <a:rPr lang="ru-RU" sz="2600" kern="1200" dirty="0" smtClean="0"/>
            <a:t> су айдау.</a:t>
          </a:r>
          <a:endParaRPr lang="ru-RU" sz="2600" kern="1200" dirty="0"/>
        </a:p>
      </dsp:txBody>
      <dsp:txXfrm>
        <a:off x="2051817" y="4557423"/>
        <a:ext cx="1970391" cy="1310369"/>
      </dsp:txXfrm>
    </dsp:sp>
    <dsp:sp modelId="{CBCBD8C3-6205-43A2-87C4-6E19CC58A6A3}">
      <dsp:nvSpPr>
        <dsp:cNvPr id="0" name=""/>
        <dsp:cNvSpPr/>
      </dsp:nvSpPr>
      <dsp:spPr>
        <a:xfrm rot="4195129">
          <a:off x="4342110" y="3263341"/>
          <a:ext cx="2469023" cy="35622"/>
        </a:xfrm>
        <a:custGeom>
          <a:avLst/>
          <a:gdLst/>
          <a:ahLst/>
          <a:cxnLst/>
          <a:rect l="0" t="0" r="0" b="0"/>
          <a:pathLst>
            <a:path>
              <a:moveTo>
                <a:pt x="0" y="17811"/>
              </a:moveTo>
              <a:lnTo>
                <a:pt x="2469023" y="1781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a:off x="5514896" y="3219427"/>
        <a:ext cx="123451" cy="123451"/>
      </dsp:txXfrm>
    </dsp:sp>
    <dsp:sp modelId="{3721FC91-3C40-4CB3-A2B6-AF92A79D1CCD}">
      <dsp:nvSpPr>
        <dsp:cNvPr id="0" name=""/>
        <dsp:cNvSpPr/>
      </dsp:nvSpPr>
      <dsp:spPr>
        <a:xfrm>
          <a:off x="4869971" y="4418043"/>
          <a:ext cx="2906100" cy="180963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ru-RU" sz="2600" kern="1200" dirty="0" smtClean="0"/>
            <a:t> </a:t>
          </a:r>
          <a:r>
            <a:rPr lang="ru-RU" sz="2600" kern="1200" dirty="0" err="1" smtClean="0"/>
            <a:t>Алаңда </a:t>
          </a:r>
          <a:r>
            <a:rPr lang="ru-RU" sz="2600" kern="1200" dirty="0" smtClean="0"/>
            <a:t>су айдау.</a:t>
          </a:r>
          <a:endParaRPr lang="ru-RU" sz="2600" kern="1200" dirty="0"/>
        </a:p>
      </dsp:txBody>
      <dsp:txXfrm>
        <a:off x="5295559" y="4683058"/>
        <a:ext cx="2054924" cy="12796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3E9F0-6E2F-42D6-8C38-150F1895CBCB}">
      <dsp:nvSpPr>
        <dsp:cNvPr id="0" name=""/>
        <dsp:cNvSpPr/>
      </dsp:nvSpPr>
      <dsp:spPr>
        <a:xfrm>
          <a:off x="467514" y="0"/>
          <a:ext cx="6400800" cy="149159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kk-KZ" sz="3600" b="1" i="0" u="sng" kern="1200" dirty="0" smtClean="0">
              <a:solidFill>
                <a:srgbClr val="FF0000"/>
              </a:solidFill>
            </a:rPr>
            <a:t>Нұсқа сыртынан су айдаудың тиімді жақтары:</a:t>
          </a:r>
          <a:endParaRPr lang="ru-RU" sz="3600" b="1" i="0" u="sng" kern="1200" dirty="0">
            <a:solidFill>
              <a:srgbClr val="FF0000"/>
            </a:solidFill>
          </a:endParaRPr>
        </a:p>
      </dsp:txBody>
      <dsp:txXfrm>
        <a:off x="511201" y="43687"/>
        <a:ext cx="4854643" cy="1404216"/>
      </dsp:txXfrm>
    </dsp:sp>
    <dsp:sp modelId="{908F44EC-F7D1-4872-9140-1C65436DC624}">
      <dsp:nvSpPr>
        <dsp:cNvPr id="0" name=""/>
        <dsp:cNvSpPr/>
      </dsp:nvSpPr>
      <dsp:spPr>
        <a:xfrm>
          <a:off x="612648" y="1783080"/>
          <a:ext cx="7315200" cy="150876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kk-KZ" sz="2000" i="1" kern="1200" dirty="0" smtClean="0"/>
            <a:t>-   мұнай қабатымен су айдау ұңғымаларының орналасу аймағы жақсы гидродинамикалық байланыста болғанда;</a:t>
          </a:r>
          <a:endParaRPr lang="ru-RU" sz="2000" i="1" kern="1200" dirty="0"/>
        </a:p>
      </dsp:txBody>
      <dsp:txXfrm>
        <a:off x="656838" y="1827270"/>
        <a:ext cx="5633478" cy="1420379"/>
      </dsp:txXfrm>
    </dsp:sp>
    <dsp:sp modelId="{C363266F-F37C-44A6-A9FE-548A8CF3A324}">
      <dsp:nvSpPr>
        <dsp:cNvPr id="0" name=""/>
        <dsp:cNvSpPr/>
      </dsp:nvSpPr>
      <dsp:spPr>
        <a:xfrm>
          <a:off x="1216151" y="3566160"/>
          <a:ext cx="7315200" cy="150876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kk-KZ" sz="2000" i="1" kern="1200" dirty="0" smtClean="0"/>
            <a:t>мұнай кенішінің ауданы  салыстырмалы түрде кішкене , яғни кеніш ауданының мұнайлылық нұсқасының периметріне қатынасы 1,5-1,75 км болғанда;</a:t>
          </a:r>
          <a:endParaRPr lang="ru-RU" sz="2000" i="1" kern="1200" dirty="0"/>
        </a:p>
      </dsp:txBody>
      <dsp:txXfrm>
        <a:off x="1260341" y="3610350"/>
        <a:ext cx="5642622" cy="1420379"/>
      </dsp:txXfrm>
    </dsp:sp>
    <dsp:sp modelId="{E77FED88-0A4A-4DFD-B3E1-011C9BACCDE9}">
      <dsp:nvSpPr>
        <dsp:cNvPr id="0" name=""/>
        <dsp:cNvSpPr/>
      </dsp:nvSpPr>
      <dsp:spPr>
        <a:xfrm>
          <a:off x="1643067" y="5349240"/>
          <a:ext cx="7315200" cy="150876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kk-KZ" sz="2000" i="1" kern="1200" dirty="0" smtClean="0"/>
            <a:t>коллекторлық құрылымы  жақсы, қабат қалың</a:t>
          </a:r>
          <a:r>
            <a:rPr lang="en-US" sz="2000" i="1" kern="1200" dirty="0" smtClean="0"/>
            <a:t> </a:t>
          </a:r>
          <a:r>
            <a:rPr lang="kk-KZ" sz="2000" i="1" kern="1200" dirty="0" smtClean="0"/>
            <a:t>дығы және ауданы бойынша бірдей қабат болғанда.     </a:t>
          </a:r>
          <a:r>
            <a:rPr lang="kk-KZ" sz="1900" kern="1200" dirty="0" smtClean="0"/>
            <a:t>     </a:t>
          </a:r>
          <a:endParaRPr lang="ru-RU" sz="1900" kern="1200" dirty="0"/>
        </a:p>
      </dsp:txBody>
      <dsp:txXfrm>
        <a:off x="1687257" y="5393430"/>
        <a:ext cx="5633478" cy="1420379"/>
      </dsp:txXfrm>
    </dsp:sp>
    <dsp:sp modelId="{01953079-2521-4704-BEC0-C717B47CC6F8}">
      <dsp:nvSpPr>
        <dsp:cNvPr id="0" name=""/>
        <dsp:cNvSpPr/>
      </dsp:nvSpPr>
      <dsp:spPr>
        <a:xfrm>
          <a:off x="6286510" y="1148722"/>
          <a:ext cx="1076684" cy="994394"/>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528764" y="1148722"/>
        <a:ext cx="592176" cy="748281"/>
      </dsp:txXfrm>
    </dsp:sp>
    <dsp:sp modelId="{B8E08190-90B8-4480-8822-B64F1C577F0C}">
      <dsp:nvSpPr>
        <dsp:cNvPr id="0" name=""/>
        <dsp:cNvSpPr/>
      </dsp:nvSpPr>
      <dsp:spPr>
        <a:xfrm>
          <a:off x="6947154" y="2938653"/>
          <a:ext cx="980694" cy="980694"/>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7167810" y="2938653"/>
        <a:ext cx="539382" cy="737972"/>
      </dsp:txXfrm>
    </dsp:sp>
    <dsp:sp modelId="{1E8FCBA2-31C3-4477-8131-E94FF126E747}">
      <dsp:nvSpPr>
        <dsp:cNvPr id="0" name=""/>
        <dsp:cNvSpPr/>
      </dsp:nvSpPr>
      <dsp:spPr>
        <a:xfrm>
          <a:off x="7550658" y="4721733"/>
          <a:ext cx="980694" cy="980694"/>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7771314" y="4721733"/>
        <a:ext cx="539382" cy="7379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1C9A5-EFD5-471B-BEAA-88AE0716E760}">
      <dsp:nvSpPr>
        <dsp:cNvPr id="0" name=""/>
        <dsp:cNvSpPr/>
      </dsp:nvSpPr>
      <dsp:spPr>
        <a:xfrm>
          <a:off x="0" y="0"/>
          <a:ext cx="9108285" cy="3643314"/>
        </a:xfrm>
        <a:prstGeom prst="leftRightRibb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FC42F4-2DF4-4D41-A0FB-9BE086E33656}">
      <dsp:nvSpPr>
        <dsp:cNvPr id="0" name=""/>
        <dsp:cNvSpPr/>
      </dsp:nvSpPr>
      <dsp:spPr>
        <a:xfrm>
          <a:off x="1142982" y="642944"/>
          <a:ext cx="3005734" cy="1648814"/>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k-KZ" sz="2400" b="1" kern="1200" dirty="0" smtClean="0">
              <a:solidFill>
                <a:schemeClr val="accent2">
                  <a:lumMod val="20000"/>
                  <a:lumOff val="80000"/>
                </a:schemeClr>
              </a:solidFill>
            </a:rPr>
            <a:t>Нұсқа ішінен су айдау</a:t>
          </a:r>
          <a:endParaRPr lang="ru-RU" sz="2400" kern="1200" dirty="0" smtClean="0">
            <a:solidFill>
              <a:schemeClr val="accent2">
                <a:lumMod val="20000"/>
                <a:lumOff val="80000"/>
              </a:schemeClr>
            </a:solidFill>
          </a:endParaRPr>
        </a:p>
        <a:p>
          <a:pPr lvl="0" algn="ctr" defTabSz="2355850">
            <a:lnSpc>
              <a:spcPct val="90000"/>
            </a:lnSpc>
            <a:spcBef>
              <a:spcPct val="0"/>
            </a:spcBef>
            <a:spcAft>
              <a:spcPct val="35000"/>
            </a:spcAft>
          </a:pPr>
          <a:endParaRPr lang="ru-RU" sz="1500" kern="1200" dirty="0"/>
        </a:p>
      </dsp:txBody>
      <dsp:txXfrm>
        <a:off x="1142982" y="642944"/>
        <a:ext cx="3005734" cy="1648814"/>
      </dsp:txXfrm>
    </dsp:sp>
    <dsp:sp modelId="{86FAD82A-8F6D-4A17-B8D7-3AE27A84CC27}">
      <dsp:nvSpPr>
        <dsp:cNvPr id="0" name=""/>
        <dsp:cNvSpPr/>
      </dsp:nvSpPr>
      <dsp:spPr>
        <a:xfrm>
          <a:off x="4429129" y="1214440"/>
          <a:ext cx="3552231" cy="1785223"/>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3340" rIns="0" bIns="57150" numCol="1" spcCol="1270" anchor="ctr" anchorCtr="0">
          <a:noAutofit/>
        </a:bodyPr>
        <a:lstStyle/>
        <a:p>
          <a:pPr lvl="0" algn="ctr" defTabSz="666750">
            <a:lnSpc>
              <a:spcPct val="90000"/>
            </a:lnSpc>
            <a:spcBef>
              <a:spcPct val="0"/>
            </a:spcBef>
            <a:spcAft>
              <a:spcPct val="35000"/>
            </a:spcAft>
          </a:pPr>
          <a:r>
            <a:rPr lang="kk-KZ" sz="1500" kern="1200" dirty="0" smtClean="0"/>
            <a:t>Бұл жағдайда қабатқа әсер ету мұнайлылық нұсқасының ішкі жағында орналасқан су айдау ұңғымалары арқылы жүргізіледі. Бұл мұнай кенішіне әсер етудің ең тиімді әдістерінің бірі болып саналады және мұнай қорын өндіру мерзімін қысқартады,  бір жағынан мұнай өндіруді жылдам өсіреді.       </a:t>
          </a:r>
          <a:endParaRPr lang="ru-RU" sz="1500" kern="1200" dirty="0"/>
        </a:p>
      </dsp:txBody>
      <dsp:txXfrm>
        <a:off x="4429129" y="1214440"/>
        <a:ext cx="3552231" cy="17852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0D52B-15BC-4369-A402-3D1FA24A3D41}">
      <dsp:nvSpPr>
        <dsp:cNvPr id="0" name=""/>
        <dsp:cNvSpPr/>
      </dsp:nvSpPr>
      <dsp:spPr>
        <a:xfrm>
          <a:off x="1933456" y="712659"/>
          <a:ext cx="5277086" cy="5277086"/>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A4D476-9259-41CA-8541-BBD92762CB1C}">
      <dsp:nvSpPr>
        <dsp:cNvPr id="0" name=""/>
        <dsp:cNvSpPr/>
      </dsp:nvSpPr>
      <dsp:spPr>
        <a:xfrm>
          <a:off x="1932329" y="636422"/>
          <a:ext cx="5277086" cy="5277086"/>
        </a:xfrm>
        <a:prstGeom prst="blockArc">
          <a:avLst>
            <a:gd name="adj1" fmla="val 5398496"/>
            <a:gd name="adj2" fmla="val 10698297"/>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1B1B92-F381-4E4B-8D69-0101B6BEE0BB}">
      <dsp:nvSpPr>
        <dsp:cNvPr id="0" name=""/>
        <dsp:cNvSpPr/>
      </dsp:nvSpPr>
      <dsp:spPr>
        <a:xfrm>
          <a:off x="2143082" y="571461"/>
          <a:ext cx="5277086" cy="5277086"/>
        </a:xfrm>
        <a:prstGeom prst="blockArc">
          <a:avLst>
            <a:gd name="adj1" fmla="val 101703"/>
            <a:gd name="adj2" fmla="val 5401504"/>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0B8F33-C384-4277-9640-CEB0C455B500}">
      <dsp:nvSpPr>
        <dsp:cNvPr id="0" name=""/>
        <dsp:cNvSpPr/>
      </dsp:nvSpPr>
      <dsp:spPr>
        <a:xfrm>
          <a:off x="1933456" y="712659"/>
          <a:ext cx="5277086" cy="5277086"/>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F28599-619D-4BFB-AB2D-68D827917D51}">
      <dsp:nvSpPr>
        <dsp:cNvPr id="0" name=""/>
        <dsp:cNvSpPr/>
      </dsp:nvSpPr>
      <dsp:spPr>
        <a:xfrm>
          <a:off x="3357562" y="2136765"/>
          <a:ext cx="2428875" cy="242887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kk-KZ" sz="1800" kern="1200" dirty="0" smtClean="0"/>
            <a:t>Сумен қамтамасыз ету жүйесі бірнеше қарапайым элементтерден тұрады,  олар: </a:t>
          </a:r>
          <a:endParaRPr lang="ru-RU" sz="1800" kern="1200" dirty="0"/>
        </a:p>
      </dsp:txBody>
      <dsp:txXfrm>
        <a:off x="3713263" y="2492466"/>
        <a:ext cx="1717473" cy="1717473"/>
      </dsp:txXfrm>
    </dsp:sp>
    <dsp:sp modelId="{9F31DAF9-E45A-4630-AB58-180141513884}">
      <dsp:nvSpPr>
        <dsp:cNvPr id="0" name=""/>
        <dsp:cNvSpPr/>
      </dsp:nvSpPr>
      <dsp:spPr>
        <a:xfrm>
          <a:off x="3721893" y="-76239"/>
          <a:ext cx="1700212" cy="17002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lumMod val="95000"/>
                  <a:lumOff val="5000"/>
                </a:schemeClr>
              </a:solidFill>
            </a:rPr>
            <a:t>- су жинау </a:t>
          </a:r>
          <a:r>
            <a:rPr lang="ru-RU" sz="1600" kern="1200" dirty="0" err="1" smtClean="0">
              <a:solidFill>
                <a:schemeClr val="tx1">
                  <a:lumMod val="95000"/>
                  <a:lumOff val="5000"/>
                </a:schemeClr>
              </a:solidFill>
            </a:rPr>
            <a:t>қондырғысы</a:t>
          </a:r>
          <a:r>
            <a:rPr lang="ru-RU" sz="1600" kern="1200" dirty="0" smtClean="0">
              <a:solidFill>
                <a:schemeClr val="tx1">
                  <a:lumMod val="95000"/>
                  <a:lumOff val="5000"/>
                </a:schemeClr>
              </a:solidFill>
            </a:rPr>
            <a:t>, </a:t>
          </a:r>
          <a:endParaRPr lang="ru-RU" sz="1600" kern="1200" dirty="0">
            <a:solidFill>
              <a:schemeClr val="tx1">
                <a:lumMod val="95000"/>
                <a:lumOff val="5000"/>
              </a:schemeClr>
            </a:solidFill>
          </a:endParaRPr>
        </a:p>
      </dsp:txBody>
      <dsp:txXfrm>
        <a:off x="3970883" y="172751"/>
        <a:ext cx="1202232" cy="1202232"/>
      </dsp:txXfrm>
    </dsp:sp>
    <dsp:sp modelId="{FA779CAC-3DF8-4C82-BB4A-54DC96EE535D}">
      <dsp:nvSpPr>
        <dsp:cNvPr id="0" name=""/>
        <dsp:cNvSpPr/>
      </dsp:nvSpPr>
      <dsp:spPr>
        <a:xfrm>
          <a:off x="6299229" y="2501096"/>
          <a:ext cx="1700212" cy="17002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lumMod val="95000"/>
                  <a:lumOff val="5000"/>
                </a:schemeClr>
              </a:solidFill>
            </a:rPr>
            <a:t>- тазаланған суды тарату коллекторларына айдау </a:t>
          </a:r>
          <a:endParaRPr lang="ru-RU" sz="1600" kern="1200" dirty="0">
            <a:solidFill>
              <a:schemeClr val="tx1">
                <a:lumMod val="95000"/>
                <a:lumOff val="5000"/>
              </a:schemeClr>
            </a:solidFill>
          </a:endParaRPr>
        </a:p>
      </dsp:txBody>
      <dsp:txXfrm>
        <a:off x="6548219" y="2750086"/>
        <a:ext cx="1202232" cy="1202232"/>
      </dsp:txXfrm>
    </dsp:sp>
    <dsp:sp modelId="{ADFCE0B0-8D85-4190-9BB9-F670B60BCAF5}">
      <dsp:nvSpPr>
        <dsp:cNvPr id="0" name=""/>
        <dsp:cNvSpPr/>
      </dsp:nvSpPr>
      <dsp:spPr>
        <a:xfrm>
          <a:off x="3428989" y="4846599"/>
          <a:ext cx="2286020" cy="201140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tx1">
                  <a:lumMod val="95000"/>
                  <a:lumOff val="5000"/>
                </a:schemeClr>
              </a:solidFill>
            </a:rPr>
            <a:t>тікелей су айдау </a:t>
          </a:r>
          <a:r>
            <a:rPr lang="ru-RU" sz="1400" kern="1200" dirty="0" err="1" smtClean="0">
              <a:solidFill>
                <a:schemeClr val="tx1">
                  <a:lumMod val="95000"/>
                  <a:lumOff val="5000"/>
                </a:schemeClr>
              </a:solidFill>
            </a:rPr>
            <a:t>ұңғымаларына </a:t>
          </a:r>
          <a:r>
            <a:rPr lang="ru-RU" sz="1400" kern="1200" dirty="0" smtClean="0">
              <a:solidFill>
                <a:schemeClr val="tx1">
                  <a:lumMod val="95000"/>
                  <a:lumOff val="5000"/>
                </a:schemeClr>
              </a:solidFill>
            </a:rPr>
            <a:t>су айдау </a:t>
          </a:r>
          <a:r>
            <a:rPr lang="ru-RU" sz="1400" kern="1200" dirty="0" err="1" smtClean="0">
              <a:solidFill>
                <a:schemeClr val="tx1">
                  <a:lumMod val="95000"/>
                  <a:lumOff val="5000"/>
                </a:schemeClr>
              </a:solidFill>
            </a:rPr>
            <a:t>үшін қолданылатын блокты</a:t>
          </a:r>
          <a:r>
            <a:rPr lang="ru-RU" sz="1400" kern="1200" dirty="0" smtClean="0">
              <a:solidFill>
                <a:schemeClr val="tx1">
                  <a:lumMod val="95000"/>
                  <a:lumOff val="5000"/>
                </a:schemeClr>
              </a:solidFill>
            </a:rPr>
            <a:t> </a:t>
          </a:r>
          <a:r>
            <a:rPr lang="ru-RU" sz="1400" kern="1200" dirty="0" err="1" smtClean="0">
              <a:solidFill>
                <a:schemeClr val="tx1">
                  <a:lumMod val="95000"/>
                  <a:lumOff val="5000"/>
                </a:schemeClr>
              </a:solidFill>
            </a:rPr>
            <a:t>шоғырланған сораптар</a:t>
          </a:r>
          <a:r>
            <a:rPr lang="ru-RU" sz="1400" kern="1200" dirty="0" smtClean="0">
              <a:solidFill>
                <a:schemeClr val="tx1">
                  <a:lumMod val="95000"/>
                  <a:lumOff val="5000"/>
                </a:schemeClr>
              </a:solidFill>
            </a:rPr>
            <a:t> </a:t>
          </a:r>
          <a:r>
            <a:rPr lang="ru-RU" sz="1400" kern="1200" dirty="0" err="1" smtClean="0">
              <a:solidFill>
                <a:schemeClr val="tx1">
                  <a:lumMod val="95000"/>
                  <a:lumOff val="5000"/>
                </a:schemeClr>
              </a:solidFill>
            </a:rPr>
            <a:t>станциясы</a:t>
          </a:r>
          <a:r>
            <a:rPr lang="ru-RU" sz="1400" kern="1200" dirty="0" smtClean="0">
              <a:solidFill>
                <a:schemeClr val="tx1">
                  <a:lumMod val="95000"/>
                  <a:lumOff val="5000"/>
                </a:schemeClr>
              </a:solidFill>
            </a:rPr>
            <a:t> (БКНС). </a:t>
          </a:r>
          <a:endParaRPr lang="ru-RU" sz="1400" kern="1200" dirty="0">
            <a:solidFill>
              <a:schemeClr val="tx1">
                <a:lumMod val="95000"/>
                <a:lumOff val="5000"/>
              </a:schemeClr>
            </a:solidFill>
          </a:endParaRPr>
        </a:p>
      </dsp:txBody>
      <dsp:txXfrm>
        <a:off x="3763769" y="5141162"/>
        <a:ext cx="1616460" cy="1422276"/>
      </dsp:txXfrm>
    </dsp:sp>
    <dsp:sp modelId="{232E2980-105B-42DC-A04E-3BA8EC716F61}">
      <dsp:nvSpPr>
        <dsp:cNvPr id="0" name=""/>
        <dsp:cNvSpPr/>
      </dsp:nvSpPr>
      <dsp:spPr>
        <a:xfrm>
          <a:off x="1144558" y="2501096"/>
          <a:ext cx="1700212" cy="170021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kern="1200" dirty="0" smtClean="0">
              <a:solidFill>
                <a:schemeClr val="tx1">
                  <a:lumMod val="95000"/>
                  <a:lumOff val="5000"/>
                </a:schemeClr>
              </a:solidFill>
            </a:rPr>
            <a:t>- суды дайындау торабы, </a:t>
          </a:r>
          <a:endParaRPr lang="ru-RU" sz="1600" kern="1200" dirty="0">
            <a:solidFill>
              <a:schemeClr val="tx1">
                <a:lumMod val="95000"/>
                <a:lumOff val="5000"/>
              </a:schemeClr>
            </a:solidFill>
          </a:endParaRPr>
        </a:p>
      </dsp:txBody>
      <dsp:txXfrm>
        <a:off x="1393548" y="2750086"/>
        <a:ext cx="1202232" cy="12022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37303-9D1B-43E1-BD65-A8BCCF55AB2E}">
      <dsp:nvSpPr>
        <dsp:cNvPr id="0" name=""/>
        <dsp:cNvSpPr/>
      </dsp:nvSpPr>
      <dsp:spPr>
        <a:xfrm>
          <a:off x="594628" y="633"/>
          <a:ext cx="7954742" cy="83291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kk-KZ" sz="2100" kern="1200" dirty="0" smtClean="0"/>
            <a:t>Өнiмдi қабаттарға (горизонттарға) айдалатын суларға келесідей</a:t>
          </a:r>
          <a:r>
            <a:rPr lang="kk-KZ" sz="2100" i="1" kern="1200" dirty="0" smtClean="0"/>
            <a:t> негiзгi талаптар</a:t>
          </a:r>
          <a:r>
            <a:rPr lang="kk-KZ" sz="2100" kern="1200" dirty="0" smtClean="0"/>
            <a:t> қойылады:</a:t>
          </a:r>
          <a:endParaRPr lang="ru-RU" sz="2100" kern="1200" dirty="0"/>
        </a:p>
      </dsp:txBody>
      <dsp:txXfrm>
        <a:off x="619023" y="25028"/>
        <a:ext cx="7905952" cy="784125"/>
      </dsp:txXfrm>
    </dsp:sp>
    <dsp:sp modelId="{D1A5AFB1-6C80-4386-9B44-9876F34BB494}">
      <dsp:nvSpPr>
        <dsp:cNvPr id="0" name=""/>
        <dsp:cNvSpPr/>
      </dsp:nvSpPr>
      <dsp:spPr>
        <a:xfrm rot="5340302">
          <a:off x="3943351" y="936577"/>
          <a:ext cx="1276902" cy="11381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rot="-5400000">
        <a:off x="4237400" y="867213"/>
        <a:ext cx="682874" cy="935465"/>
      </dsp:txXfrm>
    </dsp:sp>
    <dsp:sp modelId="{A464C684-73FE-4D2E-94AA-0611E88D11BD}">
      <dsp:nvSpPr>
        <dsp:cNvPr id="0" name=""/>
        <dsp:cNvSpPr/>
      </dsp:nvSpPr>
      <dsp:spPr>
        <a:xfrm>
          <a:off x="1142964" y="2200425"/>
          <a:ext cx="7000903" cy="465757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kk-KZ" sz="2100" kern="1200" dirty="0" smtClean="0"/>
            <a:t>§ айдалатын судың химиялық үйлесiмдiлiгi және құрамының тұрақтылығы;</a:t>
          </a:r>
          <a:endParaRPr lang="ru-RU" sz="2100" kern="1200" dirty="0" smtClean="0"/>
        </a:p>
        <a:p>
          <a:pPr lvl="0" algn="l" defTabSz="933450">
            <a:lnSpc>
              <a:spcPct val="90000"/>
            </a:lnSpc>
            <a:spcBef>
              <a:spcPct val="0"/>
            </a:spcBef>
            <a:spcAft>
              <a:spcPct val="35000"/>
            </a:spcAft>
          </a:pPr>
          <a:r>
            <a:rPr lang="kk-KZ" sz="2100" kern="1200" dirty="0" smtClean="0"/>
            <a:t>§ микроағзалардың болмауы;</a:t>
          </a:r>
          <a:endParaRPr lang="ru-RU" sz="2100" kern="1200" dirty="0" smtClean="0"/>
        </a:p>
        <a:p>
          <a:pPr lvl="0" algn="l" defTabSz="933450">
            <a:lnSpc>
              <a:spcPct val="90000"/>
            </a:lnSpc>
            <a:spcBef>
              <a:spcPct val="0"/>
            </a:spcBef>
            <a:spcAft>
              <a:spcPct val="35000"/>
            </a:spcAft>
          </a:pPr>
          <a:r>
            <a:rPr lang="kk-KZ" sz="2100" kern="1200" dirty="0" smtClean="0"/>
            <a:t>§ коррозиялық (тоттану) пассивтiлiгi;</a:t>
          </a:r>
          <a:endParaRPr lang="ru-RU" sz="2100" kern="1200" dirty="0" smtClean="0"/>
        </a:p>
        <a:p>
          <a:pPr lvl="0" algn="l" defTabSz="933450">
            <a:lnSpc>
              <a:spcPct val="90000"/>
            </a:lnSpc>
            <a:spcBef>
              <a:spcPct val="0"/>
            </a:spcBef>
            <a:spcAft>
              <a:spcPct val="35000"/>
            </a:spcAft>
          </a:pPr>
          <a:r>
            <a:rPr lang="kk-KZ" sz="2100" kern="1200" dirty="0" smtClean="0"/>
            <a:t>§ мұнай ығыстырушылық қабiлетi жоғары;</a:t>
          </a:r>
          <a:endParaRPr lang="ru-RU" sz="2100" kern="1200" dirty="0" smtClean="0"/>
        </a:p>
        <a:p>
          <a:pPr lvl="0" algn="l" defTabSz="933450">
            <a:lnSpc>
              <a:spcPct val="90000"/>
            </a:lnSpc>
            <a:spcBef>
              <a:spcPct val="0"/>
            </a:spcBef>
            <a:spcAft>
              <a:spcPct val="35000"/>
            </a:spcAft>
          </a:pPr>
          <a:r>
            <a:rPr lang="kk-KZ" sz="2100" kern="1200" dirty="0" smtClean="0"/>
            <a:t>§ құрамындағы механикалық қоспалардың мөлшері минимал болуы (ең аз болуы);</a:t>
          </a:r>
          <a:endParaRPr lang="ru-RU" sz="2100" kern="1200" dirty="0" smtClean="0"/>
        </a:p>
        <a:p>
          <a:pPr lvl="0" algn="l" defTabSz="933450">
            <a:lnSpc>
              <a:spcPct val="90000"/>
            </a:lnSpc>
            <a:spcBef>
              <a:spcPct val="0"/>
            </a:spcBef>
            <a:spcAft>
              <a:spcPct val="35000"/>
            </a:spcAft>
          </a:pPr>
          <a:r>
            <a:rPr lang="kk-KZ" sz="2100" kern="1200" dirty="0" smtClean="0"/>
            <a:t>§ суды тазалау мен дайындауға кететiн шығындар минимал болуы (ең аз болуы).</a:t>
          </a:r>
          <a:endParaRPr lang="ru-RU" sz="2100" kern="1200" dirty="0"/>
        </a:p>
      </dsp:txBody>
      <dsp:txXfrm>
        <a:off x="1279380" y="2336841"/>
        <a:ext cx="6728071" cy="438474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894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1002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4387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7496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6062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877533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43342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28776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5357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8384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8396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1395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5501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4904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359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22.04.2021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366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22.04.2021</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41248122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 name="TextBox 8"/>
          <p:cNvSpPr txBox="1"/>
          <p:nvPr/>
        </p:nvSpPr>
        <p:spPr>
          <a:xfrm>
            <a:off x="1403648" y="1859339"/>
            <a:ext cx="6934655" cy="923330"/>
          </a:xfrm>
          <a:prstGeom prst="rect">
            <a:avLst/>
          </a:prstGeom>
          <a:noFill/>
        </p:spPr>
        <p:txBody>
          <a:bodyPr wrap="none" rtlCol="0">
            <a:spAutoFit/>
          </a:bodyPr>
          <a:lstStyle/>
          <a:p>
            <a:r>
              <a:rPr lang="kk-KZ" b="1" i="1" u="sng" dirty="0" smtClean="0">
                <a:latin typeface="Times New Roman" pitchFamily="18" charset="0"/>
                <a:ea typeface="Arial Unicode MS" pitchFamily="34" charset="-128"/>
                <a:cs typeface="Times New Roman" pitchFamily="18" charset="0"/>
              </a:rPr>
              <a:t>Мұнай </a:t>
            </a:r>
            <a:r>
              <a:rPr lang="kk-KZ" b="1" i="1" u="sng" dirty="0" smtClean="0">
                <a:latin typeface="Times New Roman" pitchFamily="18" charset="0"/>
                <a:ea typeface="Arial Unicode MS" pitchFamily="34" charset="-128"/>
                <a:cs typeface="Times New Roman" pitchFamily="18" charset="0"/>
              </a:rPr>
              <a:t>қабаттарына әсер етудің  жасанды әдістерін қарастыру </a:t>
            </a:r>
            <a:endParaRPr lang="kk-KZ" b="1" i="1" u="sng" dirty="0" smtClean="0">
              <a:latin typeface="Times New Roman" pitchFamily="18" charset="0"/>
              <a:ea typeface="Arial Unicode MS" pitchFamily="34" charset="-128"/>
              <a:cs typeface="Times New Roman" pitchFamily="18" charset="0"/>
            </a:endParaRPr>
          </a:p>
          <a:p>
            <a:endParaRPr lang="kk-KZ" b="1" i="1" u="sng" dirty="0" smtClean="0">
              <a:latin typeface="Times New Roman" pitchFamily="18" charset="0"/>
              <a:ea typeface="Arial Unicode MS" pitchFamily="34" charset="-128"/>
              <a:cs typeface="Times New Roman" pitchFamily="18" charset="0"/>
            </a:endParaRPr>
          </a:p>
          <a:p>
            <a:pPr algn="ctr"/>
            <a:r>
              <a:rPr lang="ru-RU" b="1" i="1" u="sng" dirty="0" smtClean="0">
                <a:latin typeface="Times New Roman" pitchFamily="18" charset="0"/>
                <a:ea typeface="Arial Unicode MS" pitchFamily="34" charset="-128"/>
                <a:cs typeface="Times New Roman" pitchFamily="18" charset="0"/>
              </a:rPr>
              <a:t>(</a:t>
            </a:r>
            <a:r>
              <a:rPr lang="kk-KZ" b="1" i="1" u="sng" dirty="0" smtClean="0">
                <a:latin typeface="Times New Roman" pitchFamily="18" charset="0"/>
                <a:ea typeface="Arial Unicode MS" pitchFamily="34" charset="-128"/>
                <a:cs typeface="Times New Roman" pitchFamily="18" charset="0"/>
              </a:rPr>
              <a:t>СУ айдау жүйелері </a:t>
            </a:r>
            <a:r>
              <a:rPr lang="ru-RU" b="1" u="sng" dirty="0" smtClean="0">
                <a:latin typeface="Times New Roman" pitchFamily="18" charset="0"/>
                <a:ea typeface="Arial Unicode MS" pitchFamily="34" charset="-128"/>
                <a:cs typeface="Times New Roman" pitchFamily="18" charset="0"/>
              </a:rPr>
              <a:t>)</a:t>
            </a:r>
            <a:endParaRPr lang="ru-RU" b="1" u="sng" dirty="0">
              <a:latin typeface="Times New Roman" pitchFamily="18" charset="0"/>
              <a:ea typeface="Arial Unicode MS" pitchFamily="34" charset="-128"/>
              <a:cs typeface="Times New Roman" pitchFamily="18"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хема 8"/>
          <p:cNvGraphicFramePr/>
          <p:nvPr/>
        </p:nvGraphicFramePr>
        <p:xfrm>
          <a:off x="0" y="0"/>
          <a:ext cx="9144000" cy="3643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Рисунок 9" descr="20.04-kontrakty-na-2-mlrd-tenge-zaklyuchit-_tengizshevroyl_-s-malym-i-srednim-biznesom.jpg"/>
          <p:cNvPicPr>
            <a:picLocks noChangeAspect="1"/>
          </p:cNvPicPr>
          <p:nvPr/>
        </p:nvPicPr>
        <p:blipFill>
          <a:blip r:embed="rId7"/>
          <a:stretch>
            <a:fillRect/>
          </a:stretch>
        </p:blipFill>
        <p:spPr>
          <a:xfrm>
            <a:off x="2051720" y="2996952"/>
            <a:ext cx="5643602" cy="37562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3"/>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928630" y="1214422"/>
            <a:ext cx="8215370" cy="3477875"/>
          </a:xfrm>
          <a:prstGeom prst="rect">
            <a:avLst/>
          </a:prstGeom>
          <a:noFill/>
        </p:spPr>
        <p:txBody>
          <a:bodyPr wrap="square" lIns="91440" tIns="45720" rIns="91440" bIns="45720">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kk-KZ"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Пайдаланылған әдебиеттер:</a:t>
            </a:r>
            <a:endPar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k-KZ"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 </a:t>
            </a:r>
            <a:endPar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k-KZ"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1)      Жұмағұлов  Т.Ж., Абжаев М.М. «Мұнай өндірудің  техникасы мен технологиясы»  69-73 беттер</a:t>
            </a:r>
            <a:endPar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k-KZ"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2)      Нұрсұлтанов.Ғ.М</a:t>
            </a:r>
            <a:endPar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kk-KZ"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3)      Абайұлданов.Қ.Н.  «Мұнай және газды өндіріп,өңдеу»</a:t>
            </a:r>
            <a:endPar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4)      А.Г. Молчанов, В.Л. Чичеров «Нефтепромысловые  машины и механизмы» 295-302 </a:t>
            </a:r>
            <a:r>
              <a:rPr kumimoji="0" lang="ru-RU" sz="2000" b="1" i="0" u="none" strike="noStrike" cap="none" spc="0" normalizeH="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беттер</a:t>
            </a:r>
            <a:endPar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5)      Мищенко  И.Т. «Скважинная добыча нефти»</a:t>
            </a:r>
            <a:endParaRPr lang="ru-RU"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643042" y="571480"/>
            <a:ext cx="6786610" cy="2308324"/>
          </a:xfrm>
          <a:prstGeom prst="rect">
            <a:avLst/>
          </a:prstGeom>
          <a:noFill/>
        </p:spPr>
        <p:txBody>
          <a:bodyPr wrap="square" lIns="91440" tIns="45720" rIns="91440" bIns="45720">
            <a:spAutoFit/>
          </a:bodyPr>
          <a:lstStyle/>
          <a:p>
            <a:pPr algn="ctr"/>
            <a:r>
              <a:rPr lang="kk-KZ" sz="3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М</a:t>
            </a:r>
            <a:r>
              <a:rPr lang="kk-KZ"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ҰНАЙ ҚАБАТТАРЫНА ӘСЕР ЕТУДІҢ ЖАСАНДЫ ӘДІСТЕРІН ҚАРАСТЫРУ                  </a:t>
            </a:r>
            <a:r>
              <a:rPr lang="ru-RU" sz="3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(СУ АЙДАУ ЖҮЙЕЛЕРІ.)</a:t>
            </a:r>
            <a:endParaRPr lang="ru-RU" sz="3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8" name="Рисунок 7" descr="slide2.jpg"/>
          <p:cNvPicPr>
            <a:picLocks noChangeAspect="1"/>
          </p:cNvPicPr>
          <p:nvPr/>
        </p:nvPicPr>
        <p:blipFill>
          <a:blip r:embed="rId2"/>
          <a:stretch>
            <a:fillRect/>
          </a:stretch>
        </p:blipFill>
        <p:spPr>
          <a:xfrm>
            <a:off x="0" y="3429000"/>
            <a:ext cx="9144000" cy="3429000"/>
          </a:xfrm>
          <a:prstGeom prst="rect">
            <a:avLst/>
          </a:prstGeom>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571480"/>
            <a:ext cx="8858279" cy="501675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3200" b="0" i="0" u="none" strike="noStrike" cap="none" normalizeH="0" baseline="0" dirty="0" smtClean="0">
                <a:ln>
                  <a:noFill/>
                </a:ln>
                <a:solidFill>
                  <a:schemeClr val="tx1"/>
                </a:solidFill>
                <a:effectLst/>
                <a:ea typeface="Times New Roman" pitchFamily="18" charset="0"/>
                <a:cs typeface="Arial" pitchFamily="34" charset="0"/>
              </a:rPr>
              <a:t>  </a:t>
            </a:r>
            <a:r>
              <a:rPr kumimoji="0" lang="ru-RU" sz="3200" b="0" i="0" u="none" strike="noStrike" cap="none" normalizeH="0" baseline="0" dirty="0" err="1" smtClean="0">
                <a:ln>
                  <a:noFill/>
                </a:ln>
                <a:solidFill>
                  <a:srgbClr val="FF0000"/>
                </a:solidFill>
                <a:effectLst/>
                <a:ea typeface="Times New Roman" pitchFamily="18" charset="0"/>
                <a:cs typeface="Arial" pitchFamily="34" charset="0"/>
              </a:rPr>
              <a:t>Қабаттарға </a:t>
            </a:r>
            <a:r>
              <a:rPr kumimoji="0" lang="ru-RU" sz="3200" b="0" i="0" u="none" strike="noStrike" cap="none" normalizeH="0" baseline="0" dirty="0" smtClean="0">
                <a:ln>
                  <a:noFill/>
                </a:ln>
                <a:solidFill>
                  <a:srgbClr val="FF0000"/>
                </a:solidFill>
                <a:effectLst/>
                <a:ea typeface="Times New Roman" pitchFamily="18" charset="0"/>
                <a:cs typeface="Arial" pitchFamily="34" charset="0"/>
              </a:rPr>
              <a:t>су айдау </a:t>
            </a:r>
            <a:r>
              <a:rPr kumimoji="0" lang="ru-RU" sz="3200" b="0" i="0" u="none" strike="noStrike" cap="none" normalizeH="0" baseline="0" dirty="0" err="1" smtClean="0">
                <a:ln>
                  <a:noFill/>
                </a:ln>
                <a:solidFill>
                  <a:srgbClr val="FF0000"/>
                </a:solidFill>
                <a:effectLst/>
                <a:ea typeface="Times New Roman" pitchFamily="18" charset="0"/>
                <a:cs typeface="Arial" pitchFamily="34" charset="0"/>
              </a:rPr>
              <a:t>үшін сумен</a:t>
            </a:r>
            <a:r>
              <a:rPr kumimoji="0" lang="ru-RU" sz="3200" b="0" i="0" u="none" strike="noStrike" cap="none" normalizeH="0" baseline="0" dirty="0" smtClean="0">
                <a:ln>
                  <a:noFill/>
                </a:ln>
                <a:solidFill>
                  <a:srgbClr val="FF0000"/>
                </a:solidFill>
                <a:effectLst/>
                <a:ea typeface="Times New Roman" pitchFamily="18" charset="0"/>
                <a:cs typeface="Arial" pitchFamily="34" charset="0"/>
              </a:rPr>
              <a:t> </a:t>
            </a:r>
            <a:r>
              <a:rPr kumimoji="0" lang="ru-RU" sz="3200" b="0" i="0" u="none" strike="noStrike" cap="none" normalizeH="0" baseline="0" dirty="0" err="1" smtClean="0">
                <a:ln>
                  <a:noFill/>
                </a:ln>
                <a:solidFill>
                  <a:srgbClr val="FF0000"/>
                </a:solidFill>
                <a:effectLst/>
                <a:ea typeface="Times New Roman" pitchFamily="18" charset="0"/>
                <a:cs typeface="Arial" pitchFamily="34" charset="0"/>
              </a:rPr>
              <a:t>қамтамасыз ету</a:t>
            </a:r>
            <a:r>
              <a:rPr kumimoji="0" lang="ru-RU" sz="3200" b="0" i="0" u="none" strike="noStrike" cap="none" normalizeH="0" baseline="0" dirty="0" smtClean="0">
                <a:ln>
                  <a:noFill/>
                </a:ln>
                <a:solidFill>
                  <a:srgbClr val="FF0000"/>
                </a:solidFill>
                <a:effectLst/>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err="1" smtClean="0">
                <a:ln>
                  <a:noFill/>
                </a:ln>
                <a:solidFill>
                  <a:srgbClr val="FF0000"/>
                </a:solidFill>
                <a:effectLst/>
                <a:ea typeface="Times New Roman" pitchFamily="18" charset="0"/>
                <a:cs typeface="Arial" pitchFamily="34" charset="0"/>
              </a:rPr>
              <a:t>Жоспары</a:t>
            </a:r>
            <a:endParaRPr kumimoji="0" lang="ru-RU" sz="3200" b="0" i="0" u="none" strike="noStrike" cap="none" normalizeH="0" baseline="0" dirty="0" smtClean="0">
              <a:ln>
                <a:noFill/>
              </a:ln>
              <a:solidFill>
                <a:srgbClr val="FF00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0000"/>
                </a:solidFill>
                <a:effectLst/>
                <a:ea typeface="Times New Roman" pitchFamily="18" charset="0"/>
                <a:cs typeface="Arial" pitchFamily="34" charset="0"/>
              </a:rPr>
              <a:t>І.Кіріспе </a:t>
            </a:r>
            <a:endParaRPr kumimoji="0" lang="ru-RU" sz="3200" b="0" i="0" u="none" strike="noStrike" cap="none" normalizeH="0" baseline="0" dirty="0" smtClean="0">
              <a:ln>
                <a:noFill/>
              </a:ln>
              <a:solidFill>
                <a:srgbClr val="FF00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0000"/>
                </a:solidFill>
                <a:effectLst/>
                <a:ea typeface="Times New Roman" pitchFamily="18" charset="0"/>
                <a:cs typeface="Arial" pitchFamily="34" charset="0"/>
              </a:rPr>
              <a:t>ІІ. Негізгі бөлім</a:t>
            </a:r>
            <a:endParaRPr kumimoji="0" lang="ru-RU" sz="3200" b="0" i="0" u="none" strike="noStrike" cap="none" normalizeH="0" baseline="0" dirty="0" smtClean="0">
              <a:ln>
                <a:noFill/>
              </a:ln>
              <a:solidFill>
                <a:srgbClr val="FF00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0000"/>
                </a:solidFill>
                <a:effectLst/>
                <a:ea typeface="Times New Roman" pitchFamily="18" charset="0"/>
                <a:cs typeface="Arial" pitchFamily="34" charset="0"/>
              </a:rPr>
              <a:t>2.1.Қабатқа су айдау</a:t>
            </a:r>
            <a:endParaRPr kumimoji="0" lang="ru-RU" sz="3200" b="0" i="0" u="none" strike="noStrike" cap="none" normalizeH="0" baseline="0" dirty="0" smtClean="0">
              <a:ln>
                <a:noFill/>
              </a:ln>
              <a:solidFill>
                <a:srgbClr val="FF00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0000"/>
                </a:solidFill>
                <a:effectLst/>
                <a:ea typeface="Times New Roman" pitchFamily="18" charset="0"/>
                <a:cs typeface="Arial" pitchFamily="34" charset="0"/>
              </a:rPr>
              <a:t>2.2. Қабатқа су айдау үшін пайдаланатын су көздері</a:t>
            </a:r>
            <a:endParaRPr kumimoji="0" lang="ru-RU" sz="3200" b="0" i="0" u="none" strike="noStrike" cap="none" normalizeH="0" baseline="0" dirty="0" smtClean="0">
              <a:ln>
                <a:noFill/>
              </a:ln>
              <a:solidFill>
                <a:srgbClr val="FF00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0000"/>
                </a:solidFill>
                <a:effectLst/>
                <a:ea typeface="Times New Roman" pitchFamily="18" charset="0"/>
                <a:cs typeface="Arial" pitchFamily="34" charset="0"/>
              </a:rPr>
              <a:t>ІІІ. Қортынды бөлімі</a:t>
            </a:r>
            <a:endParaRPr kumimoji="0" lang="ru-RU" sz="3200" b="0" i="0" u="none" strike="noStrike" cap="none" normalizeH="0" baseline="0" dirty="0" smtClean="0">
              <a:ln>
                <a:noFill/>
              </a:ln>
              <a:solidFill>
                <a:srgbClr val="FF00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rgbClr val="FF0000"/>
                </a:solidFill>
                <a:effectLst/>
                <a:ea typeface="Times New Roman" pitchFamily="18" charset="0"/>
                <a:cs typeface="Arial" pitchFamily="34" charset="0"/>
              </a:rPr>
              <a:t>ІV. Пайдаланылған әдебиеттер тізімі.</a:t>
            </a:r>
            <a:endParaRPr kumimoji="0" lang="kk-KZ" sz="3200" b="0" i="0" u="none" strike="noStrike" cap="none" normalizeH="0" baseline="0" dirty="0" smtClean="0">
              <a:ln>
                <a:noFill/>
              </a:ln>
              <a:solidFill>
                <a:srgbClr val="FF0000"/>
              </a:solidFill>
              <a:effectLst/>
              <a:cs typeface="Arial" pitchFamily="34"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614310500"/>
              </p:ext>
            </p:extLst>
          </p:nvPr>
        </p:nvGraphicFramePr>
        <p:xfrm>
          <a:off x="214282" y="0"/>
          <a:ext cx="8929718"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285728"/>
          <a:ext cx="9144000" cy="6572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1538" y="428604"/>
            <a:ext cx="3357585" cy="1354217"/>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lvl="0" algn="ctr"/>
            <a:r>
              <a:rPr lang="ru-RU" dirty="0" smtClean="0"/>
              <a:t> </a:t>
            </a:r>
            <a:r>
              <a:rPr lang="ru-RU" sz="3200" dirty="0" err="1" smtClean="0"/>
              <a:t>Нұсқа  сыртынан</a:t>
            </a:r>
            <a:endParaRPr lang="ru-RU" sz="3200" dirty="0" smtClean="0"/>
          </a:p>
          <a:p>
            <a:pPr algn="ctr"/>
            <a:r>
              <a:rPr lang="ru-RU" sz="3200" dirty="0" smtClean="0"/>
              <a:t> су айдау</a:t>
            </a:r>
            <a:r>
              <a:rPr lang="ru-RU" dirty="0" smtClean="0"/>
              <a:t>. </a:t>
            </a:r>
          </a:p>
          <a:p>
            <a:pPr lvl="0"/>
            <a:endParaRPr lang="ru-RU" dirty="0"/>
          </a:p>
        </p:txBody>
      </p:sp>
      <p:pic>
        <p:nvPicPr>
          <p:cNvPr id="5" name="Рисунок 4" descr="123392.jpg"/>
          <p:cNvPicPr>
            <a:picLocks noChangeAspect="1"/>
          </p:cNvPicPr>
          <p:nvPr/>
        </p:nvPicPr>
        <p:blipFill>
          <a:blip r:embed="rId2"/>
          <a:stretch>
            <a:fillRect/>
          </a:stretch>
        </p:blipFill>
        <p:spPr>
          <a:xfrm>
            <a:off x="1071538" y="2214554"/>
            <a:ext cx="3429024" cy="4357718"/>
          </a:xfrm>
          <a:prstGeom prst="rect">
            <a:avLst/>
          </a:prstGeom>
          <a:ln>
            <a:noFill/>
          </a:ln>
          <a:effectLst>
            <a:softEdge rad="112500"/>
          </a:effectLst>
        </p:spPr>
      </p:pic>
      <p:sp>
        <p:nvSpPr>
          <p:cNvPr id="6" name="Прямоугольник 5"/>
          <p:cNvSpPr/>
          <p:nvPr/>
        </p:nvSpPr>
        <p:spPr>
          <a:xfrm>
            <a:off x="4929190" y="500042"/>
            <a:ext cx="3857652"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ru-RU" sz="3200" dirty="0" smtClean="0"/>
              <a:t> </a:t>
            </a:r>
            <a:r>
              <a:rPr lang="ru-RU" sz="3600" dirty="0" err="1" smtClean="0"/>
              <a:t>Нұсқа ішінен</a:t>
            </a:r>
            <a:r>
              <a:rPr lang="ru-RU" sz="3600" dirty="0" smtClean="0"/>
              <a:t> су айдау</a:t>
            </a:r>
            <a:r>
              <a:rPr lang="ru-RU" sz="3200" dirty="0" smtClean="0"/>
              <a:t>.</a:t>
            </a:r>
            <a:endParaRPr lang="ru-RU" sz="3200" dirty="0"/>
          </a:p>
        </p:txBody>
      </p:sp>
      <p:pic>
        <p:nvPicPr>
          <p:cNvPr id="7" name="Рисунок 6" descr="9e5d94901e458a0a154ed7129560f03b318.jpeg"/>
          <p:cNvPicPr>
            <a:picLocks noChangeAspect="1"/>
          </p:cNvPicPr>
          <p:nvPr/>
        </p:nvPicPr>
        <p:blipFill>
          <a:blip r:embed="rId3"/>
          <a:stretch>
            <a:fillRect/>
          </a:stretch>
        </p:blipFill>
        <p:spPr>
          <a:xfrm>
            <a:off x="4786314" y="2214554"/>
            <a:ext cx="4143372" cy="4286279"/>
          </a:xfrm>
          <a:prstGeom prst="rect">
            <a:avLst/>
          </a:prstGeom>
          <a:ln>
            <a:noFill/>
          </a:ln>
          <a:effectLst>
            <a:softEdge rad="112500"/>
          </a:effectLst>
        </p:spPr>
      </p:pic>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428604"/>
            <a:ext cx="3500462" cy="132343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lvl="0" algn="ctr"/>
            <a:r>
              <a:rPr lang="ru-RU" dirty="0" smtClean="0"/>
              <a:t> </a:t>
            </a:r>
            <a:r>
              <a:rPr lang="ru-RU" sz="4000" dirty="0" err="1" smtClean="0"/>
              <a:t>Алаңда </a:t>
            </a:r>
            <a:r>
              <a:rPr lang="ru-RU" sz="4000" dirty="0" smtClean="0"/>
              <a:t>су айдау</a:t>
            </a:r>
            <a:endParaRPr lang="ru-RU" sz="4000" dirty="0"/>
          </a:p>
        </p:txBody>
      </p:sp>
      <p:sp>
        <p:nvSpPr>
          <p:cNvPr id="5" name="Прямоугольник 4"/>
          <p:cNvSpPr/>
          <p:nvPr/>
        </p:nvSpPr>
        <p:spPr>
          <a:xfrm>
            <a:off x="4857752" y="428604"/>
            <a:ext cx="3643338" cy="132343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ru-RU" sz="3600" dirty="0" smtClean="0"/>
              <a:t> </a:t>
            </a:r>
            <a:r>
              <a:rPr lang="ru-RU" sz="3600" dirty="0" err="1" smtClean="0"/>
              <a:t>Таңдап </a:t>
            </a:r>
            <a:r>
              <a:rPr lang="ru-RU" sz="3600" dirty="0" smtClean="0"/>
              <a:t>су айдау.</a:t>
            </a:r>
          </a:p>
          <a:p>
            <a:pPr lvl="0"/>
            <a:endParaRPr lang="ru-RU" sz="4400" dirty="0"/>
          </a:p>
        </p:txBody>
      </p:sp>
      <p:pic>
        <p:nvPicPr>
          <p:cNvPr id="7" name="Рисунок 6" descr="imgpreview.jpg"/>
          <p:cNvPicPr>
            <a:picLocks noChangeAspect="1"/>
          </p:cNvPicPr>
          <p:nvPr/>
        </p:nvPicPr>
        <p:blipFill>
          <a:blip r:embed="rId2"/>
          <a:stretch>
            <a:fillRect/>
          </a:stretch>
        </p:blipFill>
        <p:spPr>
          <a:xfrm>
            <a:off x="500034" y="2143116"/>
            <a:ext cx="3714776"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descr="e78edee0c7363e94704ae38edcd5daf6.jpg"/>
          <p:cNvPicPr>
            <a:picLocks noChangeAspect="1"/>
          </p:cNvPicPr>
          <p:nvPr/>
        </p:nvPicPr>
        <p:blipFill>
          <a:blip r:embed="rId3"/>
          <a:stretch>
            <a:fillRect/>
          </a:stretch>
        </p:blipFill>
        <p:spPr>
          <a:xfrm>
            <a:off x="4786314" y="2143116"/>
            <a:ext cx="3985461" cy="44291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p:cNvGraphicFramePr/>
          <p:nvPr>
            <p:extLst>
              <p:ext uri="{D42A27DB-BD31-4B8C-83A1-F6EECF244321}">
                <p14:modId xmlns:p14="http://schemas.microsoft.com/office/powerpoint/2010/main" val="291490270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lu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928662" y="214290"/>
            <a:ext cx="7358114" cy="1323439"/>
          </a:xfrm>
          <a:prstGeom prst="rect">
            <a:avLst/>
          </a:prstGeom>
          <a:noFill/>
        </p:spPr>
        <p:txBody>
          <a:bodyPr wrap="square" lIns="91440" tIns="45720" rIns="91440" bIns="45720">
            <a:spAutoFit/>
          </a:bodyPr>
          <a:lstStyle/>
          <a:p>
            <a:pPr algn="ctr"/>
            <a:r>
              <a:rPr kumimoji="0" lang="kk-KZ" sz="2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Бұл шарттар орындалғанда </a:t>
            </a:r>
            <a:r>
              <a:rPr kumimoji="0" lang="kk-KZ" sz="2000" b="1" i="0"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нұсқа сыртынан су айдау жүйесі </a:t>
            </a:r>
            <a:r>
              <a:rPr kumimoji="0" lang="kk-KZ" sz="20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мұнай қорын толық өндіруге және қабаттың қозған орталық бөлігінен мұнайды ығыстырып алуға мүмкіндік береді.</a:t>
            </a:r>
            <a:endParaRPr lang="ru-RU"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Рисунок 6" descr="64a8a11f-25bf-4b77-9d44-130088960609-300x225.jpeg"/>
          <p:cNvPicPr>
            <a:picLocks noChangeAspect="1"/>
          </p:cNvPicPr>
          <p:nvPr/>
        </p:nvPicPr>
        <p:blipFill>
          <a:blip r:embed="rId2"/>
          <a:stretch>
            <a:fillRect/>
          </a:stretch>
        </p:blipFill>
        <p:spPr>
          <a:xfrm>
            <a:off x="1403648" y="1720324"/>
            <a:ext cx="6954566" cy="47269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circle/>
  </p:transition>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1034</TotalTime>
  <Words>506</Words>
  <Application>Microsoft Office PowerPoint</Application>
  <PresentationFormat>Экран (4:3)</PresentationFormat>
  <Paragraphs>52</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 Unicode MS</vt:lpstr>
      <vt:lpstr>Arial</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Dinara Baskanbayeva</cp:lastModifiedBy>
  <cp:revision>58</cp:revision>
  <dcterms:created xsi:type="dcterms:W3CDTF">2017-09-28T14:45:31Z</dcterms:created>
  <dcterms:modified xsi:type="dcterms:W3CDTF">2021-04-22T08:07:09Z</dcterms:modified>
</cp:coreProperties>
</file>