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301" r:id="rId4"/>
    <p:sldId id="304" r:id="rId5"/>
    <p:sldId id="257" r:id="rId6"/>
    <p:sldId id="269" r:id="rId7"/>
    <p:sldId id="293" r:id="rId8"/>
    <p:sldId id="302" r:id="rId9"/>
    <p:sldId id="303" r:id="rId10"/>
    <p:sldId id="305" r:id="rId11"/>
    <p:sldId id="294" r:id="rId12"/>
    <p:sldId id="295" r:id="rId13"/>
    <p:sldId id="296" r:id="rId14"/>
    <p:sldId id="306" r:id="rId15"/>
    <p:sldId id="307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A50-42A5-48C2-B8BC-01A186A7B50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584DA-C6D5-4E8E-95A0-4F5894F8A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84DA-C6D5-4E8E-95A0-4F5894F8A0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6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66B-4FF0-4987-9A35-02819264103D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9F8D-4B80-4F08-8D4A-C5CE1D05181F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4A1F-41D8-41E6-A5E1-ACFC3A3142A6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8519-A1A8-495A-9B73-5C291A52D566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A11-7956-4D98-AA31-AEB438F92847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2E15-2486-4F96-A22E-AE4AD48E77F0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9169-0AED-49F5-8692-953D8F28AE45}" type="datetime1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316F-1156-4C7A-97F1-A1472643AF0A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11A-CE2B-48A5-9EC1-75F84A1C298F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8C7E-E05F-4968-B128-18EA6BBC44FC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9C28-F6B3-427C-BF10-6D48BB1C15D9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AF3B-61A3-482C-938B-E3905A02E757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212" y="1160558"/>
            <a:ext cx="9217171" cy="312905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 және фонтанды арматураның ілмегі және реттеу құрылғысы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4789" y="6279386"/>
            <a:ext cx="171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Алматы-2020ж.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7668" y="427481"/>
            <a:ext cx="6632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 және өнеркәсіптік инженерия институты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4" y="270465"/>
            <a:ext cx="2231329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53" y="443755"/>
            <a:ext cx="109190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Манифольдінің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МПБ5-80х35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параметрдің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МПа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нығыздау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мұнай,газ,газконденсат,қабат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суы,бұрғылау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ерітіндісі,бұрғылау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нығыздау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ЗМ-80Гх35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маховикте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кН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0,45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гидробасқару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МПа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ДР-80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x35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0С 150-ге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сепараторсыз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кг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8628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882" y="403412"/>
            <a:ext cx="817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0C24"/>
                </a:solidFill>
                <a:latin typeface="Gotham Pro"/>
              </a:rPr>
              <a:t>Фонтандық арматураны басқару станциясы (СУФА)</a:t>
            </a:r>
            <a:endParaRPr lang="ru-RU" b="1" i="0" u="none" strike="noStrike" dirty="0">
              <a:solidFill>
                <a:srgbClr val="000C24"/>
              </a:solidFill>
              <a:effectLst/>
              <a:latin typeface="KazimirTex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82" y="1102659"/>
            <a:ext cx="8606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Станция </a:t>
            </a:r>
            <a:r>
              <a:rPr lang="ru-RU" dirty="0" err="1"/>
              <a:t>мыналарға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: - 1-4 </a:t>
            </a:r>
            <a:r>
              <a:rPr lang="ru-RU" dirty="0" err="1"/>
              <a:t>ұңғымалардың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асты</a:t>
            </a:r>
            <a:r>
              <a:rPr lang="ru-RU" dirty="0"/>
              <a:t> </a:t>
            </a:r>
            <a:r>
              <a:rPr lang="ru-RU" dirty="0" err="1"/>
              <a:t>жабдықтарының</a:t>
            </a:r>
            <a:r>
              <a:rPr lang="ru-RU" dirty="0"/>
              <a:t> </a:t>
            </a:r>
            <a:r>
              <a:rPr lang="ru-RU" dirty="0" err="1"/>
              <a:t>фонтандық</a:t>
            </a:r>
            <a:r>
              <a:rPr lang="ru-RU" dirty="0"/>
              <a:t> </a:t>
            </a:r>
            <a:r>
              <a:rPr lang="ru-RU" dirty="0" err="1"/>
              <a:t>арматурасының</a:t>
            </a:r>
            <a:r>
              <a:rPr lang="ru-RU" dirty="0"/>
              <a:t> </a:t>
            </a:r>
            <a:r>
              <a:rPr lang="ru-RU" dirty="0" err="1"/>
              <a:t>гидрожетекті</a:t>
            </a:r>
            <a:r>
              <a:rPr lang="ru-RU" dirty="0"/>
              <a:t> </a:t>
            </a:r>
            <a:r>
              <a:rPr lang="ru-RU" dirty="0" err="1"/>
              <a:t>элементтерін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; - </a:t>
            </a:r>
            <a:r>
              <a:rPr lang="ru-RU" dirty="0" err="1"/>
              <a:t>ұңғыманың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параметрлерін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орталық</a:t>
            </a:r>
            <a:r>
              <a:rPr lang="ru-RU" dirty="0"/>
              <a:t> </a:t>
            </a:r>
            <a:r>
              <a:rPr lang="ru-RU" dirty="0" err="1"/>
              <a:t>диспетчерлік</a:t>
            </a:r>
            <a:r>
              <a:rPr lang="ru-RU" dirty="0"/>
              <a:t> </a:t>
            </a:r>
            <a:r>
              <a:rPr lang="ru-RU" dirty="0" err="1"/>
              <a:t>пунктке</a:t>
            </a:r>
            <a:r>
              <a:rPr lang="ru-RU" dirty="0"/>
              <a:t> беру (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03412"/>
            <a:ext cx="2428875" cy="2447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882" y="2501153"/>
            <a:ext cx="86061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Станция </a:t>
            </a:r>
            <a:r>
              <a:rPr lang="ru-RU" dirty="0" smtClean="0"/>
              <a:t>не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/>
              <a:t>арналған</a:t>
            </a:r>
            <a:r>
              <a:rPr lang="ru-RU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1-4 </a:t>
            </a:r>
            <a:r>
              <a:rPr lang="ru-RU" dirty="0" err="1"/>
              <a:t>ұңғымалардың</a:t>
            </a:r>
            <a:r>
              <a:rPr lang="ru-RU" dirty="0"/>
              <a:t> </a:t>
            </a:r>
            <a:r>
              <a:rPr lang="ru-RU" dirty="0" err="1"/>
              <a:t>жерасты</a:t>
            </a:r>
            <a:r>
              <a:rPr lang="ru-RU" dirty="0"/>
              <a:t> </a:t>
            </a:r>
            <a:r>
              <a:rPr lang="ru-RU" dirty="0" err="1"/>
              <a:t>жабдықтарының</a:t>
            </a:r>
            <a:r>
              <a:rPr lang="ru-RU" dirty="0"/>
              <a:t> </a:t>
            </a:r>
            <a:r>
              <a:rPr lang="ru-RU" dirty="0" err="1"/>
              <a:t>фонтандық</a:t>
            </a:r>
            <a:r>
              <a:rPr lang="ru-RU" dirty="0"/>
              <a:t> </a:t>
            </a:r>
            <a:r>
              <a:rPr lang="ru-RU" dirty="0" err="1"/>
              <a:t>арматурасының</a:t>
            </a:r>
            <a:r>
              <a:rPr lang="ru-RU" dirty="0"/>
              <a:t> </a:t>
            </a:r>
            <a:r>
              <a:rPr lang="ru-RU" dirty="0" err="1"/>
              <a:t>гидрожетекті</a:t>
            </a:r>
            <a:r>
              <a:rPr lang="ru-RU" dirty="0"/>
              <a:t> </a:t>
            </a:r>
            <a:r>
              <a:rPr lang="ru-RU" dirty="0" err="1"/>
              <a:t>элементтерін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 err="1"/>
              <a:t>ұңғыма</a:t>
            </a:r>
            <a:r>
              <a:rPr lang="ru-RU" dirty="0"/>
              <a:t> </a:t>
            </a:r>
            <a:r>
              <a:rPr lang="ru-RU" dirty="0" err="1"/>
              <a:t>жұмысының</a:t>
            </a:r>
            <a:r>
              <a:rPr lang="ru-RU" dirty="0"/>
              <a:t> </a:t>
            </a:r>
            <a:r>
              <a:rPr lang="ru-RU" dirty="0" err="1"/>
              <a:t>параметрлерін</a:t>
            </a:r>
            <a:r>
              <a:rPr lang="ru-RU" dirty="0"/>
              <a:t> (</a:t>
            </a:r>
            <a:r>
              <a:rPr lang="ru-RU" dirty="0" err="1"/>
              <a:t>қысым</a:t>
            </a:r>
            <a:r>
              <a:rPr lang="ru-RU" dirty="0"/>
              <a:t>, температура, </a:t>
            </a:r>
            <a:r>
              <a:rPr lang="ru-RU" dirty="0" err="1"/>
              <a:t>Шығыс</a:t>
            </a:r>
            <a:r>
              <a:rPr lang="ru-RU" dirty="0"/>
              <a:t>)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беру (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) 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 err="1"/>
              <a:t>ұңғыманы</a:t>
            </a:r>
            <a:r>
              <a:rPr lang="ru-RU" dirty="0"/>
              <a:t> жабу </a:t>
            </a:r>
            <a:r>
              <a:rPr lang="ru-RU" dirty="0" err="1"/>
              <a:t>бойынша</a:t>
            </a:r>
            <a:r>
              <a:rPr lang="ru-RU" dirty="0"/>
              <a:t> АДП-мен </a:t>
            </a:r>
            <a:r>
              <a:rPr lang="ru-RU" dirty="0" err="1"/>
              <a:t>команданы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жабу-</a:t>
            </a:r>
            <a:r>
              <a:rPr lang="ru-RU" dirty="0" err="1"/>
              <a:t>бүйірлік</a:t>
            </a:r>
            <a:r>
              <a:rPr lang="ru-RU" dirty="0"/>
              <a:t> </a:t>
            </a:r>
            <a:r>
              <a:rPr lang="ru-RU" dirty="0" err="1"/>
              <a:t>ысырманы</a:t>
            </a:r>
            <a:r>
              <a:rPr lang="ru-RU" dirty="0"/>
              <a:t> </a:t>
            </a:r>
            <a:r>
              <a:rPr lang="ru-RU" dirty="0" err="1"/>
              <a:t>ашу</a:t>
            </a:r>
            <a:r>
              <a:rPr lang="ru-RU" dirty="0"/>
              <a:t>;- </a:t>
            </a:r>
            <a:r>
              <a:rPr lang="ru-RU" dirty="0" err="1"/>
              <a:t>авариялық</a:t>
            </a:r>
            <a:r>
              <a:rPr lang="ru-RU" dirty="0"/>
              <a:t> </a:t>
            </a:r>
            <a:r>
              <a:rPr lang="ru-RU" dirty="0" err="1"/>
              <a:t>жағдайларды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(</a:t>
            </a:r>
            <a:r>
              <a:rPr lang="ru-RU" dirty="0" err="1"/>
              <a:t>өрт</a:t>
            </a:r>
            <a:r>
              <a:rPr lang="ru-RU" dirty="0"/>
              <a:t>, </a:t>
            </a:r>
            <a:r>
              <a:rPr lang="ru-RU" dirty="0" err="1"/>
              <a:t>құбырдағы</a:t>
            </a:r>
            <a:r>
              <a:rPr lang="ru-RU" dirty="0"/>
              <a:t> </a:t>
            </a:r>
            <a:r>
              <a:rPr lang="ru-RU" dirty="0" err="1"/>
              <a:t>ауытқушылық</a:t>
            </a:r>
            <a:r>
              <a:rPr lang="ru-RU" dirty="0"/>
              <a:t> </a:t>
            </a:r>
            <a:r>
              <a:rPr lang="ru-RU" dirty="0" err="1"/>
              <a:t>құбылыстар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ұңғыманы</a:t>
            </a:r>
            <a:r>
              <a:rPr lang="ru-RU" dirty="0"/>
              <a:t> жабу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Станция </a:t>
            </a:r>
            <a:r>
              <a:rPr lang="ru-RU" dirty="0" err="1"/>
              <a:t>жөндеу</a:t>
            </a:r>
            <a:r>
              <a:rPr lang="ru-RU" dirty="0"/>
              <a:t>,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режимде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859" y="497540"/>
            <a:ext cx="10313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Гидробасқару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саны-16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-энергия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тасымалдаушы-полиметилсилоксанды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диапазоны - - 60 ... + 40 0С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қорегі-сыртқы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аккумуляторлық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өлшемдері-2300 х 2500 х 2400 мм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ресурсы-20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12" y="591672"/>
            <a:ext cx="101390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зауыттық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ЦДП-мен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диагностикалайды</a:t>
            </a:r>
            <a:r>
              <a:rPr lang="ru-RU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705" y="620848"/>
            <a:ext cx="9995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СУФА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диагностикалайды.СУФА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-10...+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30оС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жайластырылған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плиталарына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төгілген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мұздатылатын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5" y="4034117"/>
            <a:ext cx="3225871" cy="2419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25" y="4034117"/>
            <a:ext cx="2971799" cy="2109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13" y="3123693"/>
            <a:ext cx="3060630" cy="22954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8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8195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режимдері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0" y="584776"/>
            <a:ext cx="106769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жабу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бүйірлік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шлейфтік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жабу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штуцердің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дроссельдің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жабылу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ФА-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бокстағы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пультінен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 startAt="3"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станция ФА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гидробасқару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+100 0С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көтерілуі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5047" y="2690543"/>
            <a:ext cx="583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3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29" y="0"/>
            <a:ext cx="835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729" y="792117"/>
            <a:ext cx="62259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табылады.Манифольдтар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қосылады.Манифольд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дросселирлеу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кіреді.Олар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превенторлық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коммуникацияларымен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жалғанады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55" y="323165"/>
            <a:ext cx="4740089" cy="2106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011" y="3034961"/>
            <a:ext cx="3572566" cy="299339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53" y="174635"/>
            <a:ext cx="6719887" cy="545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472" y="-524435"/>
            <a:ext cx="439718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бұрыштық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штуцерлерден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айқастырмалары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үштіктері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катушкалары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сақтандырғыш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клапандары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сепараторды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штуцерлерді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факельді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үрлеу-бергіш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манифольдпен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7152" y="2967335"/>
            <a:ext cx="6975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1-сурет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а— газ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47" y="1250576"/>
            <a:ext cx="11564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үрлеу-бергіш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үрлеуді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газдинамикалық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газ бен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факелде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забойға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бәсеңдету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интенсификациялау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клапандар-кескіштер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Газлифттік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айдамалау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647" y="134471"/>
            <a:ext cx="10885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Манифольдтың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атқаратын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қызметі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649" y="189447"/>
            <a:ext cx="872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 МБ320 - 4000 </a:t>
            </a:r>
            <a:r>
              <a:rPr lang="kk-K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 ілмектегі рұқсат етілген жүктемемен бұрғылау қондырғылары үшін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01" b="22767"/>
          <a:stretch/>
        </p:blipFill>
        <p:spPr>
          <a:xfrm>
            <a:off x="4261648" y="1736319"/>
            <a:ext cx="7930352" cy="3697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70" y="1549710"/>
            <a:ext cx="6472931" cy="4071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9930" y="3482788"/>
            <a:ext cx="8702974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 едені,</a:t>
            </a:r>
          </a:p>
          <a:p>
            <a:pPr algn="ctr"/>
            <a:r>
              <a:rPr lang="kk-KZ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 еңіс, 3 – ұңғыма осі, 4- сорап УНБТ-950, 5-циркуляциялық жүйе.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094" y="363071"/>
            <a:ext cx="8659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24242"/>
                </a:solidFill>
                <a:latin typeface="Tahoma" panose="020B0604030504040204" pitchFamily="34" charset="0"/>
              </a:rPr>
              <a:t>1-сурет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.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Төртжақты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фонтанды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арматураның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байланысу</a:t>
            </a:r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 panose="020B0604030504040204" pitchFamily="34" charset="0"/>
              </a:rPr>
              <a:t>жүйесі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36" y="732403"/>
            <a:ext cx="5686986" cy="28434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77" y="3684494"/>
            <a:ext cx="111072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Суретте</a:t>
            </a:r>
            <a:r>
              <a:rPr lang="ru-RU" dirty="0" smtClean="0"/>
              <a:t> </a:t>
            </a:r>
            <a:r>
              <a:rPr lang="ru-RU" dirty="0" err="1"/>
              <a:t>зауытта</a:t>
            </a:r>
            <a:r>
              <a:rPr lang="ru-RU" dirty="0"/>
              <a:t> </a:t>
            </a:r>
            <a:r>
              <a:rPr lang="ru-RU" dirty="0" err="1"/>
              <a:t>жиналған</a:t>
            </a:r>
            <a:r>
              <a:rPr lang="ru-RU" dirty="0"/>
              <a:t> </a:t>
            </a:r>
            <a:r>
              <a:rPr lang="ru-RU" dirty="0" err="1"/>
              <a:t>стандартты</a:t>
            </a:r>
            <a:r>
              <a:rPr lang="ru-RU" dirty="0"/>
              <a:t> </a:t>
            </a:r>
            <a:r>
              <a:rPr lang="ru-RU" dirty="0" err="1"/>
              <a:t>түйіндер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төртбұрышты</a:t>
            </a:r>
            <a:r>
              <a:rPr lang="ru-RU" dirty="0"/>
              <a:t> </a:t>
            </a:r>
            <a:r>
              <a:rPr lang="ru-RU" dirty="0" err="1"/>
              <a:t>сызықтармен</a:t>
            </a:r>
            <a:r>
              <a:rPr lang="ru-RU" dirty="0"/>
              <a:t> </a:t>
            </a:r>
            <a:r>
              <a:rPr lang="ru-RU" dirty="0" err="1"/>
              <a:t>сызылып</a:t>
            </a:r>
            <a:r>
              <a:rPr lang="ru-RU" dirty="0"/>
              <a:t>, (№1, №2, №3) </a:t>
            </a:r>
            <a:r>
              <a:rPr lang="ru-RU" dirty="0" err="1"/>
              <a:t>номерлермен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. </a:t>
            </a:r>
            <a:r>
              <a:rPr lang="ru-RU" dirty="0" err="1"/>
              <a:t>суретте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реттегіш</a:t>
            </a:r>
            <a:r>
              <a:rPr lang="ru-RU" dirty="0"/>
              <a:t> штуцер, </a:t>
            </a:r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газдың</a:t>
            </a:r>
            <a:r>
              <a:rPr lang="ru-RU" dirty="0"/>
              <a:t> </a:t>
            </a:r>
            <a:r>
              <a:rPr lang="ru-RU" dirty="0" err="1"/>
              <a:t>сынамасын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вентил</a:t>
            </a:r>
            <a:r>
              <a:rPr lang="ru-RU" dirty="0"/>
              <a:t>, </a:t>
            </a:r>
            <a:r>
              <a:rPr lang="ru-RU" dirty="0" err="1"/>
              <a:t>өнімді</a:t>
            </a:r>
            <a:r>
              <a:rPr lang="ru-RU" dirty="0"/>
              <a:t> </a:t>
            </a:r>
            <a:r>
              <a:rPr lang="ru-RU" dirty="0" err="1"/>
              <a:t>факельге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асты</a:t>
            </a:r>
            <a:r>
              <a:rPr lang="ru-RU" dirty="0"/>
              <a:t> </a:t>
            </a:r>
            <a:r>
              <a:rPr lang="ru-RU" dirty="0" err="1"/>
              <a:t>амбарына</a:t>
            </a:r>
            <a:r>
              <a:rPr lang="ru-RU" dirty="0"/>
              <a:t> </a:t>
            </a:r>
            <a:r>
              <a:rPr lang="ru-RU" dirty="0" err="1"/>
              <a:t>жіберуге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бұрамалы</a:t>
            </a:r>
            <a:r>
              <a:rPr lang="ru-RU" dirty="0"/>
              <a:t> </a:t>
            </a:r>
            <a:r>
              <a:rPr lang="ru-RU" dirty="0" err="1"/>
              <a:t>қондырғы</a:t>
            </a:r>
            <a:r>
              <a:rPr lang="ru-RU" dirty="0"/>
              <a:t> (3), </a:t>
            </a:r>
            <a:r>
              <a:rPr lang="ru-RU" dirty="0" err="1"/>
              <a:t>үшжақты</a:t>
            </a:r>
            <a:r>
              <a:rPr lang="ru-RU" dirty="0"/>
              <a:t> </a:t>
            </a:r>
            <a:r>
              <a:rPr lang="ru-RU" dirty="0" err="1"/>
              <a:t>құбыр</a:t>
            </a:r>
            <a:r>
              <a:rPr lang="ru-RU" dirty="0"/>
              <a:t> (4), </a:t>
            </a:r>
            <a:r>
              <a:rPr lang="ru-RU" dirty="0" err="1"/>
              <a:t>төртжақты</a:t>
            </a:r>
            <a:r>
              <a:rPr lang="ru-RU" dirty="0"/>
              <a:t> </a:t>
            </a:r>
            <a:r>
              <a:rPr lang="ru-RU" dirty="0" err="1"/>
              <a:t>құбыр</a:t>
            </a:r>
            <a:r>
              <a:rPr lang="ru-RU" dirty="0"/>
              <a:t> (5), </a:t>
            </a:r>
            <a:r>
              <a:rPr lang="ru-RU" dirty="0" err="1"/>
              <a:t>сақтандырғыш</a:t>
            </a:r>
            <a:r>
              <a:rPr lang="ru-RU" dirty="0"/>
              <a:t> клапан (6)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фланцті</a:t>
            </a:r>
            <a:r>
              <a:rPr lang="ru-RU" dirty="0"/>
              <a:t> </a:t>
            </a:r>
            <a:r>
              <a:rPr lang="ru-RU" dirty="0" err="1"/>
              <a:t>қосылыс</a:t>
            </a:r>
            <a:r>
              <a:rPr lang="ru-RU" dirty="0"/>
              <a:t> (7) </a:t>
            </a:r>
            <a:r>
              <a:rPr lang="ru-RU" dirty="0" err="1"/>
              <a:t>көрсетілген</a:t>
            </a:r>
            <a:r>
              <a:rPr lang="ru-RU" dirty="0"/>
              <a:t>. </a:t>
            </a:r>
            <a:r>
              <a:rPr lang="ru-RU" dirty="0" err="1"/>
              <a:t>Манифольдтың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түйіні</a:t>
            </a:r>
            <a:r>
              <a:rPr lang="ru-RU" dirty="0"/>
              <a:t> </a:t>
            </a:r>
            <a:r>
              <a:rPr lang="ru-RU" dirty="0" err="1"/>
              <a:t>фонтанды</a:t>
            </a:r>
            <a:r>
              <a:rPr lang="ru-RU" dirty="0"/>
              <a:t> </a:t>
            </a:r>
            <a:r>
              <a:rPr lang="ru-RU" dirty="0" err="1"/>
              <a:t>арматураның</a:t>
            </a:r>
            <a:r>
              <a:rPr lang="ru-RU" dirty="0"/>
              <a:t> </a:t>
            </a:r>
            <a:r>
              <a:rPr lang="ru-RU" dirty="0" err="1"/>
              <a:t>түйіндерімен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бөлшектерімен</a:t>
            </a:r>
            <a:r>
              <a:rPr lang="ru-RU" dirty="0"/>
              <a:t> </a:t>
            </a:r>
            <a:r>
              <a:rPr lang="ru-RU" dirty="0" err="1"/>
              <a:t>жалғасқан</a:t>
            </a:r>
            <a:r>
              <a:rPr lang="ru-RU" dirty="0"/>
              <a:t>. </a:t>
            </a:r>
            <a:r>
              <a:rPr lang="ru-RU" dirty="0" err="1"/>
              <a:t>Манифольдтың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жағында</a:t>
            </a:r>
            <a:r>
              <a:rPr lang="ru-RU" dirty="0"/>
              <a:t> </a:t>
            </a:r>
            <a:r>
              <a:rPr lang="ru-RU" dirty="0" err="1"/>
              <a:t>құбырларды</a:t>
            </a:r>
            <a:r>
              <a:rPr lang="ru-RU" dirty="0"/>
              <a:t> </a:t>
            </a:r>
            <a:r>
              <a:rPr lang="ru-RU" dirty="0" err="1"/>
              <a:t>жалғауға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80 мм-</a:t>
            </a:r>
            <a:r>
              <a:rPr lang="ru-RU" dirty="0" err="1"/>
              <a:t>лік</a:t>
            </a:r>
            <a:r>
              <a:rPr lang="ru-RU" dirty="0"/>
              <a:t> фланец бар. </a:t>
            </a:r>
            <a:r>
              <a:rPr lang="ru-RU" dirty="0" err="1"/>
              <a:t>Манифольдтың</a:t>
            </a:r>
            <a:r>
              <a:rPr lang="ru-RU" dirty="0"/>
              <a:t> </a:t>
            </a:r>
            <a:r>
              <a:rPr lang="ru-RU" dirty="0" err="1"/>
              <a:t>белгілеріне</a:t>
            </a:r>
            <a:r>
              <a:rPr lang="ru-RU" dirty="0"/>
              <a:t> </a:t>
            </a:r>
            <a:r>
              <a:rPr lang="ru-RU" dirty="0" err="1"/>
              <a:t>схеманың</a:t>
            </a:r>
            <a:r>
              <a:rPr lang="ru-RU" dirty="0"/>
              <a:t> </a:t>
            </a:r>
            <a:r>
              <a:rPr lang="ru-RU" dirty="0" err="1"/>
              <a:t>номері</a:t>
            </a:r>
            <a:r>
              <a:rPr lang="ru-RU" dirty="0"/>
              <a:t>, </a:t>
            </a:r>
            <a:r>
              <a:rPr lang="ru-RU" dirty="0" err="1"/>
              <a:t>шартты</a:t>
            </a:r>
            <a:r>
              <a:rPr lang="ru-RU" dirty="0"/>
              <a:t> </a:t>
            </a:r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диаметрі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қысымы</a:t>
            </a:r>
            <a:r>
              <a:rPr lang="ru-RU" dirty="0"/>
              <a:t> </a:t>
            </a:r>
            <a:r>
              <a:rPr lang="ru-RU" dirty="0" err="1"/>
              <a:t>кіреді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Арматураның</a:t>
            </a:r>
            <a:r>
              <a:rPr lang="ru-RU" dirty="0"/>
              <a:t> </a:t>
            </a:r>
            <a:r>
              <a:rPr lang="ru-RU" dirty="0" err="1"/>
              <a:t>манифольды</a:t>
            </a:r>
            <a:r>
              <a:rPr lang="ru-RU" dirty="0"/>
              <a:t> </a:t>
            </a:r>
            <a:r>
              <a:rPr lang="ru-RU" dirty="0" err="1"/>
              <a:t>мұнайгаз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есептегіш</a:t>
            </a:r>
            <a:r>
              <a:rPr lang="ru-RU" dirty="0"/>
              <a:t> </a:t>
            </a:r>
            <a:r>
              <a:rPr lang="ru-RU" dirty="0" err="1"/>
              <a:t>қондырғысына</a:t>
            </a:r>
            <a:r>
              <a:rPr lang="ru-RU" dirty="0"/>
              <a:t> </a:t>
            </a:r>
            <a:r>
              <a:rPr lang="ru-RU" dirty="0" err="1"/>
              <a:t>жалғанады</a:t>
            </a:r>
            <a:r>
              <a:rPr lang="ru-RU" dirty="0"/>
              <a:t>.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ұңғыманың</a:t>
            </a:r>
            <a:r>
              <a:rPr lang="ru-RU" dirty="0"/>
              <a:t> </a:t>
            </a:r>
            <a:r>
              <a:rPr lang="ru-RU" dirty="0" err="1"/>
              <a:t>өнімі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өлшенеді</a:t>
            </a:r>
            <a:r>
              <a:rPr lang="ru-RU" dirty="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8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941" y="416859"/>
            <a:ext cx="117930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35, 70, 105 МПа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 - 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МП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манифольдтарды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орындаудағы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шифрлайды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шифрінде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тесігінің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(мм)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(МПа)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мм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35 МПа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МПБ-80Х35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шифрленеді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4" y="3525402"/>
            <a:ext cx="3336880" cy="292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965" y="3525402"/>
            <a:ext cx="3947501" cy="29606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24" y="605118"/>
            <a:ext cx="6508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МПБ5-80х35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айдамалау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сағадағы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құбыраралық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сорғыларымен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цементтеу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агрегаттарымен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32374"/>
            <a:ext cx="5032688" cy="40084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075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Тағайындалуы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конструкциясы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0998"/>
            <a:ext cx="12398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МПБ-80х35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Манифольд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шығарындылар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атқыламалардың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қойнауын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шығарындыға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оқпан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41" y="2168517"/>
            <a:ext cx="6056218" cy="4549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412" y="2311970"/>
            <a:ext cx="548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2-қысым датчигі;3 - орта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бөлгіш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манометр; 5-Қол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дроссель; 6 -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манометрмен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тройник; 7 -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клапан; 8 -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фланец; 9-адаптер фланец; 10 -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11 -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сөндіргіші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12-Қол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13 -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айқастырғыш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14 -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саймандық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фланец; 15 -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бұрғылау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сепараторы; 16-инелі вентиль; 17-превенторлар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блогы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18-гидрожетегі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Ысырма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1211</Words>
  <Application>Microsoft Office PowerPoint</Application>
  <PresentationFormat>Широкоэкранный</PresentationFormat>
  <Paragraphs>129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Gotham Pro</vt:lpstr>
      <vt:lpstr>KazimirText</vt:lpstr>
      <vt:lpstr>Tahoma</vt:lpstr>
      <vt:lpstr>Times New Roman</vt:lpstr>
      <vt:lpstr>Office Theme</vt:lpstr>
      <vt:lpstr>            Манифольд және фонтанды арматураның ілмегі және реттеу құрылғысы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Aizhanar</dc:creator>
  <cp:lastModifiedBy>Dinara Baskanbayeva</cp:lastModifiedBy>
  <cp:revision>92</cp:revision>
  <dcterms:created xsi:type="dcterms:W3CDTF">2019-09-09T15:55:56Z</dcterms:created>
  <dcterms:modified xsi:type="dcterms:W3CDTF">2022-11-10T02:49:58Z</dcterms:modified>
</cp:coreProperties>
</file>