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5123E-16B2-439E-B089-3F7D6528E66B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3B0FF-4C02-465F-9BDD-FCED4C257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8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3B0FF-4C02-465F-9BDD-FCED4C2578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1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2896E0-DD28-48F3-B14B-220E9837915A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FC9908-6905-46AD-8963-90D39A4424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556792"/>
            <a:ext cx="5105400" cy="2868168"/>
          </a:xfrm>
        </p:spPr>
        <p:txBody>
          <a:bodyPr/>
          <a:lstStyle/>
          <a:p>
            <a:pPr algn="ctr"/>
            <a:r>
              <a:rPr lang="kk-KZ" sz="3600" dirty="0" smtClean="0">
                <a:solidFill>
                  <a:schemeClr val="bg1"/>
                </a:solidFill>
                <a:latin typeface="Constantia" pitchFamily="18" charset="0"/>
              </a:rPr>
              <a:t>Пакердің түрлері. Механикалық пакер</a:t>
            </a:r>
            <a:endParaRPr lang="ru-RU" sz="3600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5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812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НПЦ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пакерлері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орнатылады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топқа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бөлінеді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7239000" cy="3456384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құбыр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бағаналарының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орнын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ауыстыру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жолымен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)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бұрылатын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құбыр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бағаналарының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айналуымен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орнатылады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0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7239000" cy="63391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Әртүрлі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сипаттамалары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пакерлерді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белгілеу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келесі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тізбекті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белгілер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қабылданды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О-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құбырлар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орнын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ауыстыру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жолымен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аксильдік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орнатылады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). 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Бұрылыс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пакерінің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таңбалауында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құбыр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айналысымен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орнатылады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белгі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қойылмайды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Б-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байпасты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клапанмен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жабдықталған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айналмалы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қайта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жіберу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клапаны);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ЯГ-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қосымша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гидравликалық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зәкірмен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жабдықталған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  ЯГ1-Зәкір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6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плашкасы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бар;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  ЯГ2-Зәкір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9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плашкасы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бар;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  ЯГ3-Зәкір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15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плашкасы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бар;</a:t>
            </a:r>
          </a:p>
          <a:p>
            <a:pPr marL="0" indent="0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  КВ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кабельдік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енгізумен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КВБ -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кабельдік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енгізумен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жоймай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бронь;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ГТ-газ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бұру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түтігі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    УП-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жеке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үлкейтілген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өтпелі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>
                <a:latin typeface="Arial" pitchFamily="34" charset="0"/>
                <a:cs typeface="Arial" pitchFamily="34" charset="0"/>
              </a:rPr>
              <a:t>каналмен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дайындалады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4788024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595337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НПЦ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Пакері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Оң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НПЦ-О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Пакер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177771"/>
            <a:ext cx="30963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НПЦ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пакері-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айналуымен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орнатылады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бұрылыспен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орнату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мынадай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тәртіппен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жүргізіледі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бағаналарының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құбырлардың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1/3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оңға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жоғары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қозғалысы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бағаналарының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төмен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қозғалысы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Пакер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НПЦ-0 -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осьтік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колоннасында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осьтік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ауыстырумен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орнату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мынадай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тәртіппен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жүргізіледі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жоғары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қозғалуы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1,2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метрден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емес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құбыр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төмен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қозғалуы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39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239000" cy="792088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Назарлараңызға рахмет!!!</a:t>
            </a:r>
            <a:endParaRPr lang="ru-RU" sz="3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7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Орнатылу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түріне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қарай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пакер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459544"/>
          </a:xfrm>
        </p:spPr>
        <p:txBody>
          <a:bodyPr/>
          <a:lstStyle/>
          <a:p>
            <a:r>
              <a:rPr lang="ru-RU" dirty="0"/>
              <a:t>Г – </a:t>
            </a:r>
            <a:r>
              <a:rPr lang="ru-RU" dirty="0" err="1"/>
              <a:t>гидравликалық</a:t>
            </a:r>
            <a:r>
              <a:rPr lang="ru-RU" dirty="0"/>
              <a:t> (</a:t>
            </a:r>
            <a:r>
              <a:rPr lang="ru-RU" dirty="0" err="1"/>
              <a:t>а,б</a:t>
            </a:r>
            <a:r>
              <a:rPr lang="ru-RU" dirty="0"/>
              <a:t>);</a:t>
            </a:r>
          </a:p>
          <a:p>
            <a:r>
              <a:rPr lang="ru-RU" dirty="0"/>
              <a:t>М – </a:t>
            </a:r>
            <a:r>
              <a:rPr lang="ru-RU" dirty="0" err="1"/>
              <a:t>механикалық</a:t>
            </a:r>
            <a:r>
              <a:rPr lang="ru-RU" dirty="0"/>
              <a:t> (</a:t>
            </a:r>
            <a:r>
              <a:rPr lang="ru-RU" dirty="0" err="1"/>
              <a:t>в,г</a:t>
            </a:r>
            <a:r>
              <a:rPr lang="ru-RU" dirty="0"/>
              <a:t>);</a:t>
            </a:r>
          </a:p>
          <a:p>
            <a:r>
              <a:rPr lang="ru-RU" dirty="0"/>
              <a:t>ГМ – </a:t>
            </a:r>
            <a:r>
              <a:rPr lang="ru-RU" dirty="0" err="1"/>
              <a:t>гидромеханикалық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6957"/>
            <a:ext cx="91440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194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Пакер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3ПМС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4536504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Тағайындауы</a:t>
            </a:r>
            <a:endParaRPr lang="ru-RU" b="1" dirty="0"/>
          </a:p>
          <a:p>
            <a:pPr marL="0" indent="0">
              <a:buNone/>
            </a:pPr>
            <a:r>
              <a:rPr lang="ru-RU" dirty="0" err="1"/>
              <a:t>Пакер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бағанасы</a:t>
            </a:r>
            <a:r>
              <a:rPr lang="ru-RU" dirty="0"/>
              <a:t> </a:t>
            </a:r>
            <a:r>
              <a:rPr lang="ru-RU" dirty="0" err="1"/>
              <a:t>оқпанының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етілетін</a:t>
            </a:r>
            <a:r>
              <a:rPr lang="ru-RU" dirty="0"/>
              <a:t> </a:t>
            </a:r>
            <a:r>
              <a:rPr lang="ru-RU" dirty="0" err="1"/>
              <a:t>аралықтарын</a:t>
            </a:r>
            <a:r>
              <a:rPr lang="ru-RU" dirty="0"/>
              <a:t> </a:t>
            </a:r>
            <a:r>
              <a:rPr lang="ru-RU" dirty="0" err="1"/>
              <a:t>герметикалық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ажыратуға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 </a:t>
            </a:r>
            <a:r>
              <a:rPr lang="ru-RU" dirty="0" err="1"/>
              <a:t>операцияларды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ортасының</a:t>
            </a:r>
            <a:r>
              <a:rPr lang="ru-RU" dirty="0"/>
              <a:t> </a:t>
            </a:r>
            <a:r>
              <a:rPr lang="ru-RU" dirty="0" err="1"/>
              <a:t>динамикалық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қорғауға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12776"/>
            <a:ext cx="1368152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153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dirty="0" err="1">
                <a:latin typeface="Arial" pitchFamily="34" charset="0"/>
                <a:cs typeface="Arial" pitchFamily="34" charset="0"/>
              </a:rPr>
              <a:t>Айрықша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ерекшеліктері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акерді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орнату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манипуляциялардың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көмегімен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НКТ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бағанасын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айналмай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забойға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тіреусіз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асырылады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оқпанының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ұлғайтылған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өтпелі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диаметрі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көтермей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Ұңғымаларды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жөндеумен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жұмыстардың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кешенін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жүргізуге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геофизикалық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перфорация,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оқшаулау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жұмыстарының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арапайым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ұқсас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құрылымдармен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салыстырғанда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төмен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металл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сыйымдылығы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пакердің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сенімділігі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қалдыруға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авариялық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жағдайлардың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туындауын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іс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жүзінде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жоққа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шығарады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3800" dirty="0" err="1">
                <a:latin typeface="Arial" pitchFamily="34" charset="0"/>
                <a:cs typeface="Arial" pitchFamily="34" charset="0"/>
              </a:rPr>
              <a:t>Артықшылықтары</a:t>
            </a:r>
            <a:endParaRPr lang="ru-RU" sz="3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отырғызу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құралдың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үзілу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шамасын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дәл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өлшеу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талап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етілмейді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(500 мм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артық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болуы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тиіс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))</a:t>
            </a: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Ұңғымадағы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қысым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температураның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ауытқуы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герметикалаудың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сенімділігі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Пакерлердің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типтік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өлшемдерінің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әмбебаптығы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оларды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шегендеу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бағаналарының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ішкі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диаметрлерінің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кең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диапазондарында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береді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Көлбеу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көлденең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терең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ұңғымаларда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жеңіл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тоқтаусыз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пакерлеу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ір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СПО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қондырғыларының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бірнеше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рет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900" dirty="0" err="1">
                <a:latin typeface="Arial" pitchFamily="34" charset="0"/>
                <a:cs typeface="Arial" pitchFamily="34" charset="0"/>
              </a:rPr>
              <a:t>шектелмеген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) саны.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5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688876"/>
              </p:ext>
            </p:extLst>
          </p:nvPr>
        </p:nvGraphicFramePr>
        <p:xfrm>
          <a:off x="-18372" y="503576"/>
          <a:ext cx="9162370" cy="635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0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94273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Пакер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механический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Условный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диаметр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колонны,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Толщина стенок обсадной колонны,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Максимальный перепад давления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пакер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МПа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Проходной диаметр,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Наружный диаметр,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Длина,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Присоединительная резьба труб по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ГОСТ 633-80, ( мм 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Масса,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( кг ),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70 - 25 - 50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89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25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1060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1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82 - 38 - 50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102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1180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88 - 38 - 50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8,6-10,2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1180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9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92- 38 - 50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114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6,4-7,4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1180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9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112 - 52 - 50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7,7-8,5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1270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9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140 - 52 - 50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168</a:t>
                      </a:r>
                      <a:endParaRPr lang="kk-KZ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kk-KZ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7,3-10,6</a:t>
                      </a:r>
                    </a:p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12,7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1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1345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6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 ПМС 182 - 75 - 50	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219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6,7-14,2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Ø </a:t>
                      </a:r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1550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2417" y="25263"/>
            <a:ext cx="81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сипаттамалары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параметрлері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646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пакер</a:t>
            </a:r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жоғарғы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якорьмен</a:t>
            </a:r>
            <a:r>
              <a:rPr lang="ru-RU" sz="32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4ПМС-ЯМ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4546848" cy="484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Қолдану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саласы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айдауға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сұйықтықтың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айдау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ұңғылары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(ППД);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паракерлік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паракерлік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аймақтарда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артық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қысым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жасауды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талап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ететін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басқа</a:t>
            </a:r>
            <a:r>
              <a:rPr lang="ru-RU" dirty="0">
                <a:latin typeface="Arial" pitchFamily="34" charset="0"/>
                <a:cs typeface="Arial" pitchFamily="34" charset="0"/>
              </a:rPr>
              <a:t> да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технологиялық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операцияларды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жүргізу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•НКТ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байланыссыз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автономды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қалдыруды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талап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ететін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операцияларды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жүргізу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136815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930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400" dirty="0" err="1">
                <a:latin typeface="Arial" pitchFamily="34" charset="0"/>
                <a:cs typeface="Arial" pitchFamily="34" charset="0"/>
              </a:rPr>
              <a:t>Айрықша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err="1">
                <a:latin typeface="Arial" pitchFamily="34" charset="0"/>
                <a:cs typeface="Arial" pitchFamily="34" charset="0"/>
              </a:rPr>
              <a:t>ерекшеліктері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ірістірілген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жоғарғы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зәкір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орнату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манипуляциялардың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көмегімен</a:t>
            </a:r>
            <a:r>
              <a:rPr lang="ru-RU" dirty="0">
                <a:latin typeface="Arial" pitchFamily="34" charset="0"/>
                <a:cs typeface="Arial" pitchFamily="34" charset="0"/>
              </a:rPr>
              <a:t> НКТ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бағанасын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айналмай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забойға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тіреусіз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жүзеге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асырылады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оғарғы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зәкір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торабында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орнату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орнынан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жоғарғы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зәкірді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еркін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алуға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ажыратқыш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кергіш</a:t>
            </a:r>
            <a:r>
              <a:rPr lang="ru-RU" dirty="0">
                <a:latin typeface="Arial" pitchFamily="34" charset="0"/>
                <a:cs typeface="Arial" pitchFamily="34" charset="0"/>
              </a:rPr>
              <a:t> конусы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болады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Пакердің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қарапайымдылығы</a:t>
            </a:r>
            <a:r>
              <a:rPr lang="ru-RU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сенімділігі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қалдырумен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авариялық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жағдайлардың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туындауын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болдырмайды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•НКТ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байланыссыз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автономды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мүмкіндігі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4400" dirty="0" err="1">
                <a:latin typeface="Arial" pitchFamily="34" charset="0"/>
                <a:cs typeface="Arial" pitchFamily="34" charset="0"/>
              </a:rPr>
              <a:t>Артықшылықтары</a:t>
            </a: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отырғызу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dirty="0">
                <a:latin typeface="Arial" pitchFamily="34" charset="0"/>
                <a:cs typeface="Arial" pitchFamily="34" charset="0"/>
              </a:rPr>
              <a:t> НКТ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бағанасының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айналуын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қысым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жасауды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dirty="0">
                <a:latin typeface="Arial" pitchFamily="34" charset="0"/>
                <a:cs typeface="Arial" pitchFamily="34" charset="0"/>
              </a:rPr>
              <a:t> НКТ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тартуын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дәл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өлшеуді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талап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етпейді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жоғарғы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зәкірдің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сенімділігі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тығыздаманың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болмауы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арқасында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көлбеу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көлденең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терең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ұңғымаларда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жеңіл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тоқтаусыз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Пакерлеу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ашу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түсіру-көтеру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операциясы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Пакер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қондырғысының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бірнеше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рет</a:t>
            </a:r>
            <a:r>
              <a:rPr lang="ru-RU" dirty="0">
                <a:latin typeface="Arial" pitchFamily="34" charset="0"/>
                <a:cs typeface="Arial" pitchFamily="34" charset="0"/>
              </a:rPr>
              <a:t> саны.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295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Пакер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механикалық</a:t>
            </a:r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6ПМС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519492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Қолдану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саласы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колоннасының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герметикалығын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іздеу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айдауға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сұйықтықтың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айдау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ұңғылары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(ППД);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қышқылмен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өңдеу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жүргізу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жөндеу-оқшаулау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жұмыстарын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жүргізу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ағынды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сорғымен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161203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44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err="1">
                <a:latin typeface="Arial" pitchFamily="34" charset="0"/>
                <a:cs typeface="Arial" pitchFamily="34" charset="0"/>
              </a:rPr>
              <a:t>Айрықша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>
                <a:latin typeface="Arial" pitchFamily="34" charset="0"/>
                <a:cs typeface="Arial" pitchFamily="34" charset="0"/>
              </a:rPr>
              <a:t>ерекшеліктері</a:t>
            </a: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орнату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алу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осьтік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манипуляциялардың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көмегімен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НКТ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бағанасын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айналмай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забойға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тіреусіз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асырылады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қарапайым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ұқсас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құрылымдармен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салыстырғанда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төмен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металл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сыйымдылығы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пакердің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сенімділігі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ұңғымада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пакерді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қалдыруға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авариялық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жағдайлардың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туындауын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іс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жүзінде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жоққа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шығарады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Артықшылықтары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пакердің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кеңейтілген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өту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арнасы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конструктивтік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ерекшеліктер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орнату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құралдың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тартылуын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ескермеуге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ұңғымадағы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қысым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температураның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ауытқуы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герметикалаудың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cs typeface="Arial" pitchFamily="34" charset="0"/>
              </a:rPr>
              <a:t>сенімділігі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05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</TotalTime>
  <Words>901</Words>
  <Application>Microsoft Office PowerPoint</Application>
  <PresentationFormat>Экран (4:3)</PresentationFormat>
  <Paragraphs>156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Trebuchet MS</vt:lpstr>
      <vt:lpstr>Wingdings</vt:lpstr>
      <vt:lpstr>Wingdings 2</vt:lpstr>
      <vt:lpstr>Изящная</vt:lpstr>
      <vt:lpstr>Пакердің түрлері. Механикалық пакер</vt:lpstr>
      <vt:lpstr>Орнатылу түріне қарай пакер түрлері:</vt:lpstr>
      <vt:lpstr>Пакер механикалық 3ПМС</vt:lpstr>
      <vt:lpstr>Презентация PowerPoint</vt:lpstr>
      <vt:lpstr>Презентация PowerPoint</vt:lpstr>
      <vt:lpstr>Механикалық пакер жоғарғы механикалық якорьмен  4ПМС-ЯМ</vt:lpstr>
      <vt:lpstr>Презентация PowerPoint</vt:lpstr>
      <vt:lpstr>Пакер механикалық 6ПМС</vt:lpstr>
      <vt:lpstr>Презентация PowerPoint</vt:lpstr>
      <vt:lpstr>НПЦ пакерлері ұңғымада механикалық түрде орнатылады және екі топқа бөлінеді:</vt:lpstr>
      <vt:lpstr>Презентация PowerPoint</vt:lpstr>
      <vt:lpstr>Презентация PowerPoint</vt:lpstr>
      <vt:lpstr>Назарлараңызға рахмет!!!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Пакердің түрлері. Механикалық пакер</dc:title>
  <dc:creator>User</dc:creator>
  <cp:lastModifiedBy>Dinara Baskanbayeva</cp:lastModifiedBy>
  <cp:revision>13</cp:revision>
  <dcterms:created xsi:type="dcterms:W3CDTF">2020-02-18T21:32:38Z</dcterms:created>
  <dcterms:modified xsi:type="dcterms:W3CDTF">2021-02-18T08:50:25Z</dcterms:modified>
</cp:coreProperties>
</file>