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2" r:id="rId6"/>
    <p:sldId id="267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4F66574-B1FA-4828-BD41-8096C9397C91}">
          <p14:sldIdLst>
            <p14:sldId id="256"/>
            <p14:sldId id="270"/>
            <p14:sldId id="257"/>
            <p14:sldId id="258"/>
            <p14:sldId id="262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7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5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1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0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9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6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2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90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5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8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2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0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0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4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6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738C48-5978-4F20-BB11-222448FA9FF1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D8CA-BEDB-4237-8D55-6064F3B480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01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7458" y="2296254"/>
            <a:ext cx="10144897" cy="941215"/>
          </a:xfrm>
        </p:spPr>
        <p:txBody>
          <a:bodyPr/>
          <a:lstStyle/>
          <a:p>
            <a:r>
              <a:rPr lang="kk-KZ" sz="6800" dirty="0"/>
              <a:t>Фонтанды арматура</a:t>
            </a:r>
            <a:endParaRPr lang="ru-RU" sz="6800" dirty="0"/>
          </a:p>
        </p:txBody>
      </p:sp>
    </p:spTree>
    <p:extLst>
      <p:ext uri="{BB962C8B-B14F-4D97-AF65-F5344CB8AC3E}">
        <p14:creationId xmlns:p14="http://schemas.microsoft.com/office/powerpoint/2010/main" val="21707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Фонтанды арматуралар – саңылауға арналған ұңғымаға бекітілген,</a:t>
            </a:r>
            <a:r>
              <a:rPr lang="ru-RU" dirty="0"/>
              <a:t> </a:t>
            </a:r>
            <a:r>
              <a:rPr lang="ru-RU" dirty="0" err="1"/>
              <a:t>көтергіш</a:t>
            </a:r>
            <a:r>
              <a:rPr lang="ru-RU" dirty="0"/>
              <a:t> </a:t>
            </a:r>
            <a:r>
              <a:rPr lang="ru-RU" dirty="0" err="1"/>
              <a:t>бағаналардың</a:t>
            </a:r>
            <a:r>
              <a:rPr lang="ru-RU" dirty="0"/>
              <a:t> </a:t>
            </a:r>
            <a:r>
              <a:rPr lang="ru-RU" dirty="0" err="1"/>
              <a:t>суспензиясы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ұңғыманың</a:t>
            </a:r>
            <a:r>
              <a:rPr lang="ru-RU" dirty="0"/>
              <a:t> </a:t>
            </a:r>
            <a:r>
              <a:rPr lang="ru-RU" dirty="0" err="1"/>
              <a:t>өнімділігін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орнатылған</a:t>
            </a:r>
            <a:r>
              <a:rPr lang="ru-RU" dirty="0"/>
              <a:t> </a:t>
            </a:r>
            <a:r>
              <a:rPr lang="ru-RU" dirty="0" err="1"/>
              <a:t>құрылғылар</a:t>
            </a:r>
            <a:r>
              <a:rPr lang="ru-RU" dirty="0"/>
              <a:t> </a:t>
            </a:r>
            <a:r>
              <a:rPr lang="ru-RU" dirty="0" err="1"/>
              <a:t>жиынтығы</a:t>
            </a:r>
            <a:r>
              <a:rPr lang="en-US" dirty="0"/>
              <a:t>.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err="1"/>
              <a:t>Фонтанды</a:t>
            </a:r>
            <a:r>
              <a:rPr lang="ru-RU" dirty="0"/>
              <a:t> арматура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қысымға</a:t>
            </a:r>
            <a:r>
              <a:rPr lang="ru-RU" dirty="0"/>
              <a:t> (</a:t>
            </a:r>
            <a:r>
              <a:rPr lang="ru-RU" dirty="0" err="1"/>
              <a:t>ағынды</a:t>
            </a:r>
            <a:r>
              <a:rPr lang="ru-RU" dirty="0"/>
              <a:t> </a:t>
            </a:r>
            <a:r>
              <a:rPr lang="ru-RU" dirty="0" err="1"/>
              <a:t>ұңғыма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жабылған</a:t>
            </a:r>
            <a:r>
              <a:rPr lang="ru-RU" dirty="0"/>
              <a:t>) </a:t>
            </a:r>
            <a:r>
              <a:rPr lang="ru-RU" dirty="0" err="1"/>
              <a:t>төтеп</a:t>
            </a:r>
            <a:r>
              <a:rPr lang="ru-RU" dirty="0"/>
              <a:t> </a:t>
            </a:r>
            <a:r>
              <a:rPr lang="ru-RU" dirty="0" err="1"/>
              <a:t>беруге</a:t>
            </a:r>
            <a:r>
              <a:rPr lang="ru-RU" dirty="0"/>
              <a:t>, лифт </a:t>
            </a:r>
            <a:r>
              <a:rPr lang="ru-RU" dirty="0" err="1"/>
              <a:t>құбырларындағы</a:t>
            </a:r>
            <a:r>
              <a:rPr lang="ru-RU" dirty="0"/>
              <a:t> </a:t>
            </a:r>
            <a:r>
              <a:rPr lang="ru-RU" dirty="0" err="1"/>
              <a:t>қысымды</a:t>
            </a:r>
            <a:r>
              <a:rPr lang="ru-RU" dirty="0"/>
              <a:t> </a:t>
            </a:r>
            <a:r>
              <a:rPr lang="ru-RU" dirty="0" err="1"/>
              <a:t>өлшеуге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ұңғымадан</a:t>
            </a:r>
            <a:r>
              <a:rPr lang="ru-RU" dirty="0"/>
              <a:t> </a:t>
            </a:r>
            <a:r>
              <a:rPr lang="ru-RU" dirty="0" err="1"/>
              <a:t>өнім</a:t>
            </a:r>
            <a:r>
              <a:rPr lang="ru-RU" dirty="0"/>
              <a:t> </a:t>
            </a:r>
            <a:r>
              <a:rPr lang="ru-RU" dirty="0" err="1"/>
              <a:t>шығарғанда</a:t>
            </a:r>
            <a:r>
              <a:rPr lang="ru-RU" dirty="0"/>
              <a:t>, </a:t>
            </a:r>
            <a:r>
              <a:rPr lang="ru-RU" dirty="0" err="1"/>
              <a:t>ұңғыманы</a:t>
            </a:r>
            <a:r>
              <a:rPr lang="ru-RU" dirty="0"/>
              <a:t> </a:t>
            </a:r>
            <a:r>
              <a:rPr lang="ru-RU" dirty="0" err="1"/>
              <a:t>игеру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газды</a:t>
            </a:r>
            <a:r>
              <a:rPr lang="ru-RU" dirty="0"/>
              <a:t> </a:t>
            </a:r>
            <a:r>
              <a:rPr lang="ru-RU" dirty="0" err="1"/>
              <a:t>босатуға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соруға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Фонтанды</a:t>
            </a:r>
            <a:r>
              <a:rPr lang="ru-RU" dirty="0"/>
              <a:t> арматура </a:t>
            </a:r>
            <a:r>
              <a:rPr lang="ru-RU" dirty="0" err="1"/>
              <a:t>колонналар</a:t>
            </a:r>
            <a:r>
              <a:rPr lang="ru-RU" dirty="0"/>
              <a:t> мен </a:t>
            </a:r>
            <a:r>
              <a:rPr lang="ru-RU" dirty="0" err="1"/>
              <a:t>құбырлар</a:t>
            </a:r>
            <a:r>
              <a:rPr lang="ru-RU" dirty="0"/>
              <a:t> </a:t>
            </a:r>
            <a:r>
              <a:rPr lang="ru-RU" dirty="0" err="1"/>
              <a:t>басшыларын</a:t>
            </a:r>
            <a:r>
              <a:rPr lang="ru-RU" dirty="0"/>
              <a:t>, </a:t>
            </a:r>
            <a:r>
              <a:rPr lang="ru-RU" dirty="0" err="1"/>
              <a:t>фонтанды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көпфункцияны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664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3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027" y="481912"/>
            <a:ext cx="8316097" cy="565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3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7" y="1112107"/>
            <a:ext cx="7376984" cy="459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9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590511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Клапанның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бағанның</a:t>
            </a:r>
            <a:r>
              <a:rPr lang="ru-RU" dirty="0"/>
              <a:t> басы </a:t>
            </a:r>
            <a:r>
              <a:rPr lang="ru-RU" dirty="0" err="1"/>
              <a:t>қаңқалық</a:t>
            </a:r>
            <a:r>
              <a:rPr lang="ru-RU" dirty="0"/>
              <a:t> </a:t>
            </a:r>
            <a:r>
              <a:rPr lang="ru-RU" dirty="0" err="1"/>
              <a:t>жолдардың</a:t>
            </a:r>
            <a:r>
              <a:rPr lang="ru-RU" dirty="0"/>
              <a:t> </a:t>
            </a:r>
            <a:r>
              <a:rPr lang="ru-RU" dirty="0" err="1"/>
              <a:t>суспензиясы</a:t>
            </a:r>
            <a:r>
              <a:rPr lang="ru-RU" dirty="0"/>
              <a:t>, </a:t>
            </a:r>
            <a:r>
              <a:rPr lang="ru-RU" dirty="0" err="1"/>
              <a:t>сақиналық</a:t>
            </a:r>
            <a:r>
              <a:rPr lang="ru-RU" dirty="0"/>
              <a:t> </a:t>
            </a:r>
            <a:r>
              <a:rPr lang="ru-RU" dirty="0" err="1"/>
              <a:t>кеңістіктердің</a:t>
            </a:r>
            <a:r>
              <a:rPr lang="ru-RU" dirty="0"/>
              <a:t> </a:t>
            </a:r>
            <a:r>
              <a:rPr lang="ru-RU" dirty="0" err="1"/>
              <a:t>тығыздалуы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қысымның</a:t>
            </a:r>
            <a:r>
              <a:rPr lang="ru-RU" dirty="0"/>
              <a:t> </a:t>
            </a:r>
            <a:r>
              <a:rPr lang="ru-RU" dirty="0" err="1"/>
              <a:t>бақылауы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дизайнымен</a:t>
            </a:r>
            <a:r>
              <a:rPr lang="ru-RU" dirty="0"/>
              <a:t> (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бағандарсыз</a:t>
            </a:r>
            <a:r>
              <a:rPr lang="ru-RU" dirty="0"/>
              <a:t>) </a:t>
            </a:r>
            <a:r>
              <a:rPr lang="ru-RU" dirty="0" err="1"/>
              <a:t>колоннаның</a:t>
            </a:r>
            <a:r>
              <a:rPr lang="ru-RU" dirty="0"/>
              <a:t> басы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өндірістік</a:t>
            </a:r>
            <a:r>
              <a:rPr lang="ru-RU" dirty="0"/>
              <a:t> корпус </a:t>
            </a:r>
            <a:r>
              <a:rPr lang="ru-RU" dirty="0" err="1"/>
              <a:t>құбырының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жағында</a:t>
            </a:r>
            <a:r>
              <a:rPr lang="ru-RU" dirty="0"/>
              <a:t> </a:t>
            </a:r>
            <a:r>
              <a:rPr lang="ru-RU" dirty="0" err="1"/>
              <a:t>орнатылған</a:t>
            </a:r>
            <a:r>
              <a:rPr lang="ru-RU" dirty="0"/>
              <a:t> </a:t>
            </a:r>
            <a:r>
              <a:rPr lang="ru-RU" dirty="0" err="1"/>
              <a:t>бағаналық</a:t>
            </a:r>
            <a:r>
              <a:rPr lang="ru-RU" dirty="0"/>
              <a:t> фланец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Құбырдың</a:t>
            </a:r>
            <a:r>
              <a:rPr lang="ru-RU" dirty="0"/>
              <a:t> басы </a:t>
            </a:r>
            <a:r>
              <a:rPr lang="ru-RU" dirty="0" err="1"/>
              <a:t>колоннаның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орнатылады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шоғырлану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параллельді</a:t>
            </a:r>
            <a:r>
              <a:rPr lang="ru-RU" dirty="0"/>
              <a:t> </a:t>
            </a:r>
            <a:r>
              <a:rPr lang="ru-RU" dirty="0" err="1"/>
              <a:t>ұңғымаға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түсіру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көтеру</a:t>
            </a:r>
            <a:r>
              <a:rPr lang="ru-RU" dirty="0"/>
              <a:t> </a:t>
            </a:r>
            <a:r>
              <a:rPr lang="ru-RU" dirty="0" err="1"/>
              <a:t>бағандарын</a:t>
            </a:r>
            <a:r>
              <a:rPr lang="ru-RU" dirty="0"/>
              <a:t> </a:t>
            </a:r>
            <a:r>
              <a:rPr lang="ru-RU" dirty="0" err="1"/>
              <a:t>тоқтата</a:t>
            </a:r>
            <a:r>
              <a:rPr lang="ru-RU" dirty="0"/>
              <a:t> </a:t>
            </a:r>
            <a:r>
              <a:rPr lang="ru-RU" dirty="0" err="1"/>
              <a:t>тұруға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тығыздауға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Шұңқыр</a:t>
            </a:r>
            <a:r>
              <a:rPr lang="ru-RU" dirty="0"/>
              <a:t> </a:t>
            </a:r>
            <a:r>
              <a:rPr lang="ru-RU" dirty="0" err="1"/>
              <a:t>ағашы</a:t>
            </a:r>
            <a:r>
              <a:rPr lang="ru-RU" dirty="0"/>
              <a:t> </a:t>
            </a:r>
            <a:r>
              <a:rPr lang="ru-RU" dirty="0" err="1"/>
              <a:t>түтік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орнатылып</a:t>
            </a:r>
            <a:r>
              <a:rPr lang="ru-RU" dirty="0"/>
              <a:t>, </a:t>
            </a:r>
            <a:r>
              <a:rPr lang="ru-RU" dirty="0" err="1"/>
              <a:t>ұңғымадан</a:t>
            </a:r>
            <a:r>
              <a:rPr lang="ru-RU" dirty="0"/>
              <a:t> </a:t>
            </a:r>
            <a:r>
              <a:rPr lang="ru-RU" dirty="0" err="1"/>
              <a:t>өнімдердің</a:t>
            </a:r>
            <a:r>
              <a:rPr lang="ru-RU" dirty="0"/>
              <a:t> </a:t>
            </a:r>
            <a:r>
              <a:rPr lang="ru-RU" dirty="0" err="1"/>
              <a:t>ағынын</a:t>
            </a:r>
            <a:r>
              <a:rPr lang="ru-RU" dirty="0"/>
              <a:t> </a:t>
            </a:r>
            <a:r>
              <a:rPr lang="ru-RU" dirty="0" err="1"/>
              <a:t>таратуға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реттеуге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етеді.Ол</a:t>
            </a:r>
            <a:r>
              <a:rPr lang="ru-RU" dirty="0"/>
              <a:t> </a:t>
            </a:r>
            <a:r>
              <a:rPr lang="ru-RU" dirty="0" err="1"/>
              <a:t>жабық</a:t>
            </a:r>
            <a:r>
              <a:rPr lang="ru-RU" dirty="0"/>
              <a:t> </a:t>
            </a:r>
            <a:r>
              <a:rPr lang="ru-RU" dirty="0" err="1"/>
              <a:t>клапандардан</a:t>
            </a:r>
            <a:r>
              <a:rPr lang="ru-RU" dirty="0"/>
              <a:t> (</a:t>
            </a:r>
            <a:r>
              <a:rPr lang="ru-RU" dirty="0" err="1"/>
              <a:t>клапандар</a:t>
            </a:r>
            <a:r>
              <a:rPr lang="ru-RU" dirty="0"/>
              <a:t>, </a:t>
            </a:r>
            <a:r>
              <a:rPr lang="ru-RU" dirty="0" err="1"/>
              <a:t>доптар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конустық</a:t>
            </a:r>
            <a:r>
              <a:rPr lang="ru-RU" dirty="0"/>
              <a:t> </a:t>
            </a:r>
            <a:r>
              <a:rPr lang="ru-RU" dirty="0" err="1"/>
              <a:t>клапандар</a:t>
            </a:r>
            <a:r>
              <a:rPr lang="ru-RU" dirty="0"/>
              <a:t>),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аспаптарынан</a:t>
            </a:r>
            <a:r>
              <a:rPr lang="ru-RU" dirty="0"/>
              <a:t> (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айнымалы</a:t>
            </a:r>
            <a:r>
              <a:rPr lang="ru-RU" dirty="0"/>
              <a:t> </a:t>
            </a:r>
            <a:r>
              <a:rPr lang="ru-RU" dirty="0" err="1"/>
              <a:t>қиманың</a:t>
            </a:r>
            <a:r>
              <a:rPr lang="ru-RU" dirty="0"/>
              <a:t> </a:t>
            </a:r>
            <a:r>
              <a:rPr lang="ru-RU" dirty="0" err="1"/>
              <a:t>фитингтері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фитингтерден</a:t>
            </a:r>
            <a:r>
              <a:rPr lang="ru-RU" dirty="0"/>
              <a:t> (</a:t>
            </a:r>
            <a:r>
              <a:rPr lang="ru-RU" dirty="0" err="1"/>
              <a:t>катушкалар</a:t>
            </a:r>
            <a:r>
              <a:rPr lang="ru-RU" dirty="0"/>
              <a:t>, </a:t>
            </a:r>
            <a:r>
              <a:rPr lang="ru-RU" dirty="0" err="1"/>
              <a:t>тістер</a:t>
            </a:r>
            <a:r>
              <a:rPr lang="ru-RU" dirty="0"/>
              <a:t>, </a:t>
            </a:r>
            <a:r>
              <a:rPr lang="ru-RU" dirty="0" err="1"/>
              <a:t>кресттер</a:t>
            </a:r>
            <a:r>
              <a:rPr lang="ru-RU" dirty="0"/>
              <a:t>, </a:t>
            </a:r>
            <a:r>
              <a:rPr lang="ru-RU" dirty="0" err="1"/>
              <a:t>қақпақтар</a:t>
            </a:r>
            <a:r>
              <a:rPr lang="ru-RU" dirty="0"/>
              <a:t>)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Фонтанды</a:t>
            </a:r>
            <a:r>
              <a:rPr lang="ru-RU" dirty="0"/>
              <a:t> арматура </a:t>
            </a:r>
            <a:r>
              <a:rPr lang="ru-RU" dirty="0" err="1"/>
              <a:t>элементтер</a:t>
            </a:r>
            <a:r>
              <a:rPr lang="kk-KZ" dirty="0"/>
              <a:t>і фланец немесе қысқыштармен біріктіріледі</a:t>
            </a:r>
            <a:r>
              <a:rPr lang="ru-RU" dirty="0"/>
              <a:t>.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қуыстарды</a:t>
            </a:r>
            <a:r>
              <a:rPr lang="ru-RU" dirty="0"/>
              <a:t> </a:t>
            </a:r>
            <a:r>
              <a:rPr lang="ru-RU" dirty="0" err="1"/>
              <a:t>икемді</a:t>
            </a:r>
            <a:r>
              <a:rPr lang="ru-RU" dirty="0"/>
              <a:t> </a:t>
            </a:r>
            <a:r>
              <a:rPr lang="ru-RU" dirty="0" err="1"/>
              <a:t>манжеттермен</a:t>
            </a:r>
            <a:r>
              <a:rPr lang="ru-RU" dirty="0"/>
              <a:t> </a:t>
            </a:r>
            <a:r>
              <a:rPr lang="ru-RU" dirty="0" err="1"/>
              <a:t>тығыздау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байланыстар</a:t>
            </a:r>
            <a:r>
              <a:rPr lang="ru-RU" dirty="0"/>
              <a:t> -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сақиналар</a:t>
            </a:r>
            <a:r>
              <a:rPr lang="ru-RU" dirty="0"/>
              <a:t>, </a:t>
            </a:r>
            <a:r>
              <a:rPr lang="ru-RU" dirty="0" err="1"/>
              <a:t>б.х</a:t>
            </a:r>
            <a:r>
              <a:rPr lang="ru-RU" dirty="0"/>
              <a:t>. </a:t>
            </a:r>
            <a:r>
              <a:rPr lang="ru-RU" dirty="0" err="1"/>
              <a:t>болат</a:t>
            </a:r>
            <a:r>
              <a:rPr lang="ru-RU" dirty="0"/>
              <a:t>. </a:t>
            </a:r>
            <a:r>
              <a:rPr lang="ru-RU" dirty="0" err="1"/>
              <a:t>Құлыптау</a:t>
            </a:r>
            <a:r>
              <a:rPr lang="ru-RU" dirty="0"/>
              <a:t> </a:t>
            </a:r>
            <a:r>
              <a:rPr lang="ru-RU" dirty="0" err="1"/>
              <a:t>құрылғыларының</a:t>
            </a:r>
            <a:r>
              <a:rPr lang="ru-RU" dirty="0"/>
              <a:t> </a:t>
            </a:r>
            <a:r>
              <a:rPr lang="ru-RU" dirty="0" err="1"/>
              <a:t>жетегі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, </a:t>
            </a:r>
            <a:r>
              <a:rPr lang="ru-RU" dirty="0" err="1"/>
              <a:t>қысыммен</a:t>
            </a:r>
            <a:r>
              <a:rPr lang="ru-RU" dirty="0"/>
              <a:t>, </a:t>
            </a:r>
            <a:r>
              <a:rPr lang="ru-RU" dirty="0" err="1"/>
              <a:t>пневматикалық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гидравликалық</a:t>
            </a:r>
            <a:r>
              <a:rPr lang="ru-RU" dirty="0"/>
              <a:t>, </a:t>
            </a:r>
            <a:r>
              <a:rPr lang="ru-RU" dirty="0" err="1"/>
              <a:t>жергілікті</a:t>
            </a:r>
            <a:r>
              <a:rPr lang="ru-RU" dirty="0"/>
              <a:t>, </a:t>
            </a:r>
            <a:r>
              <a:rPr lang="ru-RU" dirty="0" err="1"/>
              <a:t>қашықтан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басқарылады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ұңғыма</a:t>
            </a:r>
            <a:r>
              <a:rPr lang="ru-RU" dirty="0"/>
              <a:t> </a:t>
            </a:r>
            <a:r>
              <a:rPr lang="ru-RU" dirty="0" err="1"/>
              <a:t>өнімінің</a:t>
            </a:r>
            <a:r>
              <a:rPr lang="ru-RU" dirty="0"/>
              <a:t> </a:t>
            </a:r>
            <a:r>
              <a:rPr lang="ru-RU" dirty="0" err="1"/>
              <a:t>қысымы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шектерден</a:t>
            </a:r>
            <a:r>
              <a:rPr lang="ru-RU" dirty="0"/>
              <a:t> </a:t>
            </a:r>
            <a:r>
              <a:rPr lang="ru-RU" dirty="0" err="1"/>
              <a:t>ауытқып</a:t>
            </a:r>
            <a:r>
              <a:rPr lang="ru-RU" dirty="0"/>
              <a:t> </a:t>
            </a:r>
            <a:r>
              <a:rPr lang="ru-RU" dirty="0" err="1"/>
              <a:t>кетсе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ұңғымада</a:t>
            </a:r>
            <a:r>
              <a:rPr lang="ru-RU" dirty="0"/>
              <a:t> </a:t>
            </a:r>
            <a:r>
              <a:rPr lang="ru-RU" dirty="0" err="1"/>
              <a:t>өрт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өшіру</a:t>
            </a:r>
            <a:r>
              <a:rPr lang="ru-RU" dirty="0"/>
              <a:t> </a:t>
            </a:r>
            <a:r>
              <a:rPr lang="ru-RU" dirty="0" err="1"/>
              <a:t>құрылғылары</a:t>
            </a:r>
            <a:r>
              <a:rPr lang="ru-RU" dirty="0"/>
              <a:t> </a:t>
            </a:r>
            <a:r>
              <a:rPr lang="ru-RU" dirty="0" err="1"/>
              <a:t>автоматты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жабылады.Барлық</a:t>
            </a:r>
            <a:r>
              <a:rPr lang="ru-RU" dirty="0"/>
              <a:t> </a:t>
            </a:r>
            <a:r>
              <a:rPr lang="ru-RU" dirty="0" err="1"/>
              <a:t>қуыстардағы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датчигі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бақыланады</a:t>
            </a:r>
            <a:r>
              <a:rPr lang="ru-RU" dirty="0"/>
              <a:t>. </a:t>
            </a:r>
            <a:r>
              <a:rPr lang="ru-RU" dirty="0" err="1"/>
              <a:t>Құлыптау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 </a:t>
            </a:r>
            <a:r>
              <a:rPr lang="ru-RU" dirty="0" err="1"/>
              <a:t>құрылғылары</a:t>
            </a:r>
            <a:r>
              <a:rPr lang="ru-RU" dirty="0"/>
              <a:t> </a:t>
            </a:r>
            <a:r>
              <a:rPr lang="ru-RU" dirty="0" err="1"/>
              <a:t>ұңғыма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істеген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қайталануы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қысымы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ауыстырылуы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шыршаның</a:t>
            </a:r>
            <a:r>
              <a:rPr lang="ru-RU" dirty="0"/>
              <a:t> </a:t>
            </a:r>
            <a:r>
              <a:rPr lang="ru-RU" dirty="0" err="1"/>
              <a:t>қысымымен</a:t>
            </a:r>
            <a:r>
              <a:rPr lang="ru-RU" dirty="0"/>
              <a:t> </a:t>
            </a:r>
            <a:r>
              <a:rPr lang="ru-RU" dirty="0" err="1"/>
              <a:t>өзгертуге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Құралдар</a:t>
            </a:r>
            <a:r>
              <a:rPr lang="ru-RU" dirty="0"/>
              <a:t> мен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жабдықтардың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ұңғымасына</a:t>
            </a:r>
            <a:r>
              <a:rPr lang="ru-RU" dirty="0"/>
              <a:t> </a:t>
            </a:r>
            <a:r>
              <a:rPr lang="ru-RU" dirty="0" err="1"/>
              <a:t>түсу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шыршада</a:t>
            </a:r>
            <a:r>
              <a:rPr lang="ru-RU" dirty="0"/>
              <a:t> </a:t>
            </a:r>
            <a:r>
              <a:rPr lang="ru-RU" dirty="0" err="1"/>
              <a:t>майлаушы</a:t>
            </a:r>
            <a:r>
              <a:rPr lang="ru-RU" dirty="0"/>
              <a:t> - </a:t>
            </a:r>
            <a:r>
              <a:rPr lang="ru-RU" dirty="0" err="1"/>
              <a:t>арқанға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кабельге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толтырғыш</a:t>
            </a:r>
            <a:r>
              <a:rPr lang="ru-RU" dirty="0"/>
              <a:t> </a:t>
            </a:r>
            <a:r>
              <a:rPr lang="ru-RU" dirty="0" err="1"/>
              <a:t>қорабы</a:t>
            </a:r>
            <a:r>
              <a:rPr lang="ru-RU" dirty="0"/>
              <a:t> бар </a:t>
            </a:r>
            <a:r>
              <a:rPr lang="ru-RU" dirty="0" err="1"/>
              <a:t>құбырға</a:t>
            </a:r>
            <a:r>
              <a:rPr lang="ru-RU" dirty="0"/>
              <a:t> </a:t>
            </a:r>
            <a:r>
              <a:rPr lang="ru-RU" dirty="0" err="1"/>
              <a:t>орнатылып</a:t>
            </a:r>
            <a:r>
              <a:rPr lang="ru-RU" dirty="0"/>
              <a:t>, </a:t>
            </a:r>
            <a:r>
              <a:rPr lang="ru-RU" dirty="0" err="1"/>
              <a:t>жабдықты</a:t>
            </a:r>
            <a:r>
              <a:rPr lang="ru-RU" dirty="0"/>
              <a:t> </a:t>
            </a:r>
            <a:r>
              <a:rPr lang="ru-RU" dirty="0" err="1"/>
              <a:t>құдыққа</a:t>
            </a:r>
            <a:r>
              <a:rPr lang="ru-RU" dirty="0"/>
              <a:t> </a:t>
            </a:r>
            <a:r>
              <a:rPr lang="ru-RU" dirty="0" err="1"/>
              <a:t>түсіреді</a:t>
            </a:r>
            <a:r>
              <a:rPr lang="ru-RU" dirty="0"/>
              <a:t>.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қысымы</a:t>
            </a:r>
            <a:r>
              <a:rPr lang="ru-RU" dirty="0"/>
              <a:t> 7-105 МПа, </a:t>
            </a:r>
            <a:r>
              <a:rPr lang="ru-RU" dirty="0" err="1"/>
              <a:t>құлыптау</a:t>
            </a:r>
            <a:r>
              <a:rPr lang="ru-RU" dirty="0"/>
              <a:t> </a:t>
            </a:r>
            <a:r>
              <a:rPr lang="ru-RU" dirty="0" err="1"/>
              <a:t>қондырғысы</a:t>
            </a:r>
            <a:r>
              <a:rPr lang="ru-RU" dirty="0"/>
              <a:t> </a:t>
            </a:r>
            <a:r>
              <a:rPr lang="ru-RU" dirty="0" err="1"/>
              <a:t>орталығының</a:t>
            </a:r>
            <a:r>
              <a:rPr lang="ru-RU" dirty="0"/>
              <a:t> </a:t>
            </a:r>
            <a:r>
              <a:rPr lang="ru-RU" dirty="0" err="1"/>
              <a:t>ағыны</a:t>
            </a:r>
            <a:r>
              <a:rPr lang="ru-RU" dirty="0"/>
              <a:t> 50-150 мм </a:t>
            </a:r>
            <a:r>
              <a:rPr lang="ru-RU" dirty="0" err="1"/>
              <a:t>құрайды</a:t>
            </a:r>
            <a:r>
              <a:rPr lang="ru-RU" dirty="0"/>
              <a:t>. Су </a:t>
            </a:r>
            <a:r>
              <a:rPr lang="ru-RU" dirty="0" err="1"/>
              <a:t>астындағы</a:t>
            </a:r>
            <a:r>
              <a:rPr lang="ru-RU" dirty="0"/>
              <a:t> </a:t>
            </a:r>
            <a:r>
              <a:rPr lang="ru-RU" dirty="0" err="1"/>
              <a:t>шыршалы</a:t>
            </a:r>
            <a:r>
              <a:rPr lang="ru-RU" dirty="0"/>
              <a:t> су </a:t>
            </a:r>
            <a:r>
              <a:rPr lang="ru-RU" dirty="0" err="1"/>
              <a:t>бұрқақтары</a:t>
            </a:r>
            <a:r>
              <a:rPr lang="ru-RU" dirty="0"/>
              <a:t> </a:t>
            </a:r>
            <a:r>
              <a:rPr lang="ru-RU" dirty="0" err="1"/>
              <a:t>жинау</a:t>
            </a:r>
            <a:r>
              <a:rPr lang="ru-RU" dirty="0"/>
              <a:t> мен </a:t>
            </a:r>
            <a:r>
              <a:rPr lang="ru-RU" dirty="0" err="1"/>
              <a:t>бақылауға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құрылымдармен</a:t>
            </a:r>
            <a:r>
              <a:rPr lang="ru-RU" dirty="0"/>
              <a:t> </a:t>
            </a:r>
            <a:r>
              <a:rPr lang="ru-RU" dirty="0" err="1"/>
              <a:t>жабдықталған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6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838200" y="5264150"/>
            <a:ext cx="10515600" cy="912813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Фонтанная арматура: 1 - колонная головка; 2 - трубная головка; 3 - фонтанная ёлка; 4 - </a:t>
            </a:r>
            <a:r>
              <a:rPr lang="ru-RU" i="1" dirty="0" err="1"/>
              <a:t>регулируемыйштуцер</a:t>
            </a:r>
            <a:r>
              <a:rPr lang="ru-RU" i="1" dirty="0"/>
              <a:t>; 5 - </a:t>
            </a:r>
            <a:r>
              <a:rPr lang="ru-RU" i="1" dirty="0" err="1"/>
              <a:t>пневмоуправляемая</a:t>
            </a:r>
            <a:r>
              <a:rPr lang="ru-RU" i="1" dirty="0"/>
              <a:t> задвижка.</a:t>
            </a:r>
            <a:r>
              <a:rPr lang="ru-RU" dirty="0"/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862" y="358346"/>
            <a:ext cx="4021282" cy="46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69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370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Фонтанды арматура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Dinara Baskanbayeva</cp:lastModifiedBy>
  <cp:revision>9</cp:revision>
  <dcterms:created xsi:type="dcterms:W3CDTF">2018-11-20T07:54:18Z</dcterms:created>
  <dcterms:modified xsi:type="dcterms:W3CDTF">2022-11-10T02:56:24Z</dcterms:modified>
</cp:coreProperties>
</file>