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9" r:id="rId4"/>
    <p:sldId id="259" r:id="rId5"/>
    <p:sldId id="260" r:id="rId6"/>
    <p:sldId id="270" r:id="rId7"/>
    <p:sldId id="272" r:id="rId8"/>
    <p:sldId id="271" r:id="rId9"/>
    <p:sldId id="257" r:id="rId10"/>
    <p:sldId id="258" r:id="rId11"/>
    <p:sldId id="26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9AD9DF1-B3ED-4CE6-88ED-B448B3757B4B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5368278-3EFD-419F-A143-0EF53CA8646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D9DF1-B3ED-4CE6-88ED-B448B3757B4B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8278-3EFD-419F-A143-0EF53CA864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D9DF1-B3ED-4CE6-88ED-B448B3757B4B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8278-3EFD-419F-A143-0EF53CA864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9AD9DF1-B3ED-4CE6-88ED-B448B3757B4B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5368278-3EFD-419F-A143-0EF53CA8646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9AD9DF1-B3ED-4CE6-88ED-B448B3757B4B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5368278-3EFD-419F-A143-0EF53CA8646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D9DF1-B3ED-4CE6-88ED-B448B3757B4B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8278-3EFD-419F-A143-0EF53CA8646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D9DF1-B3ED-4CE6-88ED-B448B3757B4B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8278-3EFD-419F-A143-0EF53CA8646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9AD9DF1-B3ED-4CE6-88ED-B448B3757B4B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5368278-3EFD-419F-A143-0EF53CA8646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D9DF1-B3ED-4CE6-88ED-B448B3757B4B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8278-3EFD-419F-A143-0EF53CA864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9AD9DF1-B3ED-4CE6-88ED-B448B3757B4B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5368278-3EFD-419F-A143-0EF53CA8646B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9AD9DF1-B3ED-4CE6-88ED-B448B3757B4B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5368278-3EFD-419F-A143-0EF53CA8646B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9AD9DF1-B3ED-4CE6-88ED-B448B3757B4B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5368278-3EFD-419F-A143-0EF53CA8646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2492896"/>
            <a:ext cx="6172200" cy="1894362"/>
          </a:xfrm>
        </p:spPr>
        <p:txBody>
          <a:bodyPr>
            <a:normAutofit/>
          </a:bodyPr>
          <a:lstStyle/>
          <a:p>
            <a:r>
              <a:rPr lang="kk-KZ" sz="4800" dirty="0" smtClean="0">
                <a:latin typeface="Times New Roman" pitchFamily="18" charset="0"/>
                <a:cs typeface="Times New Roman" pitchFamily="18" charset="0"/>
              </a:rPr>
              <a:t>Газлифтті клапан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412776"/>
            <a:ext cx="2030413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91680" y="548680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Қазақстан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Республикасының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ғылым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министрлігі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Сәтбаев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Университеті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19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4869160"/>
            <a:ext cx="7920880" cy="18037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1-камера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2 – сильфон; 3 –шток: 4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штуцерлік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аңылау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5 – шар клапаны; 6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ершіктегі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аңылау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клапанның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деңгейіндегі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агентінің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қысымы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-ортадағы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қысым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нп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-сильфонды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зарядтау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қысымы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2622"/>
            <a:ext cx="8640960" cy="3298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3726252"/>
            <a:ext cx="4320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1 – </a:t>
            </a:r>
            <a:r>
              <a:rPr lang="ru-RU" sz="2000" dirty="0" err="1" smtClean="0"/>
              <a:t>сурет</a:t>
            </a:r>
            <a:r>
              <a:rPr lang="ru-RU" sz="2000" dirty="0" smtClean="0"/>
              <a:t>. </a:t>
            </a:r>
            <a:r>
              <a:rPr lang="ru-RU" sz="2000" dirty="0" err="1" smtClean="0"/>
              <a:t>Жұмыс</a:t>
            </a:r>
            <a:r>
              <a:rPr lang="ru-RU" sz="2000" dirty="0" smtClean="0"/>
              <a:t> </a:t>
            </a:r>
            <a:r>
              <a:rPr lang="ru-RU" sz="2000" dirty="0" err="1" smtClean="0"/>
              <a:t>қысымынан</a:t>
            </a:r>
            <a:r>
              <a:rPr lang="ru-RU" sz="2000" dirty="0" smtClean="0"/>
              <a:t> </a:t>
            </a:r>
            <a:r>
              <a:rPr lang="ru-RU" sz="2000" dirty="0" err="1" smtClean="0"/>
              <a:t>жұмыс</a:t>
            </a:r>
            <a:r>
              <a:rPr lang="ru-RU" sz="2000" dirty="0" smtClean="0"/>
              <a:t> </a:t>
            </a:r>
            <a:r>
              <a:rPr lang="ru-RU" sz="2000" dirty="0" err="1" smtClean="0"/>
              <a:t>істейтін</a:t>
            </a:r>
            <a:r>
              <a:rPr lang="ru-RU" sz="2000" dirty="0" smtClean="0"/>
              <a:t> </a:t>
            </a:r>
            <a:r>
              <a:rPr lang="ru-RU" sz="2000" dirty="0" err="1" smtClean="0"/>
              <a:t>газлифттік</a:t>
            </a:r>
            <a:r>
              <a:rPr lang="ru-RU" sz="2000" dirty="0" smtClean="0"/>
              <a:t> клапан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566172" y="3726252"/>
            <a:ext cx="41822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2 – </a:t>
            </a:r>
            <a:r>
              <a:rPr lang="ru-RU" sz="2000" dirty="0" err="1" smtClean="0"/>
              <a:t>сурет</a:t>
            </a:r>
            <a:r>
              <a:rPr lang="ru-RU" sz="2000" dirty="0"/>
              <a:t>.</a:t>
            </a:r>
            <a:r>
              <a:rPr lang="ru-RU" sz="2000" dirty="0" smtClean="0"/>
              <a:t> Газ </a:t>
            </a:r>
            <a:r>
              <a:rPr lang="ru-RU" sz="2000" dirty="0" err="1" smtClean="0"/>
              <a:t>сұйықтықты</a:t>
            </a:r>
            <a:r>
              <a:rPr lang="ru-RU" sz="2000" dirty="0" smtClean="0"/>
              <a:t> орта </a:t>
            </a:r>
            <a:r>
              <a:rPr lang="ru-RU" sz="2000" dirty="0" err="1" smtClean="0"/>
              <a:t>қысымынан</a:t>
            </a:r>
            <a:r>
              <a:rPr lang="ru-RU" sz="2000" dirty="0" smtClean="0"/>
              <a:t> </a:t>
            </a:r>
            <a:r>
              <a:rPr lang="ru-RU" sz="2000" dirty="0" err="1" smtClean="0"/>
              <a:t>жұмыс</a:t>
            </a:r>
            <a:r>
              <a:rPr lang="ru-RU" sz="2000" dirty="0" smtClean="0"/>
              <a:t> </a:t>
            </a:r>
            <a:r>
              <a:rPr lang="ru-RU" sz="2000" dirty="0" err="1" smtClean="0"/>
              <a:t>істейтін</a:t>
            </a:r>
            <a:r>
              <a:rPr lang="ru-RU" sz="2000" dirty="0" smtClean="0"/>
              <a:t> </a:t>
            </a:r>
            <a:r>
              <a:rPr lang="ru-RU" sz="2000" dirty="0" err="1" smtClean="0"/>
              <a:t>газлифтті</a:t>
            </a:r>
            <a:r>
              <a:rPr lang="ru-RU" sz="2000" dirty="0" smtClean="0"/>
              <a:t> клапан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3573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052736"/>
            <a:ext cx="8291264" cy="55410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Клапанның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шартты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белгісі:Г-сильфонды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үлгідегі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газлифттік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клапан;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Г-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әрпінің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алдындағы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сан-модель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нөмірі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Г-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әрпінен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кейінгі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бірінші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сандар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клапанның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шартты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диаметрі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келесі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екі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сан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қысымы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; Р —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газлифттік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клапан,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Р-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іске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қосу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әрпінсіз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Мысалы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Г-38-21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Г-38-21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2гр-25-21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5Г-25-35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260648"/>
            <a:ext cx="64806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Газлифті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клапандарды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таңбалау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429000"/>
            <a:ext cx="5832648" cy="3176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912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952128"/>
            <a:ext cx="5760640" cy="2404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Газлифті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клапандар-бұл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НКТ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бағанасы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құбыр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сыртындағы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кеңістік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арасындағы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хабарды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автоматты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түрде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орнатуға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тоқтатуға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арналған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құрылғы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10048" y="260648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Газлифтті клапандар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29000"/>
            <a:ext cx="4687844" cy="306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954410"/>
            <a:ext cx="3530724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100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63272" cy="4873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1.Мақсаты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іске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қосу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жұмысшылар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2.Әрекет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принципі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айдалатын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газдың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басқарылатын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қысымы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құбырлардағы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ГЖС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қысымымен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басқарылатын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клапандар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деңгейінде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қысымның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ауытқуымен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басқарылатын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3.Сезімтал элемент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түрі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сильфонды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серіппелі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аралас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476671"/>
            <a:ext cx="49737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Клапандардың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жіктелуі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975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241986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Газлифті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клапандар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түрлі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пайдалану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жағдайларына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арналған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әртүрлі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конструктивтік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орындалуы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бар.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Клапандардың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келесі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жіктелуі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ең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көп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таралған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375756" y="1772816"/>
            <a:ext cx="4500500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агенті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ағынының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бағыты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бойынша-қалыпты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Овал 3"/>
          <p:cNvSpPr/>
          <p:nvPr/>
        </p:nvSpPr>
        <p:spPr>
          <a:xfrm>
            <a:off x="395536" y="4202654"/>
            <a:ext cx="3744416" cy="15567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қалыпты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құбыр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сыртындағы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кеңістіктен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құбырға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730939" y="4202654"/>
            <a:ext cx="3745485" cy="15567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кері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құбырдан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құбырға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63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259632" y="2225063"/>
            <a:ext cx="2520280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Стационарлық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67844" y="98102"/>
            <a:ext cx="2700300" cy="14793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Бекіту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тәсілі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бойынша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4653136"/>
            <a:ext cx="2388363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эксцентрлік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бүйір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орнатылады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779912" y="4653136"/>
            <a:ext cx="2448272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концентрациялы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жеңдік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20071" y="2226029"/>
            <a:ext cx="2808312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Алмалы-Салынбалы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Соединительная линия уступом 19"/>
          <p:cNvCxnSpPr>
            <a:stCxn id="6" idx="2"/>
            <a:endCxn id="11" idx="0"/>
          </p:cNvCxnSpPr>
          <p:nvPr/>
        </p:nvCxnSpPr>
        <p:spPr>
          <a:xfrm rot="5400000">
            <a:off x="1668801" y="3802164"/>
            <a:ext cx="915905" cy="786038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Соединительная линия уступом 21"/>
          <p:cNvCxnSpPr>
            <a:stCxn id="6" idx="2"/>
            <a:endCxn id="12" idx="0"/>
          </p:cNvCxnSpPr>
          <p:nvPr/>
        </p:nvCxnSpPr>
        <p:spPr>
          <a:xfrm rot="16200000" flipH="1">
            <a:off x="3303958" y="2953045"/>
            <a:ext cx="915905" cy="2484276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4280800" y="1901255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9" name="Прямая со стрелкой 4098"/>
          <p:cNvCxnSpPr>
            <a:stCxn id="7" idx="2"/>
            <a:endCxn id="5" idx="0"/>
          </p:cNvCxnSpPr>
          <p:nvPr/>
        </p:nvCxnSpPr>
        <p:spPr>
          <a:xfrm>
            <a:off x="4517994" y="1577447"/>
            <a:ext cx="2106233" cy="6485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1" name="Прямая со стрелкой 4100"/>
          <p:cNvCxnSpPr>
            <a:stCxn id="7" idx="2"/>
            <a:endCxn id="6" idx="0"/>
          </p:cNvCxnSpPr>
          <p:nvPr/>
        </p:nvCxnSpPr>
        <p:spPr>
          <a:xfrm flipH="1">
            <a:off x="2519772" y="1577447"/>
            <a:ext cx="1998222" cy="6476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248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88640"/>
            <a:ext cx="3744416" cy="6313785"/>
          </a:xfrm>
        </p:spPr>
      </p:pic>
      <p:sp>
        <p:nvSpPr>
          <p:cNvPr id="9" name="Прямоугольник 8"/>
          <p:cNvSpPr/>
          <p:nvPr/>
        </p:nvSpPr>
        <p:spPr>
          <a:xfrm>
            <a:off x="611560" y="1124744"/>
            <a:ext cx="498734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Газлифттік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қондырғы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1– фонтанная арматура;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скважинная камера;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колонна насосно-компрессорных труб;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4–газлифтный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клапан;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пакер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приемный клапан;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ниппель приемного клапана</a:t>
            </a:r>
          </a:p>
        </p:txBody>
      </p:sp>
    </p:spTree>
    <p:extLst>
      <p:ext uri="{BB962C8B-B14F-4D97-AF65-F5344CB8AC3E}">
        <p14:creationId xmlns:p14="http://schemas.microsoft.com/office/powerpoint/2010/main" val="208951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5" y="19447"/>
            <a:ext cx="9118135" cy="6838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6006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268760"/>
            <a:ext cx="8640960" cy="4873752"/>
          </a:xfrm>
        </p:spPr>
        <p:txBody>
          <a:bodyPr>
            <a:no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Клапандар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коррозияға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төзімді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пен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қорытпалардан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шығарылады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Коррозияға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төзімді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болаттан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жасалған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қабатты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сильфон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клапанды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зарядтаудың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жоғары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қысымына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есептелген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Механикалық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стопор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сильфонның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артық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жүрісін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алдын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Клапан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ершіктер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қатты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қорытпадан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жасалған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клапан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құрамдастырылған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тығыздағыш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элементі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бар: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пластикалық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седло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нығыздау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Клапанның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қажетті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өткізу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қабілетін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қамтамасыз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ететін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түрлі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өтпелі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қималары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бар клапан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ер-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ауыстырғыш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Басқа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дайындаушылардың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ұңғыма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камераларымен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мандрельдермен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үйлесімділігі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404664"/>
            <a:ext cx="53394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артықшылықтары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53076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131840" y="620688"/>
            <a:ext cx="5256584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НКТ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қысымымен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басқарылатын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сыртқы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бекітпеге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арналған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газлифтті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клапан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1-ниппель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сильфонды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камераны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азотпен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зарядтау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2-сильфонды камера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3-сильфон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 –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центрлік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шток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шток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клапан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клапан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штуцерлік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тесіктен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НКТ-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ға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газдың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түсуі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9 -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Газдың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НКТ-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түсетін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арналар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232248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611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195</TotalTime>
  <Words>385</Words>
  <Application>Microsoft Office PowerPoint</Application>
  <PresentationFormat>Экран (4:3)</PresentationFormat>
  <Paragraphs>54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Century Schoolbook</vt:lpstr>
      <vt:lpstr>Times New Roman</vt:lpstr>
      <vt:lpstr>Wingdings</vt:lpstr>
      <vt:lpstr>Wingdings 2</vt:lpstr>
      <vt:lpstr>Эркер</vt:lpstr>
      <vt:lpstr>Газлифтті клапан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Газлифтті клапан</dc:title>
  <dc:creator>Елеуова Самал</dc:creator>
  <cp:lastModifiedBy>Dinara Baskanbayeva</cp:lastModifiedBy>
  <cp:revision>17</cp:revision>
  <dcterms:created xsi:type="dcterms:W3CDTF">2020-01-29T07:03:43Z</dcterms:created>
  <dcterms:modified xsi:type="dcterms:W3CDTF">2021-02-24T12:54:51Z</dcterms:modified>
</cp:coreProperties>
</file>