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9" r:id="rId6"/>
    <p:sldId id="280" r:id="rId7"/>
    <p:sldId id="281" r:id="rId8"/>
    <p:sldId id="282" r:id="rId9"/>
    <p:sldId id="261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>
        <p:scale>
          <a:sx n="78" d="100"/>
          <a:sy n="78" d="100"/>
        </p:scale>
        <p:origin x="1782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2383" y="2027566"/>
            <a:ext cx="9144000" cy="1468075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Кері клапандар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14" y="270465"/>
            <a:ext cx="2231329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0268" y="345700"/>
            <a:ext cx="8698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 саласы және пайдалану мерзімі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65539" y="6361022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kk-KZ" dirty="0" smtClean="0"/>
              <a:t>3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180" y="2202926"/>
            <a:ext cx="3701916" cy="274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1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89" y="145786"/>
            <a:ext cx="8176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клапан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83001" y="63352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2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160" y="3861323"/>
            <a:ext cx="2152650" cy="2124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007" y="1262005"/>
            <a:ext cx="2533650" cy="1809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14" y="4354016"/>
            <a:ext cx="1905000" cy="2028825"/>
          </a:xfrm>
          <a:prstGeom prst="rect">
            <a:avLst/>
          </a:prstGeom>
        </p:spPr>
      </p:pic>
      <p:pic>
        <p:nvPicPr>
          <p:cNvPr id="1026" name="Picture 2" descr="http://oiltool.ru/up/banner/slide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r="37281"/>
          <a:stretch/>
        </p:blipFill>
        <p:spPr bwMode="auto">
          <a:xfrm>
            <a:off x="828137" y="1170287"/>
            <a:ext cx="3863084" cy="24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3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649" y="189447"/>
            <a:ext cx="8724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Кері клапандардың түрлері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27771" y="637638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3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9965" y="1452282"/>
            <a:ext cx="87540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клапан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арзан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сұйықтықтың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бекітпенің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ығысуына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негізделеді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көтергіш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клапан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Сығылған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тасымалданатын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құбырларға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беріктігімен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клапан.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жабылатын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Сұйықтықтың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өнімділігі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тұтқыр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біртекті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құбыржолдарында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Айналмалы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клапан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радиалды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ығысудың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Арматура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пункттеріне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қазандықтарға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құбырларда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19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1772204" y="63138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5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947" y="449032"/>
            <a:ext cx="2870579" cy="2656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699" y="315075"/>
            <a:ext cx="3405921" cy="2992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309" y="3765617"/>
            <a:ext cx="2800350" cy="2548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909" y="36410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5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731" y="356092"/>
            <a:ext cx="8852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Артықшылықтары: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66408" y="639964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6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059" y="1606710"/>
            <a:ext cx="3184711" cy="3184711"/>
          </a:xfrm>
          <a:prstGeom prst="rect">
            <a:avLst/>
          </a:prstGeom>
        </p:spPr>
      </p:pic>
      <p:pic>
        <p:nvPicPr>
          <p:cNvPr id="2050" name="Picture 2" descr="http://llc-barbus.ru/wp-content/uploads/2019/10/0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48" y="1700811"/>
            <a:ext cx="3563257" cy="244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98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zbo2010.ru/ssl/u/87/b7bc35a60f96611f6e1a1ace7a1691/+/cHpibzIwMTAucnU=!%D0%9A%D0%9E%D0%91%D0%A2%20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08" y="1071563"/>
            <a:ext cx="3403642" cy="49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1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00.infourok.ru/images/doc/77/93746/hello_html_148eb1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379" y="511904"/>
            <a:ext cx="6881950" cy="58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155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2-shop.ru/wp-content/uploads/2019/07/Itap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56" y="670053"/>
            <a:ext cx="108013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819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574" y="514013"/>
            <a:ext cx="5300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Айналмалы кері клапан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40136" y="628374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8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4129" y="1479176"/>
            <a:ext cx="4760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9176"/>
            <a:ext cx="7282364" cy="445509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282364" y="1896035"/>
            <a:ext cx="42148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У1 (-40 ° С-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+ 425 ° С-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Ст.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20Л-30Л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Қақпағы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Ст.20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Захлопка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Ст.20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Ст.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20Л-30Л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Кронштейн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Ст.20Л-30Л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Ст.20Х13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Тығыздау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бекітпенің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коррозияға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08Х20Н9Г7Т</a:t>
            </a:r>
          </a:p>
        </p:txBody>
      </p:sp>
    </p:spTree>
    <p:extLst>
      <p:ext uri="{BB962C8B-B14F-4D97-AF65-F5344CB8AC3E}">
        <p14:creationId xmlns:p14="http://schemas.microsoft.com/office/powerpoint/2010/main" val="404625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203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 Кері клапандар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Aizhanar</dc:creator>
  <cp:lastModifiedBy>Dinara Baskanbayeva</cp:lastModifiedBy>
  <cp:revision>81</cp:revision>
  <cp:lastPrinted>2021-02-04T04:12:47Z</cp:lastPrinted>
  <dcterms:created xsi:type="dcterms:W3CDTF">2019-09-09T15:55:56Z</dcterms:created>
  <dcterms:modified xsi:type="dcterms:W3CDTF">2021-02-04T07:05:48Z</dcterms:modified>
</cp:coreProperties>
</file>