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301" r:id="rId4"/>
    <p:sldId id="257" r:id="rId5"/>
    <p:sldId id="269" r:id="rId6"/>
    <p:sldId id="293" r:id="rId7"/>
    <p:sldId id="302" r:id="rId8"/>
    <p:sldId id="303" r:id="rId9"/>
    <p:sldId id="305" r:id="rId10"/>
    <p:sldId id="294" r:id="rId11"/>
    <p:sldId id="295" r:id="rId12"/>
    <p:sldId id="296" r:id="rId13"/>
    <p:sldId id="307" r:id="rId14"/>
    <p:sldId id="3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434" autoAdjust="0"/>
  </p:normalViewPr>
  <p:slideViewPr>
    <p:cSldViewPr snapToGrid="0">
      <p:cViewPr varScale="1">
        <p:scale>
          <a:sx n="111" d="100"/>
          <a:sy n="111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212" y="1160558"/>
            <a:ext cx="9217171" cy="3129054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 және фонтанды арматураның ілмегі және реттеу құрылғысы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4" y="270465"/>
            <a:ext cx="2231329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3602" y="282642"/>
            <a:ext cx="8171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0C24"/>
                </a:solidFill>
                <a:latin typeface="Gotham Pro"/>
              </a:rPr>
              <a:t>Фонтандық арматураны басқару станциясы (СУФА)</a:t>
            </a:r>
            <a:endParaRPr lang="ru-RU" b="1" i="0" u="none" strike="noStrike" dirty="0">
              <a:solidFill>
                <a:srgbClr val="000C24"/>
              </a:solidFill>
              <a:effectLst/>
              <a:latin typeface="KazimirTex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181" y="1188416"/>
            <a:ext cx="3942271" cy="397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4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859" y="497540"/>
            <a:ext cx="103138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Гидробасқару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саны-16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-энергия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тасымалдаушы-полиметилсилоксанды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сұйықтықтар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диапазоны - - 60 ... + 40 0С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қорегі-сыртқы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аккумуляторлық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батареядан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резервтік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Габариттік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өлшемдері-2300 х 2500 х 2400 мм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ресурсы-20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60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412" y="591672"/>
            <a:ext cx="101390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Станцияның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зауыттық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тапсырыс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берушіде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ЦДП-мен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диагностикалайды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465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705" y="620848"/>
            <a:ext cx="99956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СУФА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режимдерінде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агрегаттарының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диагностикалайды.СУФА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-10...+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30оС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жайластырылған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алаңдарының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бетон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плиталарына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төгілген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металл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платформаларда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мұздатылатын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б.)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65" y="4034117"/>
            <a:ext cx="3225871" cy="2419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025" y="4034117"/>
            <a:ext cx="2971799" cy="210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913" y="3123693"/>
            <a:ext cx="3060630" cy="22954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5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38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9167" y="129397"/>
            <a:ext cx="835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83001" y="63352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2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751" y="1116795"/>
            <a:ext cx="4740089" cy="2106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39" y="3223501"/>
            <a:ext cx="3572566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210" y="240235"/>
            <a:ext cx="6719887" cy="5454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0883" y="2898324"/>
            <a:ext cx="103085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Фонтандық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а— газ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454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649" y="189447"/>
            <a:ext cx="8724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 МБ320 - 4000 </a:t>
            </a:r>
            <a:r>
              <a:rPr lang="kk-K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 ілмектегі рұқсат етілген жүктемемен бұрғылау қондырғылары үшін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27771" y="637638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3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501" b="22767"/>
          <a:stretch/>
        </p:blipFill>
        <p:spPr>
          <a:xfrm>
            <a:off x="4261648" y="1736319"/>
            <a:ext cx="7930352" cy="36979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70" y="1549710"/>
            <a:ext cx="6472931" cy="40711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79930" y="3482788"/>
            <a:ext cx="8702974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kk-KZ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бұрғылау едені,</a:t>
            </a:r>
          </a:p>
          <a:p>
            <a:pPr algn="ctr"/>
            <a:r>
              <a:rPr lang="kk-KZ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 еңіс, 3 – ұңғыма осі, 4- сорап УНБТ-950, 5-циркуляциялық жүйе.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766408" y="639964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5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06502" y="423456"/>
            <a:ext cx="8659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Төртжақты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фонтанды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арматураның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байланысу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жүйесі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55" y="1681479"/>
            <a:ext cx="6756324" cy="33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98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600" y="1377425"/>
            <a:ext cx="4766330" cy="41779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452" y="1377425"/>
            <a:ext cx="4961048" cy="40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4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15" y="801054"/>
            <a:ext cx="6107502" cy="486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8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075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Тағайындалуы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конструкциясы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241" y="934940"/>
            <a:ext cx="6056218" cy="4549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9510" y="1302680"/>
            <a:ext cx="5486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өшіру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2-қысым датчигі;3 - орта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бөлгіш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4 -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манометр; 5-Қол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дроссель; 6 -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манометрмен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тройник; 7 -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клапан; 8 -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фланец; 9-адаптер фланец; 10 -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11 -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ағынның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сөндіргіші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12-Қол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Ысырма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13 -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айқастырғыш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14 -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саймандық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фланец; 15 -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бұрғылау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ерітіндісінің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сепараторы; 16-инелі вентиль; 17-превенторлар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блогы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18-гидрожетегі бар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Ысырма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96258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153" y="443755"/>
            <a:ext cx="109190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Манифольдінің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МПБ5-80х35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параметрдің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қысымы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  МПа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сақинасының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мм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нығыздау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сақинасының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мм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мұнай,газ,газконденсат,қабат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суы,бұрғылау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ерітіндісі,бұрғылау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шламы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қоспалары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мм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нығыздау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сақинасының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мм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тығыздама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мм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8,4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ЗМ-80Гх35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маховикте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кН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0,45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гидробасқару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МПа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реттеуші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ДР-80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x35 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0С 150-ге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сепараторсыз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                                                            кг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8628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2154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427</Words>
  <Application>Microsoft Office PowerPoint</Application>
  <PresentationFormat>Широкоэкранный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Gotham Pro</vt:lpstr>
      <vt:lpstr>KazimirText</vt:lpstr>
      <vt:lpstr>Tahoma</vt:lpstr>
      <vt:lpstr>Times New Roman</vt:lpstr>
      <vt:lpstr>Office Theme</vt:lpstr>
      <vt:lpstr>            Манифольд және фонтанды арматураның ілмегі және реттеу құрылғысы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Aizhanar</dc:creator>
  <cp:lastModifiedBy>Dinara Baskanbayeva</cp:lastModifiedBy>
  <cp:revision>91</cp:revision>
  <dcterms:created xsi:type="dcterms:W3CDTF">2019-09-09T15:55:56Z</dcterms:created>
  <dcterms:modified xsi:type="dcterms:W3CDTF">2021-02-11T04:03:07Z</dcterms:modified>
</cp:coreProperties>
</file>