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2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8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6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1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4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3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6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803BA-9521-4A6B-A45B-4CE98577ED51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7F9-48B0-4642-9068-E2BFF4476A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8499" y="2570270"/>
            <a:ext cx="77101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ұңғымасының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сағалық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жабдықтары</a:t>
            </a:r>
            <a:r>
              <a:rPr lang="en-US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05" y="467483"/>
            <a:ext cx="1673497" cy="6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858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8" y="2184894"/>
            <a:ext cx="8198063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бағытқа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айырғыш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тройнигі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екеу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Жоғарғысы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жұмысшы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төменгісі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қордағы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резервтік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Төменгісі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жөндеу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жоғарғысын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ауыстыру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биіктігі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бетінен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м-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қолайсыз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Ұңғыманы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шарттарында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ағының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құрамында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түйіршік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тәрізді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коррозияға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ұшырататын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сұйық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коррозиялық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агенттер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көмірқышқылды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күкіртсутегі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пропинді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майлы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майлы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қышқылдар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кездескенде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температура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өзгерген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5209" y="232005"/>
            <a:ext cx="3263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0470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716" y="1414140"/>
            <a:ext cx="6129580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  <a:spcAft>
                <a:spcPts val="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арматура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4; 7,5; 12,5; 20; 30; 35; 70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МПа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қысымына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есептелініп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шығарылады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арматураның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ішкі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диаметрі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(63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100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мм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етіп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ұңғыманың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өнімділігіне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газдың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қысымына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таңдап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алынады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Ұңғыманың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өнімділігін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мақсатында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тізбегінің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диаметрін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сәйкесінше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арматураның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диаметрін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үлкейтеміз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7905" y="237663"/>
            <a:ext cx="3605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арматура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5314" y="3780102"/>
            <a:ext cx="63891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/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арматуралардың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шифрлары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АФТ-65Кр-140,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арматура,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65мм,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бұрандалы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14 МПа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қысымына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АФК-50Кр-210 –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арматура,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қимасы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 мм,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бұрандалы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21 МПа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қысымына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арматураның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салмағы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тонна,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биіктігі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4 м,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ені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3,3 м.</a:t>
            </a:r>
            <a:endParaRPr lang="ru-RU" b="0" i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2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8161" y="1854851"/>
            <a:ext cx="7353301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ұңғымасының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жабдықтары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шегендеуші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жоғарғы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жалғастыруға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құбыраралық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кеңістікті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саңылаусыздандыруға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жабдықтардың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бөлшектерінің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ұңғыманы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режимдерін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реттеу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шараларын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8161" y="212376"/>
            <a:ext cx="2618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8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572" y="1370532"/>
            <a:ext cx="4684294" cy="155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ұңғымасының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жабдықтары</a:t>
            </a:r>
            <a:r>
              <a:rPr lang="kk-K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бөліктен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тізбек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арматура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0572" y="232005"/>
            <a:ext cx="26186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605" y="1538287"/>
            <a:ext cx="2124075" cy="3781425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04197" y="3842384"/>
            <a:ext cx="41356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1.1-сурет.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ұңғының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сұлбасы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басы; 2 –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бағыттаушы-сыртқы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шегендеуші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3 – кондуктор-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шегендеуші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4 –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өндіруші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5 –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ажырату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клапаны; 6 – </a:t>
            </a:r>
            <a:r>
              <a:rPr lang="ru-RU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сүзгі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27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473" y="1033648"/>
            <a:ext cx="5317958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кондуктордың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жоғарғы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бөлігін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тізбегімен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жалғайды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құбыраралық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кеңістікті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саңылаусыздандырады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тірек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атқарады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010" y="278048"/>
            <a:ext cx="21416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u="none" strike="noStrik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ізбек</a:t>
            </a:r>
            <a:r>
              <a:rPr lang="ru-RU" sz="2800" b="1" u="none" strike="noStrik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басы</a:t>
            </a:r>
            <a:endParaRPr lang="ru-RU" sz="2800" b="1" u="none" strike="noStrik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81" y="3287732"/>
            <a:ext cx="4167173" cy="252820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572000" y="323270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.2-сурет.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шегендеу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құбырына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басының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конструкциясы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басының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корпусы; 2 – муфта; 3 –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сақиналы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мұнайға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төзімді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резина; 4 -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фланцты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5 - жарты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сақина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6 -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арматураға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бекітуге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фланц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7 -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муфта; 8 – манометр; 9 -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кран; 10 –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шегендеуші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b="0" u="none" strike="no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u="none" strike="no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648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0014" y="1879641"/>
            <a:ext cx="8163972" cy="3352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5250" indent="360363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басының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конструкциясына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қойылатын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талаптар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кеңістікті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саңылаусыздандыру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кеңістіктегі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қысымды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бақылауға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мүмкіндіктің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шегендеу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құбырының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бекітілуі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басына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шегендеу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құбырының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бекітілу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әмбебап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құрастырудың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ыңғайлы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биіктіктің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0" algn="just">
              <a:lnSpc>
                <a:spcPct val="107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басы 14,0; 21,0; 35,0; 50,0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70,0 МПа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қысымына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есептелініп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шығарылады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жағдайларда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(газ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ұңғымаларында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150 МПа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қысымына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есептелген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тізбек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басы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8864" y="268660"/>
            <a:ext cx="20955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b="1" u="none" strike="noStrike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ізбек</a:t>
            </a:r>
            <a:r>
              <a:rPr lang="ru-RU" sz="2800" b="1" u="none" strike="noStrik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басы</a:t>
            </a:r>
            <a:endParaRPr lang="ru-RU" sz="2800" b="1" u="none" strike="noStrike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45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365" y="1176380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3538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тізбегімен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құбырдың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аралығын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саңылаусыздандыруға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басына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тікелей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төрт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бекітіледі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921" y="232005"/>
            <a:ext cx="2262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Құбыр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21" y="2875321"/>
            <a:ext cx="7126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363"/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Құбырлар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басының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жұмыс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істеу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жағдайы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өте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қатаң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өте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терең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ұңғымалардағы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шегендеуші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құбырлардың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салмағы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бірнеше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жүздеген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килоньютоннан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асуы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мүмкін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Сонымен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қатар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құбырдың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басы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онымен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қарым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қатынаста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болатын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ортаның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салмағын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өзіне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алады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Өнімнің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құрамында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H2S, CO2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элементтері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кездессе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немесе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судың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жоғары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минирализациясы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болса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құбыр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басы осы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факторлар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әсерінен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тозады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Терең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ұңғымаларда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жылыту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сұйықтарды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айдағанда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тізбек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басы150-250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градусқа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дейін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қызады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ал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солтүстікте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құбыр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басы минус 60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градусқа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дейін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суиды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129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062" y="1370532"/>
            <a:ext cx="54315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/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шырша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құбыр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басының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жоғарғы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фланецтың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үстіңгі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жағына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орнатылады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Ол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ұңғыманы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меңгеруге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ұңғыманы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жабуға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kk-KZ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ұңғыманың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технологиялық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режимін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реттеуге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бақылауға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арналған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5062" y="252598"/>
            <a:ext cx="3353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Фонтанды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шырша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124858"/>
            <a:ext cx="3937307" cy="32478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58735" y="4911228"/>
            <a:ext cx="3175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1.3-сурет.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Фланецті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арматураның</a:t>
            </a:r>
            <a:r>
              <a:rPr lang="ru-RU" b="0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үлгісі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31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192" y="1390566"/>
            <a:ext cx="5823190" cy="2990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шыршаның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элементтері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төрт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крестовина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–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тройник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штуцер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термометрлер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гидрат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түзілуге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коррозияға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ингибитор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айдауға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қондырғылар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айырғыш-клапандар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орнатылады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kk-K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Сағалық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айырғыш-клапандар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апаттық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жоғарылаған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ұңғымадан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шығатын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жүйені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кейін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қысым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төмендегенде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автоматты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жабуға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1177" y="231415"/>
            <a:ext cx="32635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68369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67419" y="4105568"/>
            <a:ext cx="4659824" cy="246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>
              <a:lnSpc>
                <a:spcPct val="107000"/>
              </a:lnSpc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Төрт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аның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биіктігі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емес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қызметіне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ыңғайлы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ағының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құрамында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қатты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түйіршік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заттар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газ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тәрізді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коррозияға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ұшырататын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сұйық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коррозиялық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агенттер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болмаған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жағдайда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ұңғыманы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пайдаланудан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қолданылады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01" y="232005"/>
            <a:ext cx="3353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Фонтанды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шырша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843" y="1390650"/>
            <a:ext cx="3838575" cy="40767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31372" y="1583888"/>
            <a:ext cx="54958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.4-сурет. (4АФК-50-700)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төртжақты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фонтанды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арматура</a:t>
            </a:r>
          </a:p>
          <a:p>
            <a:pPr algn="just"/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1 - вентиль, 2 -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ысырма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3 –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(крестовина), 4 –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сорапты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компрессорлы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құбырды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(СКҚ)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ұстауға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катушка, 5 - штуцер, 6 –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шыршаның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жақты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құбыры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7 - буфер, 8 -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сорапты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компрессорлы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құбырды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(СКҚ)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ілуге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u="none" strike="noStrike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құбыр</a:t>
            </a:r>
            <a:r>
              <a:rPr lang="ru-RU" b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9 – катушка.</a:t>
            </a:r>
            <a:endParaRPr lang="ru-RU" b="0" u="none" strike="noStrike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386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814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Dinara Baskanbayeva</cp:lastModifiedBy>
  <cp:revision>10</cp:revision>
  <dcterms:created xsi:type="dcterms:W3CDTF">2020-01-29T13:09:15Z</dcterms:created>
  <dcterms:modified xsi:type="dcterms:W3CDTF">2021-02-04T04:06:29Z</dcterms:modified>
</cp:coreProperties>
</file>