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9" r:id="rId2"/>
    <p:sldId id="260" r:id="rId3"/>
    <p:sldId id="257" r:id="rId4"/>
    <p:sldId id="256" r:id="rId5"/>
    <p:sldId id="258" r:id="rId6"/>
    <p:sldId id="261" r:id="rId7"/>
    <p:sldId id="262" r:id="rId8"/>
    <p:sldId id="263" r:id="rId9"/>
    <p:sldId id="264" r:id="rId10"/>
    <p:sldId id="276" r:id="rId11"/>
    <p:sldId id="266" r:id="rId12"/>
    <p:sldId id="267" r:id="rId13"/>
    <p:sldId id="265" r:id="rId14"/>
    <p:sldId id="268" r:id="rId15"/>
    <p:sldId id="275" r:id="rId16"/>
    <p:sldId id="269" r:id="rId17"/>
    <p:sldId id="272" r:id="rId18"/>
    <p:sldId id="274" r:id="rId19"/>
    <p:sldId id="273" r:id="rId20"/>
    <p:sldId id="283" r:id="rId21"/>
    <p:sldId id="277" r:id="rId22"/>
    <p:sldId id="279" r:id="rId23"/>
    <p:sldId id="280" r:id="rId24"/>
    <p:sldId id="281" r:id="rId25"/>
    <p:sldId id="282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ACD60-C332-474A-B733-1389C8D56245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D76DC-F885-47DD-B337-59345EFDB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46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740F5-1471-4EE3-BB3C-823F8824070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176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740F5-1471-4EE3-BB3C-823F8824070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63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740F5-1471-4EE3-BB3C-823F8824070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657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3C3F-1003-49A2-8422-4CE91E3553F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1A98-FD7D-4C49-9CF0-63375313B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726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3C3F-1003-49A2-8422-4CE91E3553F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1A98-FD7D-4C49-9CF0-63375313B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7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3C3F-1003-49A2-8422-4CE91E3553F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1A98-FD7D-4C49-9CF0-63375313B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07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3C3F-1003-49A2-8422-4CE91E3553F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1A98-FD7D-4C49-9CF0-63375313B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262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3C3F-1003-49A2-8422-4CE91E3553F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1A98-FD7D-4C49-9CF0-63375313B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345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3C3F-1003-49A2-8422-4CE91E3553F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1A98-FD7D-4C49-9CF0-63375313B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686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3C3F-1003-49A2-8422-4CE91E3553F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1A98-FD7D-4C49-9CF0-63375313B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814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3C3F-1003-49A2-8422-4CE91E3553F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1A98-FD7D-4C49-9CF0-63375313B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07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3C3F-1003-49A2-8422-4CE91E3553F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1A98-FD7D-4C49-9CF0-63375313B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168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3C3F-1003-49A2-8422-4CE91E3553F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1A98-FD7D-4C49-9CF0-63375313B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488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3C3F-1003-49A2-8422-4CE91E3553F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D1A98-FD7D-4C49-9CF0-63375313B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256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F3C3F-1003-49A2-8422-4CE91E3553F9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D1A98-FD7D-4C49-9CF0-63375313B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148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7384" y="1719073"/>
            <a:ext cx="10515600" cy="2056448"/>
          </a:xfrm>
        </p:spPr>
        <p:txBody>
          <a:bodyPr>
            <a:normAutofit/>
          </a:bodyPr>
          <a:lstStyle/>
          <a:p>
            <a:pPr algn="ctr"/>
            <a:r>
              <a:rPr lang="kk-KZ" b="1" i="1" dirty="0"/>
              <a:t>Тау – кен машиналары. </a:t>
            </a:r>
            <a:r>
              <a:rPr lang="kk-KZ" b="1" i="1" dirty="0" smtClean="0"/>
              <a:t/>
            </a:r>
            <a:br>
              <a:rPr lang="kk-KZ" b="1" i="1" dirty="0" smtClean="0"/>
            </a:br>
            <a:r>
              <a:rPr lang="kk-KZ" b="1" i="1" dirty="0" smtClean="0"/>
              <a:t>Кен </a:t>
            </a:r>
            <a:r>
              <a:rPr lang="kk-KZ" b="1" i="1" dirty="0"/>
              <a:t>машиналарының міндеті және қолдану аймағы. 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98127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udme.org/htm/img/39/2359/3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84274"/>
            <a:ext cx="8957802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166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1146" t="22037" r="31667" b="27963"/>
          <a:stretch/>
        </p:blipFill>
        <p:spPr>
          <a:xfrm>
            <a:off x="2038350" y="742950"/>
            <a:ext cx="86296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3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cdn.gufo.me/images/mining_encyclopedia/5c69261589ff2816ffaa45ddb85ce14a0606ddd4-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280" y="1135583"/>
            <a:ext cx="8429719" cy="446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221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0208" t="36296" r="47604" b="27408"/>
          <a:stretch/>
        </p:blipFill>
        <p:spPr>
          <a:xfrm>
            <a:off x="2304564" y="742950"/>
            <a:ext cx="7887186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05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udbooks.net/imag_/8/264528/image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302" y="1418857"/>
            <a:ext cx="5408762" cy="404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133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udme.org/htm/img/39/2359/3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5" y="1281112"/>
            <a:ext cx="6638925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105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f2.ppt-online.org/files2/slide/5/50HWxG1fdL3TiR2cazKyFq4NMQYp6UXerZBDu8lEP/slide-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9"/>
          <a:stretch/>
        </p:blipFill>
        <p:spPr bwMode="auto">
          <a:xfrm>
            <a:off x="1277008" y="2044460"/>
            <a:ext cx="9753600" cy="405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68935" y="527013"/>
            <a:ext cx="4274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pc="-5" dirty="0" err="1" smtClean="0">
                <a:latin typeface="Times New Roman KK EK"/>
                <a:ea typeface="Calibri" panose="020F0502020204030204" pitchFamily="34" charset="0"/>
                <a:cs typeface="Times New Roman KK EK"/>
              </a:rPr>
              <a:t>Қазып-алып</a:t>
            </a:r>
            <a:r>
              <a:rPr lang="ru-RU" spc="-5" dirty="0" smtClean="0">
                <a:latin typeface="Times New Roman KK EK"/>
                <a:ea typeface="Calibri" panose="020F0502020204030204" pitchFamily="34" charset="0"/>
                <a:cs typeface="Times New Roman KK EK"/>
              </a:rPr>
              <a:t> </a:t>
            </a:r>
            <a:r>
              <a:rPr lang="ru-RU" spc="-5" dirty="0" err="1">
                <a:latin typeface="Times New Roman KK EK"/>
                <a:ea typeface="Calibri" panose="020F0502020204030204" pitchFamily="34" charset="0"/>
                <a:cs typeface="Times New Roman KK EK"/>
              </a:rPr>
              <a:t>тасымалдау</a:t>
            </a:r>
            <a:r>
              <a:rPr lang="ru-RU" spc="-5" dirty="0">
                <a:latin typeface="Times New Roman KK EK"/>
                <a:ea typeface="Calibri" panose="020F0502020204030204" pitchFamily="34" charset="0"/>
                <a:cs typeface="Times New Roman KK EK"/>
              </a:rPr>
              <a:t> </a:t>
            </a:r>
            <a:r>
              <a:rPr lang="ru-RU" spc="-5" dirty="0" err="1">
                <a:latin typeface="Times New Roman KK EK"/>
                <a:ea typeface="Calibri" panose="020F0502020204030204" pitchFamily="34" charset="0"/>
                <a:cs typeface="Times New Roman KK EK"/>
              </a:rPr>
              <a:t>машиналары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6580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34714" y="6341836"/>
            <a:ext cx="2743200" cy="365125"/>
          </a:xfrm>
        </p:spPr>
        <p:txBody>
          <a:bodyPr/>
          <a:lstStyle/>
          <a:p>
            <a:fld id="{78A32B1F-C8E1-4496-8EB6-6579219B72EE}" type="slidenum">
              <a:rPr lang="ru-RU" sz="2000" smtClean="0"/>
              <a:t>17</a:t>
            </a:fld>
            <a:endParaRPr lang="ru-RU" sz="200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52714" y="349929"/>
            <a:ext cx="10515600" cy="57898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800" dirty="0" err="1"/>
              <a:t>Қазу-тиеу</a:t>
            </a:r>
            <a:r>
              <a:rPr lang="ru-RU" sz="2800" dirty="0"/>
              <a:t> </a:t>
            </a:r>
            <a:r>
              <a:rPr lang="ru-RU" sz="2800" dirty="0" err="1"/>
              <a:t>машиналары</a:t>
            </a:r>
            <a:r>
              <a:rPr lang="ru-RU" sz="2800" dirty="0"/>
              <a:t>. </a:t>
            </a:r>
            <a:r>
              <a:rPr lang="ru-RU" sz="2800" dirty="0" err="1"/>
              <a:t>Экскаваторлар</a:t>
            </a:r>
            <a:endParaRPr lang="ru-RU" sz="2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52" t="10509" r="3524" b="2804"/>
          <a:stretch/>
        </p:blipFill>
        <p:spPr>
          <a:xfrm>
            <a:off x="927134" y="1985092"/>
            <a:ext cx="4973950" cy="34838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124" y="1859642"/>
            <a:ext cx="5088718" cy="381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2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kargoteka.info/foto/2016_02_10/2016_02_10_22_00_40_7293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" r="10816" b="7507"/>
          <a:stretch/>
        </p:blipFill>
        <p:spPr bwMode="auto">
          <a:xfrm>
            <a:off x="136725" y="1207698"/>
            <a:ext cx="6145238" cy="524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pecnavigator.ru/wp-content/uploads/2018/03/Vidy-grejferov-1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753" y="3216094"/>
            <a:ext cx="4233373" cy="33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Ð¿ÑÐ¾ÑÐµÑÑ ÑÐ°Ð±Ð¾ÑÑ Ð¾Ð´Ð½Ð¾ÐºÐ°Ð½Ð°ÑÐ½Ð¾Ð³Ð¾ Ð³ÑÐµÑÐµÑÐ°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1207698"/>
            <a:ext cx="569595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01801" y="293299"/>
            <a:ext cx="103603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Грейфер</a:t>
            </a:r>
            <a:endParaRPr lang="ru-RU" sz="2000" dirty="0" smtClean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32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48" y="983411"/>
            <a:ext cx="5291928" cy="4589704"/>
          </a:xfrm>
        </p:spPr>
      </p:pic>
      <p:sp>
        <p:nvSpPr>
          <p:cNvPr id="7" name="Прямоугольник 6"/>
          <p:cNvSpPr/>
          <p:nvPr/>
        </p:nvSpPr>
        <p:spPr>
          <a:xfrm>
            <a:off x="1095555" y="5676632"/>
            <a:ext cx="10437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ЭКГ 10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438" y="810883"/>
            <a:ext cx="5390789" cy="47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69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5296" y="640080"/>
            <a:ext cx="9528048" cy="4280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4340" algn="just">
              <a:lnSpc>
                <a:spcPct val="107000"/>
              </a:lnSpc>
              <a:spcAft>
                <a:spcPts val="800"/>
              </a:spcAft>
            </a:pPr>
            <a:r>
              <a:rPr lang="kk-KZ" sz="2400" spc="1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Ашық кен қазу жұмыстарында пайдаланылатын машиналар мен жабдықтар, </a:t>
            </a:r>
            <a:r>
              <a:rPr lang="kk-KZ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яғни технологиялық белгілері бойынша орындайтын жұмыс түріне байланысты, жеті </a:t>
            </a:r>
            <a:r>
              <a:rPr lang="kk-KZ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класқа </a:t>
            </a:r>
            <a:r>
              <a:rPr lang="kk-KZ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бөлінеді</a:t>
            </a:r>
            <a:r>
              <a:rPr lang="kk-KZ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buFont typeface="+mj-lt"/>
              <a:buAutoNum type="arabicPeriod"/>
            </a:pP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тау-кен жыныстарын қазып алуға дайындайтын машиналар;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қазып-алып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тиеу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машиналары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қазып-алып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тасымалдау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машиналары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тасымалдау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машиналар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үйінді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жасаушы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машиналар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ұ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рыптап-байыту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маши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лары;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қосалқы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жұмыстарға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машиналар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34340" algn="just"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264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21214"/>
          <a:stretch/>
        </p:blipFill>
        <p:spPr>
          <a:xfrm>
            <a:off x="5618374" y="1470581"/>
            <a:ext cx="6240545" cy="4383463"/>
          </a:xfrm>
          <a:prstGeom prst="rect">
            <a:avLst/>
          </a:prstGeom>
        </p:spPr>
      </p:pic>
      <p:sp>
        <p:nvSpPr>
          <p:cNvPr id="9" name="Заголовок 4"/>
          <p:cNvSpPr txBox="1">
            <a:spLocks/>
          </p:cNvSpPr>
          <p:nvPr/>
        </p:nvSpPr>
        <p:spPr>
          <a:xfrm>
            <a:off x="852714" y="349929"/>
            <a:ext cx="10515600" cy="578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800" dirty="0" err="1" smtClean="0"/>
              <a:t>Қазу-тасымалдау</a:t>
            </a:r>
            <a:r>
              <a:rPr lang="ru-RU" sz="2800" dirty="0" smtClean="0"/>
              <a:t> </a:t>
            </a:r>
            <a:r>
              <a:rPr lang="ru-RU" sz="2800" dirty="0" err="1"/>
              <a:t>машиналары</a:t>
            </a:r>
            <a:endParaRPr lang="ru-RU" sz="2800" dirty="0"/>
          </a:p>
        </p:txBody>
      </p:sp>
      <p:pic>
        <p:nvPicPr>
          <p:cNvPr id="1026" name="Picture 2" descr="https://konspekta.net/stydopedyaru/baza1/2792070895278.files/image0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74" y="1574276"/>
            <a:ext cx="5181600" cy="395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73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89222" y="530037"/>
            <a:ext cx="31161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pc="-5" dirty="0" err="1" smtClean="0">
                <a:latin typeface="Times New Roman KK EK"/>
                <a:ea typeface="Calibri" panose="020F0502020204030204" pitchFamily="34" charset="0"/>
                <a:cs typeface="Times New Roman KK EK"/>
              </a:rPr>
              <a:t>Тасымалдау</a:t>
            </a:r>
            <a:r>
              <a:rPr lang="ru-RU" spc="-5" dirty="0" smtClean="0">
                <a:latin typeface="Times New Roman KK EK"/>
                <a:ea typeface="Calibri" panose="020F0502020204030204" pitchFamily="34" charset="0"/>
                <a:cs typeface="Times New Roman KK EK"/>
              </a:rPr>
              <a:t> </a:t>
            </a:r>
            <a:r>
              <a:rPr lang="ru-RU" spc="-5" dirty="0" err="1" smtClean="0">
                <a:latin typeface="Times New Roman KK EK"/>
                <a:ea typeface="Calibri" panose="020F0502020204030204" pitchFamily="34" charset="0"/>
                <a:cs typeface="Times New Roman KK EK"/>
              </a:rPr>
              <a:t>машиналары</a:t>
            </a:r>
            <a:r>
              <a:rPr lang="ru-RU" spc="-5" dirty="0" smtClean="0">
                <a:latin typeface="Times New Roman KK EK"/>
                <a:ea typeface="Calibri" panose="020F0502020204030204" pitchFamily="34" charset="0"/>
                <a:cs typeface="Times New Roman KK EK"/>
              </a:rPr>
              <a:t>, </a:t>
            </a:r>
          </a:p>
          <a:p>
            <a:r>
              <a:rPr lang="ru-RU" dirty="0" err="1"/>
              <a:t>Мұрынтау</a:t>
            </a:r>
            <a:r>
              <a:rPr lang="ru-RU" dirty="0"/>
              <a:t> </a:t>
            </a:r>
            <a:r>
              <a:rPr lang="ru-RU" dirty="0" err="1"/>
              <a:t>тік</a:t>
            </a:r>
            <a:r>
              <a:rPr lang="ru-RU" dirty="0"/>
              <a:t> </a:t>
            </a:r>
            <a:r>
              <a:rPr lang="ru-RU" dirty="0" err="1"/>
              <a:t>еңіс</a:t>
            </a:r>
            <a:r>
              <a:rPr lang="ru-RU" dirty="0"/>
              <a:t> </a:t>
            </a:r>
            <a:r>
              <a:rPr lang="ru-RU" dirty="0" err="1"/>
              <a:t>конвейері</a:t>
            </a:r>
            <a:endParaRPr lang="ru-RU" dirty="0"/>
          </a:p>
        </p:txBody>
      </p:sp>
      <p:pic>
        <p:nvPicPr>
          <p:cNvPr id="3" name="Picture 2" descr="https://nav.uz/uploads/posts/2012-04/1335252926_agj_68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506" y="1498861"/>
            <a:ext cx="7571529" cy="479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52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nadoest.com/prosmotr/346/345862/345862_html_71d11ab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2" y="1397509"/>
            <a:ext cx="10717999" cy="413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368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40.userapi.com/UOhXkmOc7bcZAFWSQzUPwXH4GWaFjfeiYbrfSQ/bWu8Nr-fx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28" y="946090"/>
            <a:ext cx="10795897" cy="482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738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alteko.com.ua/knk/knk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24" y="346701"/>
            <a:ext cx="10127410" cy="583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446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alteko.com.ua/knk/knk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68" y="1147314"/>
            <a:ext cx="8419381" cy="533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45657" y="466629"/>
            <a:ext cx="3489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Перегрузочные склады в карьере</a:t>
            </a:r>
          </a:p>
        </p:txBody>
      </p:sp>
    </p:spTree>
    <p:extLst>
      <p:ext uri="{BB962C8B-B14F-4D97-AF65-F5344CB8AC3E}">
        <p14:creationId xmlns:p14="http://schemas.microsoft.com/office/powerpoint/2010/main" val="35788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gmk.com/upload/iblock/870/1_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55" y="1190004"/>
            <a:ext cx="5065777" cy="504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magazinst.ru/media/image/kolesnyij-buldozer-caterpillar-814k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18456" r="20988" b="7117"/>
          <a:stretch/>
        </p:blipFill>
        <p:spPr bwMode="auto">
          <a:xfrm>
            <a:off x="6967727" y="1465484"/>
            <a:ext cx="4572001" cy="378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61717" y="371738"/>
            <a:ext cx="6061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Тау-кен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жыныстарын қазып алуға дайындайтын машиналар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011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nergyland.info/img/xin/1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605" y="1000664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961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066" t="11155" r="33834" b="13644"/>
          <a:stretch/>
        </p:blipFill>
        <p:spPr>
          <a:xfrm>
            <a:off x="1883664" y="512064"/>
            <a:ext cx="8229600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00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6666" t="12400" r="27233" b="14356"/>
          <a:stretch/>
        </p:blipFill>
        <p:spPr>
          <a:xfrm>
            <a:off x="2669560" y="603504"/>
            <a:ext cx="7644872" cy="5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33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AT-D10N-pic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264" y="491077"/>
            <a:ext cx="7513870" cy="563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371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167" t="26623" r="29333" b="14356"/>
          <a:stretch/>
        </p:blipFill>
        <p:spPr>
          <a:xfrm>
            <a:off x="2212848" y="402336"/>
            <a:ext cx="7589520" cy="607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18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bio.niv.ru/images/enc-mining/021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967" y="1616742"/>
            <a:ext cx="6895153" cy="436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21304" y="492508"/>
            <a:ext cx="4001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atin typeface="Times New Roman KK EK"/>
                <a:ea typeface="Calibri" panose="020F0502020204030204" pitchFamily="34" charset="0"/>
                <a:cs typeface="Times New Roman KK EK"/>
              </a:rPr>
              <a:t>Қазып-алып</a:t>
            </a:r>
            <a:r>
              <a:rPr lang="ru-RU" dirty="0" smtClean="0">
                <a:latin typeface="Times New Roman KK EK"/>
                <a:ea typeface="Calibri" panose="020F0502020204030204" pitchFamily="34" charset="0"/>
                <a:cs typeface="Times New Roman KK EK"/>
              </a:rPr>
              <a:t> </a:t>
            </a:r>
            <a:r>
              <a:rPr lang="ru-RU" dirty="0" err="1">
                <a:latin typeface="Times New Roman KK EK"/>
                <a:ea typeface="Calibri" panose="020F0502020204030204" pitchFamily="34" charset="0"/>
                <a:cs typeface="Times New Roman KK EK"/>
              </a:rPr>
              <a:t>тиеу</a:t>
            </a:r>
            <a:r>
              <a:rPr lang="ru-RU" dirty="0">
                <a:latin typeface="Times New Roman KK EK"/>
                <a:ea typeface="Calibri" panose="020F0502020204030204" pitchFamily="34" charset="0"/>
                <a:cs typeface="Times New Roman KK EK"/>
              </a:rPr>
              <a:t> </a:t>
            </a:r>
            <a:r>
              <a:rPr lang="ru-RU" dirty="0" err="1">
                <a:latin typeface="Times New Roman KK EK"/>
                <a:ea typeface="Calibri" panose="020F0502020204030204" pitchFamily="34" charset="0"/>
                <a:cs typeface="Times New Roman KK EK"/>
              </a:rPr>
              <a:t>машиналары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517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107</Words>
  <Application>Microsoft Office PowerPoint</Application>
  <PresentationFormat>Широкоэкранный</PresentationFormat>
  <Paragraphs>23</Paragraphs>
  <Slides>25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Times New Roman KK EK</vt:lpstr>
      <vt:lpstr>Тема Office</vt:lpstr>
      <vt:lpstr>Тау – кен машиналары.  Кен машиналарының міндеті және қолдану аймағы.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Қазу-тиеу машиналары. Экскаваторлар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Dinara Baskanbayeva</dc:creator>
  <cp:lastModifiedBy>Dinara Baskanbayeva</cp:lastModifiedBy>
  <cp:revision>34</cp:revision>
  <dcterms:created xsi:type="dcterms:W3CDTF">2022-08-31T10:01:49Z</dcterms:created>
  <dcterms:modified xsi:type="dcterms:W3CDTF">2022-09-19T04:36:01Z</dcterms:modified>
</cp:coreProperties>
</file>