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26"/>
  </p:notesMasterIdLst>
  <p:sldIdLst>
    <p:sldId id="256" r:id="rId3"/>
    <p:sldId id="973" r:id="rId4"/>
    <p:sldId id="1117" r:id="rId5"/>
    <p:sldId id="1115" r:id="rId6"/>
    <p:sldId id="1114" r:id="rId7"/>
    <p:sldId id="1113" r:id="rId8"/>
    <p:sldId id="1110" r:id="rId9"/>
    <p:sldId id="1118" r:id="rId10"/>
    <p:sldId id="1108" r:id="rId11"/>
    <p:sldId id="1103" r:id="rId12"/>
    <p:sldId id="1102" r:id="rId13"/>
    <p:sldId id="1097" r:id="rId14"/>
    <p:sldId id="1119" r:id="rId15"/>
    <p:sldId id="1093" r:id="rId16"/>
    <p:sldId id="1095" r:id="rId17"/>
    <p:sldId id="1094" r:id="rId18"/>
    <p:sldId id="1092" r:id="rId19"/>
    <p:sldId id="1091" r:id="rId20"/>
    <p:sldId id="1090" r:id="rId21"/>
    <p:sldId id="1089" r:id="rId22"/>
    <p:sldId id="1088" r:id="rId23"/>
    <p:sldId id="1087" r:id="rId24"/>
    <p:sldId id="962" r:id="rId25"/>
  </p:sldIdLst>
  <p:sldSz cx="12192000" cy="6858000"/>
  <p:notesSz cx="6858000" cy="9144000"/>
  <p:defaultTextStyle>
    <a:defPPr>
      <a:defRPr lang="en-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CCF"/>
    <a:srgbClr val="1E6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10853-3298-8943-B9D8-07AA388C5B61}" v="636" dt="2022-08-02T16:58:59.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6435"/>
  </p:normalViewPr>
  <p:slideViewPr>
    <p:cSldViewPr snapToGrid="0">
      <p:cViewPr varScale="1">
        <p:scale>
          <a:sx n="72" d="100"/>
          <a:sy n="72" d="100"/>
        </p:scale>
        <p:origin x="2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zhan Kassymova" userId="S::a.kassymova@satbayev.university::116eda05-19b7-4ab1-b111-75ad639c04ed" providerId="AD" clId="Web-{D7CB3F42-DEB7-5BAD-555B-256AEF50D089}"/>
    <pc:docChg chg="delSld modSld sldOrd">
      <pc:chgData name="Aizhan Kassymova" userId="S::a.kassymova@satbayev.university::116eda05-19b7-4ab1-b111-75ad639c04ed" providerId="AD" clId="Web-{D7CB3F42-DEB7-5BAD-555B-256AEF50D089}" dt="2022-07-18T11:21:42.371" v="752" actId="1076"/>
      <pc:docMkLst>
        <pc:docMk/>
      </pc:docMkLst>
      <pc:sldChg chg="delSp modSp modNotes">
        <pc:chgData name="Aizhan Kassymova" userId="S::a.kassymova@satbayev.university::116eda05-19b7-4ab1-b111-75ad639c04ed" providerId="AD" clId="Web-{D7CB3F42-DEB7-5BAD-555B-256AEF50D089}" dt="2022-07-18T08:40:30.003" v="219"/>
        <pc:sldMkLst>
          <pc:docMk/>
          <pc:sldMk cId="4280837052" sldId="1042"/>
        </pc:sldMkLst>
        <pc:spChg chg="del">
          <ac:chgData name="Aizhan Kassymova" userId="S::a.kassymova@satbayev.university::116eda05-19b7-4ab1-b111-75ad639c04ed" providerId="AD" clId="Web-{D7CB3F42-DEB7-5BAD-555B-256AEF50D089}" dt="2022-07-18T08:34:46.364" v="191"/>
          <ac:spMkLst>
            <pc:docMk/>
            <pc:sldMk cId="4280837052" sldId="1042"/>
            <ac:spMk id="3" creationId="{3B8A7DC3-C885-F84E-9572-316B746437B7}"/>
          </ac:spMkLst>
        </pc:spChg>
        <pc:spChg chg="mod">
          <ac:chgData name="Aizhan Kassymova" userId="S::a.kassymova@satbayev.university::116eda05-19b7-4ab1-b111-75ad639c04ed" providerId="AD" clId="Web-{D7CB3F42-DEB7-5BAD-555B-256AEF50D089}" dt="2022-07-18T08:35:16.162" v="215" actId="20577"/>
          <ac:spMkLst>
            <pc:docMk/>
            <pc:sldMk cId="4280837052" sldId="1042"/>
            <ac:spMk id="9" creationId="{247BCAC2-4B0D-C24F-A1AA-5CFB26132E0B}"/>
          </ac:spMkLst>
        </pc:spChg>
        <pc:spChg chg="del">
          <ac:chgData name="Aizhan Kassymova" userId="S::a.kassymova@satbayev.university::116eda05-19b7-4ab1-b111-75ad639c04ed" providerId="AD" clId="Web-{D7CB3F42-DEB7-5BAD-555B-256AEF50D089}" dt="2022-07-18T08:34:40.739" v="188"/>
          <ac:spMkLst>
            <pc:docMk/>
            <pc:sldMk cId="4280837052" sldId="1042"/>
            <ac:spMk id="10" creationId="{80CCA17D-ECA8-CE46-82AC-A0AF8C3B62BD}"/>
          </ac:spMkLst>
        </pc:spChg>
        <pc:spChg chg="del">
          <ac:chgData name="Aizhan Kassymova" userId="S::a.kassymova@satbayev.university::116eda05-19b7-4ab1-b111-75ad639c04ed" providerId="AD" clId="Web-{D7CB3F42-DEB7-5BAD-555B-256AEF50D089}" dt="2022-07-18T08:34:43.223" v="189"/>
          <ac:spMkLst>
            <pc:docMk/>
            <pc:sldMk cId="4280837052" sldId="1042"/>
            <ac:spMk id="11" creationId="{5FE695BD-369F-8C4A-ACAD-42671E1C0719}"/>
          </ac:spMkLst>
        </pc:spChg>
        <pc:picChg chg="del">
          <ac:chgData name="Aizhan Kassymova" userId="S::a.kassymova@satbayev.university::116eda05-19b7-4ab1-b111-75ad639c04ed" providerId="AD" clId="Web-{D7CB3F42-DEB7-5BAD-555B-256AEF50D089}" dt="2022-07-18T08:34:44.161" v="190"/>
          <ac:picMkLst>
            <pc:docMk/>
            <pc:sldMk cId="4280837052" sldId="1042"/>
            <ac:picMk id="8" creationId="{95F7992F-0B40-8A40-9C6C-9B0007DB8C1A}"/>
          </ac:picMkLst>
        </pc:picChg>
      </pc:sldChg>
      <pc:sldChg chg="addSp delSp modNotes">
        <pc:chgData name="Aizhan Kassymova" userId="S::a.kassymova@satbayev.university::116eda05-19b7-4ab1-b111-75ad639c04ed" providerId="AD" clId="Web-{D7CB3F42-DEB7-5BAD-555B-256AEF50D089}" dt="2022-07-18T11:00:31.764" v="422"/>
        <pc:sldMkLst>
          <pc:docMk/>
          <pc:sldMk cId="636725116" sldId="1068"/>
        </pc:sldMkLst>
        <pc:spChg chg="add">
          <ac:chgData name="Aizhan Kassymova" userId="S::a.kassymova@satbayev.university::116eda05-19b7-4ab1-b111-75ad639c04ed" providerId="AD" clId="Web-{D7CB3F42-DEB7-5BAD-555B-256AEF50D089}" dt="2022-07-18T11:00:31.764" v="422"/>
          <ac:spMkLst>
            <pc:docMk/>
            <pc:sldMk cId="636725116" sldId="1068"/>
            <ac:spMk id="3" creationId="{DEC0A1F4-27B2-F4B3-5374-DFC48E1BED73}"/>
          </ac:spMkLst>
        </pc:spChg>
        <pc:spChg chg="del">
          <ac:chgData name="Aizhan Kassymova" userId="S::a.kassymova@satbayev.university::116eda05-19b7-4ab1-b111-75ad639c04ed" providerId="AD" clId="Web-{D7CB3F42-DEB7-5BAD-555B-256AEF50D089}" dt="2022-07-18T11:00:31.326" v="421"/>
          <ac:spMkLst>
            <pc:docMk/>
            <pc:sldMk cId="636725116" sldId="1068"/>
            <ac:spMk id="10" creationId="{31E9D565-6810-E44B-9B1D-6FAB7B7F8E1A}"/>
          </ac:spMkLst>
        </pc:spChg>
      </pc:sldChg>
      <pc:sldChg chg="addSp delSp modSp modNotes">
        <pc:chgData name="Aizhan Kassymova" userId="S::a.kassymova@satbayev.university::116eda05-19b7-4ab1-b111-75ad639c04ed" providerId="AD" clId="Web-{D7CB3F42-DEB7-5BAD-555B-256AEF50D089}" dt="2022-07-18T11:01:11.984" v="428"/>
        <pc:sldMkLst>
          <pc:docMk/>
          <pc:sldMk cId="3754433943" sldId="1069"/>
        </pc:sldMkLst>
        <pc:spChg chg="add">
          <ac:chgData name="Aizhan Kassymova" userId="S::a.kassymova@satbayev.university::116eda05-19b7-4ab1-b111-75ad639c04ed" providerId="AD" clId="Web-{D7CB3F42-DEB7-5BAD-555B-256AEF50D089}" dt="2022-07-18T11:00:36.311" v="424"/>
          <ac:spMkLst>
            <pc:docMk/>
            <pc:sldMk cId="3754433943" sldId="1069"/>
            <ac:spMk id="6" creationId="{9A1739DE-FD40-2B7E-BA3F-D2AE5B69D277}"/>
          </ac:spMkLst>
        </pc:spChg>
        <pc:spChg chg="del">
          <ac:chgData name="Aizhan Kassymova" userId="S::a.kassymova@satbayev.university::116eda05-19b7-4ab1-b111-75ad639c04ed" providerId="AD" clId="Web-{D7CB3F42-DEB7-5BAD-555B-256AEF50D089}" dt="2022-07-18T11:00:35.905" v="423"/>
          <ac:spMkLst>
            <pc:docMk/>
            <pc:sldMk cId="3754433943" sldId="1069"/>
            <ac:spMk id="59" creationId="{C473C8CC-FB59-904B-86D0-BFB6A614029E}"/>
          </ac:spMkLst>
        </pc:spChg>
        <pc:spChg chg="mod">
          <ac:chgData name="Aizhan Kassymova" userId="S::a.kassymova@satbayev.university::116eda05-19b7-4ab1-b111-75ad639c04ed" providerId="AD" clId="Web-{D7CB3F42-DEB7-5BAD-555B-256AEF50D089}" dt="2022-07-18T10:51:51.823" v="284" actId="20577"/>
          <ac:spMkLst>
            <pc:docMk/>
            <pc:sldMk cId="3754433943" sldId="1069"/>
            <ac:spMk id="71" creationId="{D0A9535F-9718-644A-A429-D02A2397C27B}"/>
          </ac:spMkLst>
        </pc:spChg>
      </pc:sldChg>
      <pc:sldChg chg="addSp delSp modSp modNotes">
        <pc:chgData name="Aizhan Kassymova" userId="S::a.kassymova@satbayev.university::116eda05-19b7-4ab1-b111-75ad639c04ed" providerId="AD" clId="Web-{D7CB3F42-DEB7-5BAD-555B-256AEF50D089}" dt="2022-07-18T11:01:20.547" v="430"/>
        <pc:sldMkLst>
          <pc:docMk/>
          <pc:sldMk cId="826131497" sldId="1070"/>
        </pc:sldMkLst>
        <pc:spChg chg="add">
          <ac:chgData name="Aizhan Kassymova" userId="S::a.kassymova@satbayev.university::116eda05-19b7-4ab1-b111-75ad639c04ed" providerId="AD" clId="Web-{D7CB3F42-DEB7-5BAD-555B-256AEF50D089}" dt="2022-07-18T11:00:40.733" v="425"/>
          <ac:spMkLst>
            <pc:docMk/>
            <pc:sldMk cId="826131497" sldId="1070"/>
            <ac:spMk id="4" creationId="{CF743729-02FC-B4B0-4FDB-CA56BDBE4484}"/>
          </ac:spMkLst>
        </pc:spChg>
        <pc:spChg chg="mod">
          <ac:chgData name="Aizhan Kassymova" userId="S::a.kassymova@satbayev.university::116eda05-19b7-4ab1-b111-75ad639c04ed" providerId="AD" clId="Web-{D7CB3F42-DEB7-5BAD-555B-256AEF50D089}" dt="2022-07-18T10:55:18.737" v="302" actId="20577"/>
          <ac:spMkLst>
            <pc:docMk/>
            <pc:sldMk cId="826131497" sldId="1070"/>
            <ac:spMk id="9" creationId="{247BCAC2-4B0D-C24F-A1AA-5CFB26132E0B}"/>
          </ac:spMkLst>
        </pc:spChg>
        <pc:spChg chg="del">
          <ac:chgData name="Aizhan Kassymova" userId="S::a.kassymova@satbayev.university::116eda05-19b7-4ab1-b111-75ad639c04ed" providerId="AD" clId="Web-{D7CB3F42-DEB7-5BAD-555B-256AEF50D089}" dt="2022-07-18T11:00:22.904" v="420"/>
          <ac:spMkLst>
            <pc:docMk/>
            <pc:sldMk cId="826131497" sldId="1070"/>
            <ac:spMk id="11" creationId="{F43C0D7C-054F-1B4F-AC91-25A09EF99059}"/>
          </ac:spMkLst>
        </pc:spChg>
        <pc:spChg chg="mod">
          <ac:chgData name="Aizhan Kassymova" userId="S::a.kassymova@satbayev.university::116eda05-19b7-4ab1-b111-75ad639c04ed" providerId="AD" clId="Web-{D7CB3F42-DEB7-5BAD-555B-256AEF50D089}" dt="2022-07-18T10:57:07.350" v="328" actId="20577"/>
          <ac:spMkLst>
            <pc:docMk/>
            <pc:sldMk cId="826131497" sldId="1070"/>
            <ac:spMk id="64" creationId="{FA4476ED-595B-8542-B50D-C134553D5523}"/>
          </ac:spMkLst>
        </pc:spChg>
        <pc:spChg chg="mod">
          <ac:chgData name="Aizhan Kassymova" userId="S::a.kassymova@satbayev.university::116eda05-19b7-4ab1-b111-75ad639c04ed" providerId="AD" clId="Web-{D7CB3F42-DEB7-5BAD-555B-256AEF50D089}" dt="2022-07-18T10:58:12.524" v="367" actId="20577"/>
          <ac:spMkLst>
            <pc:docMk/>
            <pc:sldMk cId="826131497" sldId="1070"/>
            <ac:spMk id="65" creationId="{1CC4B9E5-1262-0749-B776-9A1B21976CBD}"/>
          </ac:spMkLst>
        </pc:spChg>
        <pc:spChg chg="mod">
          <ac:chgData name="Aizhan Kassymova" userId="S::a.kassymova@satbayev.university::116eda05-19b7-4ab1-b111-75ad639c04ed" providerId="AD" clId="Web-{D7CB3F42-DEB7-5BAD-555B-256AEF50D089}" dt="2022-07-18T10:59:39.731" v="419" actId="14100"/>
          <ac:spMkLst>
            <pc:docMk/>
            <pc:sldMk cId="826131497" sldId="1070"/>
            <ac:spMk id="124" creationId="{21466037-84B8-2C47-8046-BD516C96CDEE}"/>
          </ac:spMkLst>
        </pc:spChg>
        <pc:spChg chg="mod">
          <ac:chgData name="Aizhan Kassymova" userId="S::a.kassymova@satbayev.university::116eda05-19b7-4ab1-b111-75ad639c04ed" providerId="AD" clId="Web-{D7CB3F42-DEB7-5BAD-555B-256AEF50D089}" dt="2022-07-18T10:59:17.417" v="407" actId="20577"/>
          <ac:spMkLst>
            <pc:docMk/>
            <pc:sldMk cId="826131497" sldId="1070"/>
            <ac:spMk id="126" creationId="{64A41E8B-84D6-BE48-B3C9-3F388FD9B677}"/>
          </ac:spMkLst>
        </pc:spChg>
        <pc:spChg chg="mod">
          <ac:chgData name="Aizhan Kassymova" userId="S::a.kassymova@satbayev.university::116eda05-19b7-4ab1-b111-75ad639c04ed" providerId="AD" clId="Web-{D7CB3F42-DEB7-5BAD-555B-256AEF50D089}" dt="2022-07-18T10:59:29.215" v="418" actId="20577"/>
          <ac:spMkLst>
            <pc:docMk/>
            <pc:sldMk cId="826131497" sldId="1070"/>
            <ac:spMk id="127" creationId="{ADCE3EE0-3E4E-7741-A055-6E8599605060}"/>
          </ac:spMkLst>
        </pc:spChg>
      </pc:sldChg>
      <pc:sldChg chg="addSp delSp modSp modNotes">
        <pc:chgData name="Aizhan Kassymova" userId="S::a.kassymova@satbayev.university::116eda05-19b7-4ab1-b111-75ad639c04ed" providerId="AD" clId="Web-{D7CB3F42-DEB7-5BAD-555B-256AEF50D089}" dt="2022-07-18T11:05:47.369" v="518" actId="20577"/>
        <pc:sldMkLst>
          <pc:docMk/>
          <pc:sldMk cId="1141566410" sldId="1072"/>
        </pc:sldMkLst>
        <pc:spChg chg="add">
          <ac:chgData name="Aizhan Kassymova" userId="S::a.kassymova@satbayev.university::116eda05-19b7-4ab1-b111-75ad639c04ed" providerId="AD" clId="Web-{D7CB3F42-DEB7-5BAD-555B-256AEF50D089}" dt="2022-07-18T11:00:45.764" v="427"/>
          <ac:spMkLst>
            <pc:docMk/>
            <pc:sldMk cId="1141566410" sldId="1072"/>
            <ac:spMk id="3" creationId="{308A67F8-A250-86E9-BF8F-4E7EEE7ECB22}"/>
          </ac:spMkLst>
        </pc:spChg>
        <pc:spChg chg="del">
          <ac:chgData name="Aizhan Kassymova" userId="S::a.kassymova@satbayev.university::116eda05-19b7-4ab1-b111-75ad639c04ed" providerId="AD" clId="Web-{D7CB3F42-DEB7-5BAD-555B-256AEF50D089}" dt="2022-07-18T11:00:45.217" v="426"/>
          <ac:spMkLst>
            <pc:docMk/>
            <pc:sldMk cId="1141566410" sldId="1072"/>
            <ac:spMk id="5" creationId="{D55A10CF-7248-164C-A5EF-FC5AA96E9417}"/>
          </ac:spMkLst>
        </pc:spChg>
        <pc:spChg chg="mod">
          <ac:chgData name="Aizhan Kassymova" userId="S::a.kassymova@satbayev.university::116eda05-19b7-4ab1-b111-75ad639c04ed" providerId="AD" clId="Web-{D7CB3F42-DEB7-5BAD-555B-256AEF50D089}" dt="2022-07-18T11:01:40.469" v="446" actId="20577"/>
          <ac:spMkLst>
            <pc:docMk/>
            <pc:sldMk cId="1141566410" sldId="1072"/>
            <ac:spMk id="9" creationId="{247BCAC2-4B0D-C24F-A1AA-5CFB26132E0B}"/>
          </ac:spMkLst>
        </pc:spChg>
        <pc:spChg chg="mod">
          <ac:chgData name="Aizhan Kassymova" userId="S::a.kassymova@satbayev.university::116eda05-19b7-4ab1-b111-75ad639c04ed" providerId="AD" clId="Web-{D7CB3F42-DEB7-5BAD-555B-256AEF50D089}" dt="2022-07-18T11:05:47.369" v="518" actId="20577"/>
          <ac:spMkLst>
            <pc:docMk/>
            <pc:sldMk cId="1141566410" sldId="1072"/>
            <ac:spMk id="11" creationId="{D0F92E26-A453-3745-8C0F-BF92C1E3A8B6}"/>
          </ac:spMkLst>
        </pc:spChg>
        <pc:spChg chg="mod">
          <ac:chgData name="Aizhan Kassymova" userId="S::a.kassymova@satbayev.university::116eda05-19b7-4ab1-b111-75ad639c04ed" providerId="AD" clId="Web-{D7CB3F42-DEB7-5BAD-555B-256AEF50D089}" dt="2022-07-18T11:04:32.288" v="515" actId="20577"/>
          <ac:spMkLst>
            <pc:docMk/>
            <pc:sldMk cId="1141566410" sldId="1072"/>
            <ac:spMk id="12" creationId="{7E46F3CB-B7A2-6C4C-B085-55F383976BB8}"/>
          </ac:spMkLst>
        </pc:spChg>
      </pc:sldChg>
      <pc:sldChg chg="addSp delSp modSp modNotes">
        <pc:chgData name="Aizhan Kassymova" userId="S::a.kassymova@satbayev.university::116eda05-19b7-4ab1-b111-75ad639c04ed" providerId="AD" clId="Web-{D7CB3F42-DEB7-5BAD-555B-256AEF50D089}" dt="2022-07-18T11:13:10.056" v="636"/>
        <pc:sldMkLst>
          <pc:docMk/>
          <pc:sldMk cId="3805243786" sldId="1073"/>
        </pc:sldMkLst>
        <pc:spChg chg="add mod">
          <ac:chgData name="Aizhan Kassymova" userId="S::a.kassymova@satbayev.university::116eda05-19b7-4ab1-b111-75ad639c04ed" providerId="AD" clId="Web-{D7CB3F42-DEB7-5BAD-555B-256AEF50D089}" dt="2022-07-18T11:09:59.534" v="602" actId="1076"/>
          <ac:spMkLst>
            <pc:docMk/>
            <pc:sldMk cId="3805243786" sldId="1073"/>
            <ac:spMk id="3" creationId="{90251909-BCAD-E82E-A127-40157877D76C}"/>
          </ac:spMkLst>
        </pc:spChg>
        <pc:spChg chg="mod">
          <ac:chgData name="Aizhan Kassymova" userId="S::a.kassymova@satbayev.university::116eda05-19b7-4ab1-b111-75ad639c04ed" providerId="AD" clId="Web-{D7CB3F42-DEB7-5BAD-555B-256AEF50D089}" dt="2022-07-18T11:06:44.808" v="543" actId="1076"/>
          <ac:spMkLst>
            <pc:docMk/>
            <pc:sldMk cId="3805243786" sldId="1073"/>
            <ac:spMk id="8" creationId="{44008892-5F15-CD46-8B74-F28D8BF76E3B}"/>
          </ac:spMkLst>
        </pc:spChg>
        <pc:spChg chg="mod">
          <ac:chgData name="Aizhan Kassymova" userId="S::a.kassymova@satbayev.university::116eda05-19b7-4ab1-b111-75ad639c04ed" providerId="AD" clId="Web-{D7CB3F42-DEB7-5BAD-555B-256AEF50D089}" dt="2022-07-18T11:06:06.510" v="522" actId="20577"/>
          <ac:spMkLst>
            <pc:docMk/>
            <pc:sldMk cId="3805243786" sldId="1073"/>
            <ac:spMk id="9" creationId="{247BCAC2-4B0D-C24F-A1AA-5CFB26132E0B}"/>
          </ac:spMkLst>
        </pc:spChg>
        <pc:spChg chg="mod">
          <ac:chgData name="Aizhan Kassymova" userId="S::a.kassymova@satbayev.university::116eda05-19b7-4ab1-b111-75ad639c04ed" providerId="AD" clId="Web-{D7CB3F42-DEB7-5BAD-555B-256AEF50D089}" dt="2022-07-18T11:08:25.562" v="590" actId="20577"/>
          <ac:spMkLst>
            <pc:docMk/>
            <pc:sldMk cId="3805243786" sldId="1073"/>
            <ac:spMk id="10" creationId="{8E22C996-6035-504C-97CC-082C3EAD4AF4}"/>
          </ac:spMkLst>
        </pc:spChg>
        <pc:spChg chg="mod">
          <ac:chgData name="Aizhan Kassymova" userId="S::a.kassymova@satbayev.university::116eda05-19b7-4ab1-b111-75ad639c04ed" providerId="AD" clId="Web-{D7CB3F42-DEB7-5BAD-555B-256AEF50D089}" dt="2022-07-18T11:09:07.876" v="595" actId="20577"/>
          <ac:spMkLst>
            <pc:docMk/>
            <pc:sldMk cId="3805243786" sldId="1073"/>
            <ac:spMk id="13" creationId="{4518B9B7-A17A-DD48-BBA8-A1AC04589450}"/>
          </ac:spMkLst>
        </pc:spChg>
        <pc:spChg chg="mod">
          <ac:chgData name="Aizhan Kassymova" userId="S::a.kassymova@satbayev.university::116eda05-19b7-4ab1-b111-75ad639c04ed" providerId="AD" clId="Web-{D7CB3F42-DEB7-5BAD-555B-256AEF50D089}" dt="2022-07-18T11:08:32.187" v="591" actId="20577"/>
          <ac:spMkLst>
            <pc:docMk/>
            <pc:sldMk cId="3805243786" sldId="1073"/>
            <ac:spMk id="14" creationId="{AC1983CF-C4CB-FF47-A69D-3E65B8C96824}"/>
          </ac:spMkLst>
        </pc:spChg>
        <pc:spChg chg="mod">
          <ac:chgData name="Aizhan Kassymova" userId="S::a.kassymova@satbayev.university::116eda05-19b7-4ab1-b111-75ad639c04ed" providerId="AD" clId="Web-{D7CB3F42-DEB7-5BAD-555B-256AEF50D089}" dt="2022-07-18T11:09:41.111" v="598" actId="20577"/>
          <ac:spMkLst>
            <pc:docMk/>
            <pc:sldMk cId="3805243786" sldId="1073"/>
            <ac:spMk id="15" creationId="{0B2B9504-D191-9144-8C84-929183C16C80}"/>
          </ac:spMkLst>
        </pc:spChg>
        <pc:spChg chg="mod">
          <ac:chgData name="Aizhan Kassymova" userId="S::a.kassymova@satbayev.university::116eda05-19b7-4ab1-b111-75ad639c04ed" providerId="AD" clId="Web-{D7CB3F42-DEB7-5BAD-555B-256AEF50D089}" dt="2022-07-18T11:07:43.920" v="585" actId="20577"/>
          <ac:spMkLst>
            <pc:docMk/>
            <pc:sldMk cId="3805243786" sldId="1073"/>
            <ac:spMk id="21" creationId="{B64D7167-BDDE-A148-84EB-4FB5D33E4E55}"/>
          </ac:spMkLst>
        </pc:spChg>
        <pc:spChg chg="del">
          <ac:chgData name="Aizhan Kassymova" userId="S::a.kassymova@satbayev.university::116eda05-19b7-4ab1-b111-75ad639c04ed" providerId="AD" clId="Web-{D7CB3F42-DEB7-5BAD-555B-256AEF50D089}" dt="2022-07-18T11:09:50.565" v="599"/>
          <ac:spMkLst>
            <pc:docMk/>
            <pc:sldMk cId="3805243786" sldId="1073"/>
            <ac:spMk id="59" creationId="{FD2215CF-ECE6-6746-8DE5-3833EE2398C9}"/>
          </ac:spMkLst>
        </pc:spChg>
      </pc:sldChg>
      <pc:sldChg chg="addSp delSp modSp modNotes">
        <pc:chgData name="Aizhan Kassymova" userId="S::a.kassymova@satbayev.university::116eda05-19b7-4ab1-b111-75ad639c04ed" providerId="AD" clId="Web-{D7CB3F42-DEB7-5BAD-555B-256AEF50D089}" dt="2022-07-18T11:15:01.794" v="646"/>
        <pc:sldMkLst>
          <pc:docMk/>
          <pc:sldMk cId="2163266440" sldId="1074"/>
        </pc:sldMkLst>
        <pc:spChg chg="add">
          <ac:chgData name="Aizhan Kassymova" userId="S::a.kassymova@satbayev.university::116eda05-19b7-4ab1-b111-75ad639c04ed" providerId="AD" clId="Web-{D7CB3F42-DEB7-5BAD-555B-256AEF50D089}" dt="2022-07-18T11:10:08.347" v="604"/>
          <ac:spMkLst>
            <pc:docMk/>
            <pc:sldMk cId="2163266440" sldId="1074"/>
            <ac:spMk id="3" creationId="{A43D83EE-FF9D-24F6-0ADD-718331E3249F}"/>
          </ac:spMkLst>
        </pc:spChg>
        <pc:spChg chg="mod">
          <ac:chgData name="Aizhan Kassymova" userId="S::a.kassymova@satbayev.university::116eda05-19b7-4ab1-b111-75ad639c04ed" providerId="AD" clId="Web-{D7CB3F42-DEB7-5BAD-555B-256AEF50D089}" dt="2022-07-18T11:10:43.895" v="611" actId="1076"/>
          <ac:spMkLst>
            <pc:docMk/>
            <pc:sldMk cId="2163266440" sldId="1074"/>
            <ac:spMk id="8" creationId="{44008892-5F15-CD46-8B74-F28D8BF76E3B}"/>
          </ac:spMkLst>
        </pc:spChg>
        <pc:spChg chg="mod">
          <ac:chgData name="Aizhan Kassymova" userId="S::a.kassymova@satbayev.university::116eda05-19b7-4ab1-b111-75ad639c04ed" providerId="AD" clId="Web-{D7CB3F42-DEB7-5BAD-555B-256AEF50D089}" dt="2022-07-18T11:10:25.597" v="607" actId="20577"/>
          <ac:spMkLst>
            <pc:docMk/>
            <pc:sldMk cId="2163266440" sldId="1074"/>
            <ac:spMk id="9" creationId="{247BCAC2-4B0D-C24F-A1AA-5CFB26132E0B}"/>
          </ac:spMkLst>
        </pc:spChg>
        <pc:spChg chg="mod">
          <ac:chgData name="Aizhan Kassymova" userId="S::a.kassymova@satbayev.university::116eda05-19b7-4ab1-b111-75ad639c04ed" providerId="AD" clId="Web-{D7CB3F42-DEB7-5BAD-555B-256AEF50D089}" dt="2022-07-18T11:10:57.817" v="614" actId="20577"/>
          <ac:spMkLst>
            <pc:docMk/>
            <pc:sldMk cId="2163266440" sldId="1074"/>
            <ac:spMk id="21" creationId="{B64D7167-BDDE-A148-84EB-4FB5D33E4E55}"/>
          </ac:spMkLst>
        </pc:spChg>
        <pc:spChg chg="mod">
          <ac:chgData name="Aizhan Kassymova" userId="S::a.kassymova@satbayev.university::116eda05-19b7-4ab1-b111-75ad639c04ed" providerId="AD" clId="Web-{D7CB3F42-DEB7-5BAD-555B-256AEF50D089}" dt="2022-07-18T11:11:40.897" v="622" actId="20577"/>
          <ac:spMkLst>
            <pc:docMk/>
            <pc:sldMk cId="2163266440" sldId="1074"/>
            <ac:spMk id="59" creationId="{F5ECC14E-6AC7-4243-86F2-25BD5F2B8464}"/>
          </ac:spMkLst>
        </pc:spChg>
        <pc:spChg chg="mod">
          <ac:chgData name="Aizhan Kassymova" userId="S::a.kassymova@satbayev.university::116eda05-19b7-4ab1-b111-75ad639c04ed" providerId="AD" clId="Web-{D7CB3F42-DEB7-5BAD-555B-256AEF50D089}" dt="2022-07-18T11:11:57.413" v="624" actId="20577"/>
          <ac:spMkLst>
            <pc:docMk/>
            <pc:sldMk cId="2163266440" sldId="1074"/>
            <ac:spMk id="60" creationId="{D3260771-3905-E24E-8B12-64D566C6B98F}"/>
          </ac:spMkLst>
        </pc:spChg>
        <pc:spChg chg="mod">
          <ac:chgData name="Aizhan Kassymova" userId="S::a.kassymova@satbayev.university::116eda05-19b7-4ab1-b111-75ad639c04ed" providerId="AD" clId="Web-{D7CB3F42-DEB7-5BAD-555B-256AEF50D089}" dt="2022-07-18T11:11:27.006" v="619" actId="20577"/>
          <ac:spMkLst>
            <pc:docMk/>
            <pc:sldMk cId="2163266440" sldId="1074"/>
            <ac:spMk id="61" creationId="{9E1B76BD-C8EB-7245-9B75-E2D499F3E682}"/>
          </ac:spMkLst>
        </pc:spChg>
        <pc:spChg chg="del">
          <ac:chgData name="Aizhan Kassymova" userId="S::a.kassymova@satbayev.university::116eda05-19b7-4ab1-b111-75ad639c04ed" providerId="AD" clId="Web-{D7CB3F42-DEB7-5BAD-555B-256AEF50D089}" dt="2022-07-18T11:10:07.596" v="603"/>
          <ac:spMkLst>
            <pc:docMk/>
            <pc:sldMk cId="2163266440" sldId="1074"/>
            <ac:spMk id="62" creationId="{805F15D5-7E9E-E54C-BDFB-FEFBBAA1DBA2}"/>
          </ac:spMkLst>
        </pc:spChg>
      </pc:sldChg>
      <pc:sldChg chg="addSp delSp modSp modNotes">
        <pc:chgData name="Aizhan Kassymova" userId="S::a.kassymova@satbayev.university::116eda05-19b7-4ab1-b111-75ad639c04ed" providerId="AD" clId="Web-{D7CB3F42-DEB7-5BAD-555B-256AEF50D089}" dt="2022-07-18T11:21:42.371" v="752" actId="1076"/>
        <pc:sldMkLst>
          <pc:docMk/>
          <pc:sldMk cId="2874712059" sldId="1075"/>
        </pc:sldMkLst>
        <pc:spChg chg="mod">
          <ac:chgData name="Aizhan Kassymova" userId="S::a.kassymova@satbayev.university::116eda05-19b7-4ab1-b111-75ad639c04ed" providerId="AD" clId="Web-{D7CB3F42-DEB7-5BAD-555B-256AEF50D089}" dt="2022-07-18T11:19:29.538" v="694" actId="14100"/>
          <ac:spMkLst>
            <pc:docMk/>
            <pc:sldMk cId="2874712059" sldId="1075"/>
            <ac:spMk id="4" creationId="{C4BF7570-9992-2546-969B-3F60B086818E}"/>
          </ac:spMkLst>
        </pc:spChg>
        <pc:spChg chg="add">
          <ac:chgData name="Aizhan Kassymova" userId="S::a.kassymova@satbayev.university::116eda05-19b7-4ab1-b111-75ad639c04ed" providerId="AD" clId="Web-{D7CB3F42-DEB7-5BAD-555B-256AEF50D089}" dt="2022-07-18T11:16:44.673" v="658"/>
          <ac:spMkLst>
            <pc:docMk/>
            <pc:sldMk cId="2874712059" sldId="1075"/>
            <ac:spMk id="5" creationId="{82DC6191-6DE8-15FA-8E80-CEAA8BCB572D}"/>
          </ac:spMkLst>
        </pc:spChg>
        <pc:spChg chg="mod">
          <ac:chgData name="Aizhan Kassymova" userId="S::a.kassymova@satbayev.university::116eda05-19b7-4ab1-b111-75ad639c04ed" providerId="AD" clId="Web-{D7CB3F42-DEB7-5BAD-555B-256AEF50D089}" dt="2022-07-18T11:17:52.691" v="661" actId="20577"/>
          <ac:spMkLst>
            <pc:docMk/>
            <pc:sldMk cId="2874712059" sldId="1075"/>
            <ac:spMk id="9" creationId="{247BCAC2-4B0D-C24F-A1AA-5CFB26132E0B}"/>
          </ac:spMkLst>
        </pc:spChg>
        <pc:spChg chg="mod">
          <ac:chgData name="Aizhan Kassymova" userId="S::a.kassymova@satbayev.university::116eda05-19b7-4ab1-b111-75ad639c04ed" providerId="AD" clId="Web-{D7CB3F42-DEB7-5BAD-555B-256AEF50D089}" dt="2022-07-18T11:18:58.021" v="685" actId="20577"/>
          <ac:spMkLst>
            <pc:docMk/>
            <pc:sldMk cId="2874712059" sldId="1075"/>
            <ac:spMk id="62" creationId="{6FDB6615-546D-6440-BBC8-3C06990BF0E4}"/>
          </ac:spMkLst>
        </pc:spChg>
        <pc:spChg chg="del">
          <ac:chgData name="Aizhan Kassymova" userId="S::a.kassymova@satbayev.university::116eda05-19b7-4ab1-b111-75ad639c04ed" providerId="AD" clId="Web-{D7CB3F42-DEB7-5BAD-555B-256AEF50D089}" dt="2022-07-18T11:16:44.251" v="657"/>
          <ac:spMkLst>
            <pc:docMk/>
            <pc:sldMk cId="2874712059" sldId="1075"/>
            <ac:spMk id="65" creationId="{7E482904-1521-274F-AE73-DF7E96ACE75C}"/>
          </ac:spMkLst>
        </pc:spChg>
        <pc:spChg chg="mod">
          <ac:chgData name="Aizhan Kassymova" userId="S::a.kassymova@satbayev.university::116eda05-19b7-4ab1-b111-75ad639c04ed" providerId="AD" clId="Web-{D7CB3F42-DEB7-5BAD-555B-256AEF50D089}" dt="2022-07-18T11:20:57.557" v="724" actId="20577"/>
          <ac:spMkLst>
            <pc:docMk/>
            <pc:sldMk cId="2874712059" sldId="1075"/>
            <ac:spMk id="74" creationId="{CCB0A876-D266-4A45-A302-8A1ECD42C715}"/>
          </ac:spMkLst>
        </pc:spChg>
        <pc:spChg chg="mod">
          <ac:chgData name="Aizhan Kassymova" userId="S::a.kassymova@satbayev.university::116eda05-19b7-4ab1-b111-75ad639c04ed" providerId="AD" clId="Web-{D7CB3F42-DEB7-5BAD-555B-256AEF50D089}" dt="2022-07-18T11:20:12.633" v="704" actId="1076"/>
          <ac:spMkLst>
            <pc:docMk/>
            <pc:sldMk cId="2874712059" sldId="1075"/>
            <ac:spMk id="76" creationId="{8BC58F30-FF48-FF4E-819B-1E40B909576D}"/>
          </ac:spMkLst>
        </pc:spChg>
        <pc:spChg chg="mod">
          <ac:chgData name="Aizhan Kassymova" userId="S::a.kassymova@satbayev.university::116eda05-19b7-4ab1-b111-75ad639c04ed" providerId="AD" clId="Web-{D7CB3F42-DEB7-5BAD-555B-256AEF50D089}" dt="2022-07-18T11:20:31.087" v="713" actId="1076"/>
          <ac:spMkLst>
            <pc:docMk/>
            <pc:sldMk cId="2874712059" sldId="1075"/>
            <ac:spMk id="80" creationId="{F8F4F9A2-8F8A-0A49-A582-7B28C50C8027}"/>
          </ac:spMkLst>
        </pc:spChg>
        <pc:spChg chg="mod">
          <ac:chgData name="Aizhan Kassymova" userId="S::a.kassymova@satbayev.university::116eda05-19b7-4ab1-b111-75ad639c04ed" providerId="AD" clId="Web-{D7CB3F42-DEB7-5BAD-555B-256AEF50D089}" dt="2022-07-18T11:21:19.964" v="740" actId="1076"/>
          <ac:spMkLst>
            <pc:docMk/>
            <pc:sldMk cId="2874712059" sldId="1075"/>
            <ac:spMk id="84" creationId="{24A3B2D9-8989-434A-9FC2-223A7BF47D9C}"/>
          </ac:spMkLst>
        </pc:spChg>
        <pc:spChg chg="mod">
          <ac:chgData name="Aizhan Kassymova" userId="S::a.kassymova@satbayev.university::116eda05-19b7-4ab1-b111-75ad639c04ed" providerId="AD" clId="Web-{D7CB3F42-DEB7-5BAD-555B-256AEF50D089}" dt="2022-07-18T11:21:38.027" v="751" actId="1076"/>
          <ac:spMkLst>
            <pc:docMk/>
            <pc:sldMk cId="2874712059" sldId="1075"/>
            <ac:spMk id="85" creationId="{5F7EC06B-E293-DF46-888B-439F61ED3140}"/>
          </ac:spMkLst>
        </pc:spChg>
        <pc:spChg chg="mod">
          <ac:chgData name="Aizhan Kassymova" userId="S::a.kassymova@satbayev.university::116eda05-19b7-4ab1-b111-75ad639c04ed" providerId="AD" clId="Web-{D7CB3F42-DEB7-5BAD-555B-256AEF50D089}" dt="2022-07-18T11:21:42.371" v="752" actId="1076"/>
          <ac:spMkLst>
            <pc:docMk/>
            <pc:sldMk cId="2874712059" sldId="1075"/>
            <ac:spMk id="86" creationId="{29F1D00D-DC1A-684B-8E6D-3829DD416398}"/>
          </ac:spMkLst>
        </pc:spChg>
      </pc:sldChg>
      <pc:sldChg chg="ord modNotes">
        <pc:chgData name="Aizhan Kassymova" userId="S::a.kassymova@satbayev.university::116eda05-19b7-4ab1-b111-75ad639c04ed" providerId="AD" clId="Web-{D7CB3F42-DEB7-5BAD-555B-256AEF50D089}" dt="2022-07-18T09:23:56.327" v="240"/>
        <pc:sldMkLst>
          <pc:docMk/>
          <pc:sldMk cId="511336183" sldId="1170"/>
        </pc:sldMkLst>
      </pc:sldChg>
      <pc:sldChg chg="modSp modNotes">
        <pc:chgData name="Aizhan Kassymova" userId="S::a.kassymova@satbayev.university::116eda05-19b7-4ab1-b111-75ad639c04ed" providerId="AD" clId="Web-{D7CB3F42-DEB7-5BAD-555B-256AEF50D089}" dt="2022-07-18T07:59:11.844" v="152"/>
        <pc:sldMkLst>
          <pc:docMk/>
          <pc:sldMk cId="3814211440" sldId="1171"/>
        </pc:sldMkLst>
        <pc:spChg chg="mod">
          <ac:chgData name="Aizhan Kassymova" userId="S::a.kassymova@satbayev.university::116eda05-19b7-4ab1-b111-75ad639c04ed" providerId="AD" clId="Web-{D7CB3F42-DEB7-5BAD-555B-256AEF50D089}" dt="2022-07-18T07:52:29.359" v="116" actId="20577"/>
          <ac:spMkLst>
            <pc:docMk/>
            <pc:sldMk cId="3814211440" sldId="1171"/>
            <ac:spMk id="12" creationId="{99205150-A642-0847-95C4-8C48A24DAC8A}"/>
          </ac:spMkLst>
        </pc:spChg>
      </pc:sldChg>
      <pc:sldChg chg="modNotes">
        <pc:chgData name="Aizhan Kassymova" userId="S::a.kassymova@satbayev.university::116eda05-19b7-4ab1-b111-75ad639c04ed" providerId="AD" clId="Web-{D7CB3F42-DEB7-5BAD-555B-256AEF50D089}" dt="2022-07-18T08:02:59.087" v="157"/>
        <pc:sldMkLst>
          <pc:docMk/>
          <pc:sldMk cId="2885702084" sldId="1172"/>
        </pc:sldMkLst>
      </pc:sldChg>
      <pc:sldChg chg="modNotes">
        <pc:chgData name="Aizhan Kassymova" userId="S::a.kassymova@satbayev.university::116eda05-19b7-4ab1-b111-75ad639c04ed" providerId="AD" clId="Web-{D7CB3F42-DEB7-5BAD-555B-256AEF50D089}" dt="2022-07-18T08:15:29.569" v="182"/>
        <pc:sldMkLst>
          <pc:docMk/>
          <pc:sldMk cId="1781887903" sldId="1173"/>
        </pc:sldMkLst>
      </pc:sldChg>
      <pc:sldChg chg="modNotes">
        <pc:chgData name="Aizhan Kassymova" userId="S::a.kassymova@satbayev.university::116eda05-19b7-4ab1-b111-75ad639c04ed" providerId="AD" clId="Web-{D7CB3F42-DEB7-5BAD-555B-256AEF50D089}" dt="2022-07-18T08:15:41.335" v="184"/>
        <pc:sldMkLst>
          <pc:docMk/>
          <pc:sldMk cId="524292350" sldId="1174"/>
        </pc:sldMkLst>
      </pc:sldChg>
      <pc:sldChg chg="del modNotes">
        <pc:chgData name="Aizhan Kassymova" userId="S::a.kassymova@satbayev.university::116eda05-19b7-4ab1-b111-75ad639c04ed" providerId="AD" clId="Web-{D7CB3F42-DEB7-5BAD-555B-256AEF50D089}" dt="2022-07-18T08:21:56.069" v="187"/>
        <pc:sldMkLst>
          <pc:docMk/>
          <pc:sldMk cId="1288379242" sldId="1175"/>
        </pc:sldMkLst>
      </pc:sldChg>
    </pc:docChg>
  </pc:docChgLst>
  <pc:docChgLst>
    <pc:chgData name="Aizhan Kassymova" userId="S::a.kassymova@satbayev.university::116eda05-19b7-4ab1-b111-75ad639c04ed" providerId="AD" clId="Web-{5A0C0DAB-ADAC-5BBC-0290-1783241FBB26}"/>
    <pc:docChg chg="addSld delSld modSld sldOrd">
      <pc:chgData name="Aizhan Kassymova" userId="S::a.kassymova@satbayev.university::116eda05-19b7-4ab1-b111-75ad639c04ed" providerId="AD" clId="Web-{5A0C0DAB-ADAC-5BBC-0290-1783241FBB26}" dt="2022-07-28T09:58:10.553" v="891" actId="20577"/>
      <pc:docMkLst>
        <pc:docMk/>
      </pc:docMkLst>
      <pc:sldChg chg="delSp modNotes">
        <pc:chgData name="Aizhan Kassymova" userId="S::a.kassymova@satbayev.university::116eda05-19b7-4ab1-b111-75ad639c04ed" providerId="AD" clId="Web-{5A0C0DAB-ADAC-5BBC-0290-1783241FBB26}" dt="2022-07-28T09:35:47.836" v="613"/>
        <pc:sldMkLst>
          <pc:docMk/>
          <pc:sldMk cId="692421666" sldId="962"/>
        </pc:sldMkLst>
        <pc:spChg chg="del">
          <ac:chgData name="Aizhan Kassymova" userId="S::a.kassymova@satbayev.university::116eda05-19b7-4ab1-b111-75ad639c04ed" providerId="AD" clId="Web-{5A0C0DAB-ADAC-5BBC-0290-1783241FBB26}" dt="2022-07-28T09:35:47.836" v="613"/>
          <ac:spMkLst>
            <pc:docMk/>
            <pc:sldMk cId="692421666" sldId="962"/>
            <ac:spMk id="2" creationId="{07B38232-FD7C-094B-4F81-C3CD45DC0EBE}"/>
          </ac:spMkLst>
        </pc:spChg>
        <pc:spChg chg="del">
          <ac:chgData name="Aizhan Kassymova" userId="S::a.kassymova@satbayev.university::116eda05-19b7-4ab1-b111-75ad639c04ed" providerId="AD" clId="Web-{5A0C0DAB-ADAC-5BBC-0290-1783241FBB26}" dt="2022-07-28T09:35:46.632" v="612"/>
          <ac:spMkLst>
            <pc:docMk/>
            <pc:sldMk cId="692421666" sldId="962"/>
            <ac:spMk id="3" creationId="{3A5291AE-C2A8-4D48-FD2F-7F4C0BB9ECF6}"/>
          </ac:spMkLst>
        </pc:spChg>
      </pc:sldChg>
      <pc:sldChg chg="del">
        <pc:chgData name="Aizhan Kassymova" userId="S::a.kassymova@satbayev.university::116eda05-19b7-4ab1-b111-75ad639c04ed" providerId="AD" clId="Web-{5A0C0DAB-ADAC-5BBC-0290-1783241FBB26}" dt="2022-07-28T09:46:06.544" v="614"/>
        <pc:sldMkLst>
          <pc:docMk/>
          <pc:sldMk cId="509684337" sldId="1084"/>
        </pc:sldMkLst>
      </pc:sldChg>
      <pc:sldChg chg="del">
        <pc:chgData name="Aizhan Kassymova" userId="S::a.kassymova@satbayev.university::116eda05-19b7-4ab1-b111-75ad639c04ed" providerId="AD" clId="Web-{5A0C0DAB-ADAC-5BBC-0290-1783241FBB26}" dt="2022-07-28T09:28:19.742" v="358"/>
        <pc:sldMkLst>
          <pc:docMk/>
          <pc:sldMk cId="1061255397" sldId="1085"/>
        </pc:sldMkLst>
      </pc:sldChg>
      <pc:sldChg chg="del modNotes">
        <pc:chgData name="Aizhan Kassymova" userId="S::a.kassymova@satbayev.university::116eda05-19b7-4ab1-b111-75ad639c04ed" providerId="AD" clId="Web-{5A0C0DAB-ADAC-5BBC-0290-1783241FBB26}" dt="2022-07-28T09:28:41.993" v="362"/>
        <pc:sldMkLst>
          <pc:docMk/>
          <pc:sldMk cId="230245485" sldId="1086"/>
        </pc:sldMkLst>
      </pc:sldChg>
      <pc:sldChg chg="modNotes">
        <pc:chgData name="Aizhan Kassymova" userId="S::a.kassymova@satbayev.university::116eda05-19b7-4ab1-b111-75ad639c04ed" providerId="AD" clId="Web-{5A0C0DAB-ADAC-5BBC-0290-1783241FBB26}" dt="2022-07-28T09:31:25.827" v="383"/>
        <pc:sldMkLst>
          <pc:docMk/>
          <pc:sldMk cId="881108358" sldId="1087"/>
        </pc:sldMkLst>
      </pc:sldChg>
      <pc:sldChg chg="modNotes">
        <pc:chgData name="Aizhan Kassymova" userId="S::a.kassymova@satbayev.university::116eda05-19b7-4ab1-b111-75ad639c04ed" providerId="AD" clId="Web-{5A0C0DAB-ADAC-5BBC-0290-1783241FBB26}" dt="2022-07-28T09:29:04.416" v="363"/>
        <pc:sldMkLst>
          <pc:docMk/>
          <pc:sldMk cId="418309044" sldId="1088"/>
        </pc:sldMkLst>
      </pc:sldChg>
      <pc:sldChg chg="modNotes">
        <pc:chgData name="Aizhan Kassymova" userId="S::a.kassymova@satbayev.university::116eda05-19b7-4ab1-b111-75ad639c04ed" providerId="AD" clId="Web-{5A0C0DAB-ADAC-5BBC-0290-1783241FBB26}" dt="2022-07-28T09:24:18.031" v="344"/>
        <pc:sldMkLst>
          <pc:docMk/>
          <pc:sldMk cId="372217256" sldId="1089"/>
        </pc:sldMkLst>
      </pc:sldChg>
      <pc:sldChg chg="modNotes">
        <pc:chgData name="Aizhan Kassymova" userId="S::a.kassymova@satbayev.university::116eda05-19b7-4ab1-b111-75ad639c04ed" providerId="AD" clId="Web-{5A0C0DAB-ADAC-5BBC-0290-1783241FBB26}" dt="2022-07-28T09:18:55.301" v="317"/>
        <pc:sldMkLst>
          <pc:docMk/>
          <pc:sldMk cId="66877705" sldId="1092"/>
        </pc:sldMkLst>
      </pc:sldChg>
      <pc:sldChg chg="ord modNotes">
        <pc:chgData name="Aizhan Kassymova" userId="S::a.kassymova@satbayev.university::116eda05-19b7-4ab1-b111-75ad639c04ed" providerId="AD" clId="Web-{5A0C0DAB-ADAC-5BBC-0290-1783241FBB26}" dt="2022-07-28T09:16:24.655" v="308"/>
        <pc:sldMkLst>
          <pc:docMk/>
          <pc:sldMk cId="3213475922" sldId="1093"/>
        </pc:sldMkLst>
      </pc:sldChg>
      <pc:sldChg chg="modNotes">
        <pc:chgData name="Aizhan Kassymova" userId="S::a.kassymova@satbayev.university::116eda05-19b7-4ab1-b111-75ad639c04ed" providerId="AD" clId="Web-{5A0C0DAB-ADAC-5BBC-0290-1783241FBB26}" dt="2022-07-28T09:19:24.005" v="321"/>
        <pc:sldMkLst>
          <pc:docMk/>
          <pc:sldMk cId="3158040249" sldId="1094"/>
        </pc:sldMkLst>
      </pc:sldChg>
      <pc:sldChg chg="modNotes">
        <pc:chgData name="Aizhan Kassymova" userId="S::a.kassymova@satbayev.university::116eda05-19b7-4ab1-b111-75ad639c04ed" providerId="AD" clId="Web-{5A0C0DAB-ADAC-5BBC-0290-1783241FBB26}" dt="2022-07-28T09:17:03.157" v="315"/>
        <pc:sldMkLst>
          <pc:docMk/>
          <pc:sldMk cId="736399728" sldId="1095"/>
        </pc:sldMkLst>
      </pc:sldChg>
      <pc:sldChg chg="del">
        <pc:chgData name="Aizhan Kassymova" userId="S::a.kassymova@satbayev.university::116eda05-19b7-4ab1-b111-75ad639c04ed" providerId="AD" clId="Web-{5A0C0DAB-ADAC-5BBC-0290-1783241FBB26}" dt="2022-07-28T07:40:35.150" v="168"/>
        <pc:sldMkLst>
          <pc:docMk/>
          <pc:sldMk cId="3629514123" sldId="1096"/>
        </pc:sldMkLst>
      </pc:sldChg>
      <pc:sldChg chg="modNotes">
        <pc:chgData name="Aizhan Kassymova" userId="S::a.kassymova@satbayev.university::116eda05-19b7-4ab1-b111-75ad639c04ed" providerId="AD" clId="Web-{5A0C0DAB-ADAC-5BBC-0290-1783241FBB26}" dt="2022-07-28T07:37:19.318" v="155"/>
        <pc:sldMkLst>
          <pc:docMk/>
          <pc:sldMk cId="3933713623" sldId="1097"/>
        </pc:sldMkLst>
      </pc:sldChg>
      <pc:sldChg chg="add del">
        <pc:chgData name="Aizhan Kassymova" userId="S::a.kassymova@satbayev.university::116eda05-19b7-4ab1-b111-75ad639c04ed" providerId="AD" clId="Web-{5A0C0DAB-ADAC-5BBC-0290-1783241FBB26}" dt="2022-07-28T07:37:31.756" v="156"/>
        <pc:sldMkLst>
          <pc:docMk/>
          <pc:sldMk cId="3923899196" sldId="1098"/>
        </pc:sldMkLst>
      </pc:sldChg>
      <pc:sldChg chg="del">
        <pc:chgData name="Aizhan Kassymova" userId="S::a.kassymova@satbayev.university::116eda05-19b7-4ab1-b111-75ad639c04ed" providerId="AD" clId="Web-{5A0C0DAB-ADAC-5BBC-0290-1783241FBB26}" dt="2022-07-28T07:36:45.520" v="152"/>
        <pc:sldMkLst>
          <pc:docMk/>
          <pc:sldMk cId="3782171525" sldId="1099"/>
        </pc:sldMkLst>
      </pc:sldChg>
      <pc:sldChg chg="del">
        <pc:chgData name="Aizhan Kassymova" userId="S::a.kassymova@satbayev.university::116eda05-19b7-4ab1-b111-75ad639c04ed" providerId="AD" clId="Web-{5A0C0DAB-ADAC-5BBC-0290-1783241FBB26}" dt="2022-07-28T07:36:45.474" v="151"/>
        <pc:sldMkLst>
          <pc:docMk/>
          <pc:sldMk cId="1338500020" sldId="1100"/>
        </pc:sldMkLst>
      </pc:sldChg>
      <pc:sldChg chg="del">
        <pc:chgData name="Aizhan Kassymova" userId="S::a.kassymova@satbayev.university::116eda05-19b7-4ab1-b111-75ad639c04ed" providerId="AD" clId="Web-{5A0C0DAB-ADAC-5BBC-0290-1783241FBB26}" dt="2022-07-28T07:36:43.395" v="150"/>
        <pc:sldMkLst>
          <pc:docMk/>
          <pc:sldMk cId="3998945197" sldId="1101"/>
        </pc:sldMkLst>
      </pc:sldChg>
      <pc:sldChg chg="modNotes">
        <pc:chgData name="Aizhan Kassymova" userId="S::a.kassymova@satbayev.university::116eda05-19b7-4ab1-b111-75ad639c04ed" providerId="AD" clId="Web-{5A0C0DAB-ADAC-5BBC-0290-1783241FBB26}" dt="2022-07-28T07:33:27.985" v="149"/>
        <pc:sldMkLst>
          <pc:docMk/>
          <pc:sldMk cId="277404032" sldId="1102"/>
        </pc:sldMkLst>
      </pc:sldChg>
      <pc:sldChg chg="modNotes">
        <pc:chgData name="Aizhan Kassymova" userId="S::a.kassymova@satbayev.university::116eda05-19b7-4ab1-b111-75ad639c04ed" providerId="AD" clId="Web-{5A0C0DAB-ADAC-5BBC-0290-1783241FBB26}" dt="2022-07-28T07:31:35.217" v="129"/>
        <pc:sldMkLst>
          <pc:docMk/>
          <pc:sldMk cId="2173901457" sldId="1103"/>
        </pc:sldMkLst>
      </pc:sldChg>
      <pc:sldChg chg="del modNotes">
        <pc:chgData name="Aizhan Kassymova" userId="S::a.kassymova@satbayev.university::116eda05-19b7-4ab1-b111-75ad639c04ed" providerId="AD" clId="Web-{5A0C0DAB-ADAC-5BBC-0290-1783241FBB26}" dt="2022-07-28T07:31:44.311" v="133"/>
        <pc:sldMkLst>
          <pc:docMk/>
          <pc:sldMk cId="4034064652" sldId="1104"/>
        </pc:sldMkLst>
      </pc:sldChg>
      <pc:sldChg chg="del modNotes">
        <pc:chgData name="Aizhan Kassymova" userId="S::a.kassymova@satbayev.university::116eda05-19b7-4ab1-b111-75ad639c04ed" providerId="AD" clId="Web-{5A0C0DAB-ADAC-5BBC-0290-1783241FBB26}" dt="2022-07-28T07:31:40.014" v="132"/>
        <pc:sldMkLst>
          <pc:docMk/>
          <pc:sldMk cId="1312220127" sldId="1105"/>
        </pc:sldMkLst>
      </pc:sldChg>
      <pc:sldChg chg="del">
        <pc:chgData name="Aizhan Kassymova" userId="S::a.kassymova@satbayev.university::116eda05-19b7-4ab1-b111-75ad639c04ed" providerId="AD" clId="Web-{5A0C0DAB-ADAC-5BBC-0290-1783241FBB26}" dt="2022-07-28T07:31:38.717" v="131"/>
        <pc:sldMkLst>
          <pc:docMk/>
          <pc:sldMk cId="546357948" sldId="1106"/>
        </pc:sldMkLst>
      </pc:sldChg>
      <pc:sldChg chg="del modNotes">
        <pc:chgData name="Aizhan Kassymova" userId="S::a.kassymova@satbayev.university::116eda05-19b7-4ab1-b111-75ad639c04ed" providerId="AD" clId="Web-{5A0C0DAB-ADAC-5BBC-0290-1783241FBB26}" dt="2022-07-28T07:31:37.670" v="130"/>
        <pc:sldMkLst>
          <pc:docMk/>
          <pc:sldMk cId="2875860226" sldId="1107"/>
        </pc:sldMkLst>
      </pc:sldChg>
      <pc:sldChg chg="modNotes">
        <pc:chgData name="Aizhan Kassymova" userId="S::a.kassymova@satbayev.university::116eda05-19b7-4ab1-b111-75ad639c04ed" providerId="AD" clId="Web-{5A0C0DAB-ADAC-5BBC-0290-1783241FBB26}" dt="2022-07-28T07:25:31.428" v="94"/>
        <pc:sldMkLst>
          <pc:docMk/>
          <pc:sldMk cId="1873688477" sldId="1108"/>
        </pc:sldMkLst>
      </pc:sldChg>
      <pc:sldChg chg="del modNotes">
        <pc:chgData name="Aizhan Kassymova" userId="S::a.kassymova@satbayev.university::116eda05-19b7-4ab1-b111-75ad639c04ed" providerId="AD" clId="Web-{5A0C0DAB-ADAC-5BBC-0290-1783241FBB26}" dt="2022-07-28T04:53:25.107" v="73"/>
        <pc:sldMkLst>
          <pc:docMk/>
          <pc:sldMk cId="2909553252" sldId="1109"/>
        </pc:sldMkLst>
      </pc:sldChg>
      <pc:sldChg chg="modSp modNotes">
        <pc:chgData name="Aizhan Kassymova" userId="S::a.kassymova@satbayev.university::116eda05-19b7-4ab1-b111-75ad639c04ed" providerId="AD" clId="Web-{5A0C0DAB-ADAC-5BBC-0290-1783241FBB26}" dt="2022-07-28T09:58:10.553" v="891" actId="20577"/>
        <pc:sldMkLst>
          <pc:docMk/>
          <pc:sldMk cId="1313520129" sldId="1110"/>
        </pc:sldMkLst>
        <pc:spChg chg="mod">
          <ac:chgData name="Aizhan Kassymova" userId="S::a.kassymova@satbayev.university::116eda05-19b7-4ab1-b111-75ad639c04ed" providerId="AD" clId="Web-{5A0C0DAB-ADAC-5BBC-0290-1783241FBB26}" dt="2022-07-28T09:58:10.553" v="891" actId="20577"/>
          <ac:spMkLst>
            <pc:docMk/>
            <pc:sldMk cId="1313520129" sldId="1110"/>
            <ac:spMk id="2" creationId="{3B8CD900-19EC-824C-BF74-AADFBF5A172E}"/>
          </ac:spMkLst>
        </pc:spChg>
      </pc:sldChg>
      <pc:sldChg chg="del modNotes">
        <pc:chgData name="Aizhan Kassymova" userId="S::a.kassymova@satbayev.university::116eda05-19b7-4ab1-b111-75ad639c04ed" providerId="AD" clId="Web-{5A0C0DAB-ADAC-5BBC-0290-1783241FBB26}" dt="2022-07-28T04:51:42.057" v="51"/>
        <pc:sldMkLst>
          <pc:docMk/>
          <pc:sldMk cId="1674058713" sldId="1111"/>
        </pc:sldMkLst>
      </pc:sldChg>
      <pc:sldChg chg="del modNotes">
        <pc:chgData name="Aizhan Kassymova" userId="S::a.kassymova@satbayev.university::116eda05-19b7-4ab1-b111-75ad639c04ed" providerId="AD" clId="Web-{5A0C0DAB-ADAC-5BBC-0290-1783241FBB26}" dt="2022-07-28T04:51:39.448" v="50"/>
        <pc:sldMkLst>
          <pc:docMk/>
          <pc:sldMk cId="3884015337" sldId="1112"/>
        </pc:sldMkLst>
      </pc:sldChg>
      <pc:sldChg chg="addSp delSp modSp modNotes">
        <pc:chgData name="Aizhan Kassymova" userId="S::a.kassymova@satbayev.university::116eda05-19b7-4ab1-b111-75ad639c04ed" providerId="AD" clId="Web-{5A0C0DAB-ADAC-5BBC-0290-1783241FBB26}" dt="2022-07-28T09:57:22.317" v="887"/>
        <pc:sldMkLst>
          <pc:docMk/>
          <pc:sldMk cId="2965195691" sldId="1113"/>
        </pc:sldMkLst>
        <pc:spChg chg="mod">
          <ac:chgData name="Aizhan Kassymova" userId="S::a.kassymova@satbayev.university::116eda05-19b7-4ab1-b111-75ad639c04ed" providerId="AD" clId="Web-{5A0C0DAB-ADAC-5BBC-0290-1783241FBB26}" dt="2022-07-28T09:55:23.313" v="815" actId="20577"/>
          <ac:spMkLst>
            <pc:docMk/>
            <pc:sldMk cId="2965195691" sldId="1113"/>
            <ac:spMk id="2" creationId="{3B8CD900-19EC-824C-BF74-AADFBF5A172E}"/>
          </ac:spMkLst>
        </pc:spChg>
        <pc:spChg chg="mod">
          <ac:chgData name="Aizhan Kassymova" userId="S::a.kassymova@satbayev.university::116eda05-19b7-4ab1-b111-75ad639c04ed" providerId="AD" clId="Web-{5A0C0DAB-ADAC-5BBC-0290-1783241FBB26}" dt="2022-07-28T09:57:03.551" v="883" actId="20577"/>
          <ac:spMkLst>
            <pc:docMk/>
            <pc:sldMk cId="2965195691" sldId="1113"/>
            <ac:spMk id="517" creationId="{5055A8EA-25BB-5D41-BECF-4117E4AC2670}"/>
          </ac:spMkLst>
        </pc:spChg>
        <pc:grpChg chg="add del">
          <ac:chgData name="Aizhan Kassymova" userId="S::a.kassymova@satbayev.university::116eda05-19b7-4ab1-b111-75ad639c04ed" providerId="AD" clId="Web-{5A0C0DAB-ADAC-5BBC-0290-1783241FBB26}" dt="2022-07-28T09:57:18.286" v="885"/>
          <ac:grpSpMkLst>
            <pc:docMk/>
            <pc:sldMk cId="2965195691" sldId="1113"/>
            <ac:grpSpMk id="8" creationId="{19F1EBFF-8E40-F968-48D1-68B819D9A617}"/>
          </ac:grpSpMkLst>
        </pc:grpChg>
        <pc:grpChg chg="del">
          <ac:chgData name="Aizhan Kassymova" userId="S::a.kassymova@satbayev.university::116eda05-19b7-4ab1-b111-75ad639c04ed" providerId="AD" clId="Web-{5A0C0DAB-ADAC-5BBC-0290-1783241FBB26}" dt="2022-07-28T09:57:21.379" v="886"/>
          <ac:grpSpMkLst>
            <pc:docMk/>
            <pc:sldMk cId="2965195691" sldId="1113"/>
            <ac:grpSpMk id="9" creationId="{D2B3154C-E2F2-B640-9101-FD641275409F}"/>
          </ac:grpSpMkLst>
        </pc:grpChg>
        <pc:grpChg chg="add">
          <ac:chgData name="Aizhan Kassymova" userId="S::a.kassymova@satbayev.university::116eda05-19b7-4ab1-b111-75ad639c04ed" providerId="AD" clId="Web-{5A0C0DAB-ADAC-5BBC-0290-1783241FBB26}" dt="2022-07-28T09:57:22.317" v="887"/>
          <ac:grpSpMkLst>
            <pc:docMk/>
            <pc:sldMk cId="2965195691" sldId="1113"/>
            <ac:grpSpMk id="21" creationId="{48B75F36-1649-9FA9-4BD8-00EF2242DC38}"/>
          </ac:grpSpMkLst>
        </pc:grpChg>
      </pc:sldChg>
      <pc:sldChg chg="delSp modSp modNotes">
        <pc:chgData name="Aizhan Kassymova" userId="S::a.kassymova@satbayev.university::116eda05-19b7-4ab1-b111-75ad639c04ed" providerId="AD" clId="Web-{5A0C0DAB-ADAC-5BBC-0290-1783241FBB26}" dt="2022-07-28T09:52:28.807" v="810" actId="20577"/>
        <pc:sldMkLst>
          <pc:docMk/>
          <pc:sldMk cId="3648085974" sldId="1114"/>
        </pc:sldMkLst>
        <pc:spChg chg="mod">
          <ac:chgData name="Aizhan Kassymova" userId="S::a.kassymova@satbayev.university::116eda05-19b7-4ab1-b111-75ad639c04ed" providerId="AD" clId="Web-{5A0C0DAB-ADAC-5BBC-0290-1783241FBB26}" dt="2022-07-28T09:48:36.502" v="646" actId="20577"/>
          <ac:spMkLst>
            <pc:docMk/>
            <pc:sldMk cId="3648085974" sldId="1114"/>
            <ac:spMk id="2" creationId="{3B8CD900-19EC-824C-BF74-AADFBF5A172E}"/>
          </ac:spMkLst>
        </pc:spChg>
        <pc:spChg chg="del mod">
          <ac:chgData name="Aizhan Kassymova" userId="S::a.kassymova@satbayev.university::116eda05-19b7-4ab1-b111-75ad639c04ed" providerId="AD" clId="Web-{5A0C0DAB-ADAC-5BBC-0290-1783241FBB26}" dt="2022-07-28T09:50:02.740" v="671"/>
          <ac:spMkLst>
            <pc:docMk/>
            <pc:sldMk cId="3648085974" sldId="1114"/>
            <ac:spMk id="6" creationId="{0C49E7E9-FAA1-6B4E-871E-EA23858B60C6}"/>
          </ac:spMkLst>
        </pc:spChg>
        <pc:spChg chg="mod">
          <ac:chgData name="Aizhan Kassymova" userId="S::a.kassymova@satbayev.university::116eda05-19b7-4ab1-b111-75ad639c04ed" providerId="AD" clId="Web-{5A0C0DAB-ADAC-5BBC-0290-1783241FBB26}" dt="2022-07-28T09:49:13.191" v="662" actId="20577"/>
          <ac:spMkLst>
            <pc:docMk/>
            <pc:sldMk cId="3648085974" sldId="1114"/>
            <ac:spMk id="526" creationId="{8933385F-1349-114E-8950-59CB886F3A0E}"/>
          </ac:spMkLst>
        </pc:spChg>
        <pc:spChg chg="mod">
          <ac:chgData name="Aizhan Kassymova" userId="S::a.kassymova@satbayev.university::116eda05-19b7-4ab1-b111-75ad639c04ed" providerId="AD" clId="Web-{5A0C0DAB-ADAC-5BBC-0290-1783241FBB26}" dt="2022-07-28T09:52:28.807" v="810" actId="20577"/>
          <ac:spMkLst>
            <pc:docMk/>
            <pc:sldMk cId="3648085974" sldId="1114"/>
            <ac:spMk id="527" creationId="{D8394745-F660-7141-9DD3-60B497C3EBAB}"/>
          </ac:spMkLst>
        </pc:spChg>
      </pc:sldChg>
      <pc:sldChg chg="modNotes">
        <pc:chgData name="Aizhan Kassymova" userId="S::a.kassymova@satbayev.university::116eda05-19b7-4ab1-b111-75ad639c04ed" providerId="AD" clId="Web-{5A0C0DAB-ADAC-5BBC-0290-1783241FBB26}" dt="2022-07-28T04:35:12.650" v="9"/>
        <pc:sldMkLst>
          <pc:docMk/>
          <pc:sldMk cId="2835833805" sldId="1115"/>
        </pc:sldMkLst>
      </pc:sldChg>
      <pc:sldChg chg="new del">
        <pc:chgData name="Aizhan Kassymova" userId="S::a.kassymova@satbayev.university::116eda05-19b7-4ab1-b111-75ad639c04ed" providerId="AD" clId="Web-{5A0C0DAB-ADAC-5BBC-0290-1783241FBB26}" dt="2022-07-28T04:52:20.949" v="53"/>
        <pc:sldMkLst>
          <pc:docMk/>
          <pc:sldMk cId="194924896" sldId="1118"/>
        </pc:sldMkLst>
      </pc:sldChg>
      <pc:sldChg chg="delSp modSp new modNotes">
        <pc:chgData name="Aizhan Kassymova" userId="S::a.kassymova@satbayev.university::116eda05-19b7-4ab1-b111-75ad639c04ed" providerId="AD" clId="Web-{5A0C0DAB-ADAC-5BBC-0290-1783241FBB26}" dt="2022-07-28T04:54:06.655" v="79"/>
        <pc:sldMkLst>
          <pc:docMk/>
          <pc:sldMk cId="2184474490" sldId="1118"/>
        </pc:sldMkLst>
        <pc:spChg chg="mod">
          <ac:chgData name="Aizhan Kassymova" userId="S::a.kassymova@satbayev.university::116eda05-19b7-4ab1-b111-75ad639c04ed" providerId="AD" clId="Web-{5A0C0DAB-ADAC-5BBC-0290-1783241FBB26}" dt="2022-07-28T04:53:12.372" v="69" actId="20577"/>
          <ac:spMkLst>
            <pc:docMk/>
            <pc:sldMk cId="2184474490" sldId="1118"/>
            <ac:spMk id="2" creationId="{BBA2A401-1FB2-4CA6-C521-DD916D6A2709}"/>
          </ac:spMkLst>
        </pc:spChg>
        <pc:spChg chg="del">
          <ac:chgData name="Aizhan Kassymova" userId="S::a.kassymova@satbayev.university::116eda05-19b7-4ab1-b111-75ad639c04ed" providerId="AD" clId="Web-{5A0C0DAB-ADAC-5BBC-0290-1783241FBB26}" dt="2022-07-28T04:52:26.730" v="55"/>
          <ac:spMkLst>
            <pc:docMk/>
            <pc:sldMk cId="2184474490" sldId="1118"/>
            <ac:spMk id="3" creationId="{A81D1CDB-FD57-BF7B-6514-72C943BA3883}"/>
          </ac:spMkLst>
        </pc:spChg>
        <pc:spChg chg="del">
          <ac:chgData name="Aizhan Kassymova" userId="S::a.kassymova@satbayev.university::116eda05-19b7-4ab1-b111-75ad639c04ed" providerId="AD" clId="Web-{5A0C0DAB-ADAC-5BBC-0290-1783241FBB26}" dt="2022-07-28T04:52:30.996" v="56"/>
          <ac:spMkLst>
            <pc:docMk/>
            <pc:sldMk cId="2184474490" sldId="1118"/>
            <ac:spMk id="4" creationId="{79E73A3C-0FD3-8B0D-CCC7-E6B8D2748652}"/>
          </ac:spMkLst>
        </pc:spChg>
        <pc:spChg chg="del">
          <ac:chgData name="Aizhan Kassymova" userId="S::a.kassymova@satbayev.university::116eda05-19b7-4ab1-b111-75ad639c04ed" providerId="AD" clId="Web-{5A0C0DAB-ADAC-5BBC-0290-1783241FBB26}" dt="2022-07-28T04:52:49.356" v="63"/>
          <ac:spMkLst>
            <pc:docMk/>
            <pc:sldMk cId="2184474490" sldId="1118"/>
            <ac:spMk id="5" creationId="{C1F1AF18-353C-ECA7-3957-A0EC802F4A77}"/>
          </ac:spMkLst>
        </pc:spChg>
      </pc:sldChg>
      <pc:sldChg chg="delSp modSp new modNotes">
        <pc:chgData name="Aizhan Kassymova" userId="S::a.kassymova@satbayev.university::116eda05-19b7-4ab1-b111-75ad639c04ed" providerId="AD" clId="Web-{5A0C0DAB-ADAC-5BBC-0290-1783241FBB26}" dt="2022-07-28T07:49:35.802" v="185"/>
        <pc:sldMkLst>
          <pc:docMk/>
          <pc:sldMk cId="3536552016" sldId="1119"/>
        </pc:sldMkLst>
        <pc:spChg chg="mod">
          <ac:chgData name="Aizhan Kassymova" userId="S::a.kassymova@satbayev.university::116eda05-19b7-4ab1-b111-75ad639c04ed" providerId="AD" clId="Web-{5A0C0DAB-ADAC-5BBC-0290-1783241FBB26}" dt="2022-07-28T07:40:27.744" v="166" actId="20577"/>
          <ac:spMkLst>
            <pc:docMk/>
            <pc:sldMk cId="3536552016" sldId="1119"/>
            <ac:spMk id="2" creationId="{EA8B0393-E2FD-539F-0A26-6B39A4011780}"/>
          </ac:spMkLst>
        </pc:spChg>
        <pc:spChg chg="del">
          <ac:chgData name="Aizhan Kassymova" userId="S::a.kassymova@satbayev.university::116eda05-19b7-4ab1-b111-75ad639c04ed" providerId="AD" clId="Web-{5A0C0DAB-ADAC-5BBC-0290-1783241FBB26}" dt="2022-07-28T07:40:08.884" v="158"/>
          <ac:spMkLst>
            <pc:docMk/>
            <pc:sldMk cId="3536552016" sldId="1119"/>
            <ac:spMk id="3" creationId="{03BA5F7B-9FBE-86EC-8CA5-656EDA09D4A6}"/>
          </ac:spMkLst>
        </pc:spChg>
        <pc:spChg chg="del">
          <ac:chgData name="Aizhan Kassymova" userId="S::a.kassymova@satbayev.university::116eda05-19b7-4ab1-b111-75ad639c04ed" providerId="AD" clId="Web-{5A0C0DAB-ADAC-5BBC-0290-1783241FBB26}" dt="2022-07-28T07:40:11.165" v="159"/>
          <ac:spMkLst>
            <pc:docMk/>
            <pc:sldMk cId="3536552016" sldId="1119"/>
            <ac:spMk id="4" creationId="{F8D94EE4-56F0-8699-4E79-5EAE06233114}"/>
          </ac:spMkLst>
        </pc:spChg>
        <pc:spChg chg="del">
          <ac:chgData name="Aizhan Kassymova" userId="S::a.kassymova@satbayev.university::116eda05-19b7-4ab1-b111-75ad639c04ed" providerId="AD" clId="Web-{5A0C0DAB-ADAC-5BBC-0290-1783241FBB26}" dt="2022-07-28T07:40:32.947" v="167"/>
          <ac:spMkLst>
            <pc:docMk/>
            <pc:sldMk cId="3536552016" sldId="1119"/>
            <ac:spMk id="5" creationId="{68E85DA5-7202-4FE9-A3E5-41DA3B70CDAC}"/>
          </ac:spMkLst>
        </pc:spChg>
      </pc:sldChg>
    </pc:docChg>
  </pc:docChgLst>
  <pc:docChgLst>
    <pc:chgData name="Aizhan Kassymova" userId="S::a.kassymova@satbayev.university::116eda05-19b7-4ab1-b111-75ad639c04ed" providerId="AD" clId="Web-{19DF76C1-125B-8112-37A0-985232496FF0}"/>
    <pc:docChg chg="modSld">
      <pc:chgData name="Aizhan Kassymova" userId="S::a.kassymova@satbayev.university::116eda05-19b7-4ab1-b111-75ad639c04ed" providerId="AD" clId="Web-{19DF76C1-125B-8112-37A0-985232496FF0}" dt="2022-07-13T17:54:10.509" v="118" actId="20577"/>
      <pc:docMkLst>
        <pc:docMk/>
      </pc:docMkLst>
      <pc:sldChg chg="modSp">
        <pc:chgData name="Aizhan Kassymova" userId="S::a.kassymova@satbayev.university::116eda05-19b7-4ab1-b111-75ad639c04ed" providerId="AD" clId="Web-{19DF76C1-125B-8112-37A0-985232496FF0}" dt="2022-07-13T17:54:10.509" v="118" actId="20577"/>
        <pc:sldMkLst>
          <pc:docMk/>
          <pc:sldMk cId="701523990" sldId="977"/>
        </pc:sldMkLst>
        <pc:spChg chg="mod">
          <ac:chgData name="Aizhan Kassymova" userId="S::a.kassymova@satbayev.university::116eda05-19b7-4ab1-b111-75ad639c04ed" providerId="AD" clId="Web-{19DF76C1-125B-8112-37A0-985232496FF0}" dt="2022-07-13T17:52:56.913" v="47" actId="1076"/>
          <ac:spMkLst>
            <pc:docMk/>
            <pc:sldMk cId="701523990" sldId="977"/>
            <ac:spMk id="2" creationId="{3B8CD900-19EC-824C-BF74-AADFBF5A172E}"/>
          </ac:spMkLst>
        </pc:spChg>
        <pc:spChg chg="mod">
          <ac:chgData name="Aizhan Kassymova" userId="S::a.kassymova@satbayev.university::116eda05-19b7-4ab1-b111-75ad639c04ed" providerId="AD" clId="Web-{19DF76C1-125B-8112-37A0-985232496FF0}" dt="2022-07-13T17:53:09.788" v="60" actId="20577"/>
          <ac:spMkLst>
            <pc:docMk/>
            <pc:sldMk cId="701523990" sldId="977"/>
            <ac:spMk id="304" creationId="{7F01473B-D3BF-EB40-A40F-58D06873F71E}"/>
          </ac:spMkLst>
        </pc:spChg>
        <pc:spChg chg="mod">
          <ac:chgData name="Aizhan Kassymova" userId="S::a.kassymova@satbayev.university::116eda05-19b7-4ab1-b111-75ad639c04ed" providerId="AD" clId="Web-{19DF76C1-125B-8112-37A0-985232496FF0}" dt="2022-07-13T17:53:17.913" v="68" actId="20577"/>
          <ac:spMkLst>
            <pc:docMk/>
            <pc:sldMk cId="701523990" sldId="977"/>
            <ac:spMk id="305" creationId="{15B8B92D-43FD-C448-829C-72D56B8EC46E}"/>
          </ac:spMkLst>
        </pc:spChg>
        <pc:spChg chg="mod">
          <ac:chgData name="Aizhan Kassymova" userId="S::a.kassymova@satbayev.university::116eda05-19b7-4ab1-b111-75ad639c04ed" providerId="AD" clId="Web-{19DF76C1-125B-8112-37A0-985232496FF0}" dt="2022-07-13T17:54:10.509" v="118" actId="20577"/>
          <ac:spMkLst>
            <pc:docMk/>
            <pc:sldMk cId="701523990" sldId="977"/>
            <ac:spMk id="311" creationId="{556DA9AA-BD66-E340-BB5A-0B5515A57706}"/>
          </ac:spMkLst>
        </pc:spChg>
      </pc:sldChg>
    </pc:docChg>
  </pc:docChgLst>
  <pc:docChgLst>
    <pc:chgData name="Aizhan Kassymova" userId="S::a.kassymova@satbayev.university::116eda05-19b7-4ab1-b111-75ad639c04ed" providerId="AD" clId="Web-{8783A1DE-67DB-C25E-D720-28FC8224A05A}"/>
    <pc:docChg chg="modSld">
      <pc:chgData name="Aizhan Kassymova" userId="S::a.kassymova@satbayev.university::116eda05-19b7-4ab1-b111-75ad639c04ed" providerId="AD" clId="Web-{8783A1DE-67DB-C25E-D720-28FC8224A05A}" dt="2022-07-21T13:47:15.449" v="157" actId="20577"/>
      <pc:docMkLst>
        <pc:docMk/>
      </pc:docMkLst>
      <pc:sldChg chg="addSp delSp modSp delAnim">
        <pc:chgData name="Aizhan Kassymova" userId="S::a.kassymova@satbayev.university::116eda05-19b7-4ab1-b111-75ad639c04ed" providerId="AD" clId="Web-{8783A1DE-67DB-C25E-D720-28FC8224A05A}" dt="2022-07-21T13:47:15.449" v="157" actId="20577"/>
        <pc:sldMkLst>
          <pc:docMk/>
          <pc:sldMk cId="2720633737" sldId="1112"/>
        </pc:sldMkLst>
        <pc:spChg chg="add mod">
          <ac:chgData name="Aizhan Kassymova" userId="S::a.kassymova@satbayev.university::116eda05-19b7-4ab1-b111-75ad639c04ed" providerId="AD" clId="Web-{8783A1DE-67DB-C25E-D720-28FC8224A05A}" dt="2022-07-21T13:44:09.474" v="121" actId="1076"/>
          <ac:spMkLst>
            <pc:docMk/>
            <pc:sldMk cId="2720633737" sldId="1112"/>
            <ac:spMk id="3" creationId="{57F91A2B-BE6A-0936-4A6C-5EA6CB623D8B}"/>
          </ac:spMkLst>
        </pc:spChg>
        <pc:spChg chg="add mod">
          <ac:chgData name="Aizhan Kassymova" userId="S::a.kassymova@satbayev.university::116eda05-19b7-4ab1-b111-75ad639c04ed" providerId="AD" clId="Web-{8783A1DE-67DB-C25E-D720-28FC8224A05A}" dt="2022-07-21T13:44:21.506" v="124" actId="1076"/>
          <ac:spMkLst>
            <pc:docMk/>
            <pc:sldMk cId="2720633737" sldId="1112"/>
            <ac:spMk id="10" creationId="{68EBC668-1A66-C3DB-1B3F-5682ACC967E8}"/>
          </ac:spMkLst>
        </pc:spChg>
        <pc:spChg chg="add mod">
          <ac:chgData name="Aizhan Kassymova" userId="S::a.kassymova@satbayev.university::116eda05-19b7-4ab1-b111-75ad639c04ed" providerId="AD" clId="Web-{8783A1DE-67DB-C25E-D720-28FC8224A05A}" dt="2022-07-21T13:44:35.178" v="128" actId="1076"/>
          <ac:spMkLst>
            <pc:docMk/>
            <pc:sldMk cId="2720633737" sldId="1112"/>
            <ac:spMk id="12" creationId="{D9C32A32-72F6-F266-DB29-AF2545C409CD}"/>
          </ac:spMkLst>
        </pc:spChg>
        <pc:spChg chg="add mod">
          <ac:chgData name="Aizhan Kassymova" userId="S::a.kassymova@satbayev.university::116eda05-19b7-4ab1-b111-75ad639c04ed" providerId="AD" clId="Web-{8783A1DE-67DB-C25E-D720-28FC8224A05A}" dt="2022-07-21T13:44:47.148" v="131" actId="1076"/>
          <ac:spMkLst>
            <pc:docMk/>
            <pc:sldMk cId="2720633737" sldId="1112"/>
            <ac:spMk id="14" creationId="{636C52D9-BDF9-16EB-4D38-6DDA21CE69F9}"/>
          </ac:spMkLst>
        </pc:spChg>
        <pc:spChg chg="add mod">
          <ac:chgData name="Aizhan Kassymova" userId="S::a.kassymova@satbayev.university::116eda05-19b7-4ab1-b111-75ad639c04ed" providerId="AD" clId="Web-{8783A1DE-67DB-C25E-D720-28FC8224A05A}" dt="2022-07-21T13:44:58.773" v="134" actId="1076"/>
          <ac:spMkLst>
            <pc:docMk/>
            <pc:sldMk cId="2720633737" sldId="1112"/>
            <ac:spMk id="16" creationId="{A84EC212-66ED-AB62-8483-85686F0F51A9}"/>
          </ac:spMkLst>
        </pc:spChg>
        <pc:spChg chg="add mod">
          <ac:chgData name="Aizhan Kassymova" userId="S::a.kassymova@satbayev.university::116eda05-19b7-4ab1-b111-75ad639c04ed" providerId="AD" clId="Web-{8783A1DE-67DB-C25E-D720-28FC8224A05A}" dt="2022-07-21T13:45:14.820" v="138" actId="1076"/>
          <ac:spMkLst>
            <pc:docMk/>
            <pc:sldMk cId="2720633737" sldId="1112"/>
            <ac:spMk id="18" creationId="{4AD6AC1F-0E41-27DD-B219-79E374E66481}"/>
          </ac:spMkLst>
        </pc:spChg>
        <pc:spChg chg="add mod">
          <ac:chgData name="Aizhan Kassymova" userId="S::a.kassymova@satbayev.university::116eda05-19b7-4ab1-b111-75ad639c04ed" providerId="AD" clId="Web-{8783A1DE-67DB-C25E-D720-28FC8224A05A}" dt="2022-07-21T13:45:55.134" v="145" actId="1076"/>
          <ac:spMkLst>
            <pc:docMk/>
            <pc:sldMk cId="2720633737" sldId="1112"/>
            <ac:spMk id="20" creationId="{EE048617-2872-84A1-D3AA-F572F9409623}"/>
          </ac:spMkLst>
        </pc:spChg>
        <pc:spChg chg="add mod">
          <ac:chgData name="Aizhan Kassymova" userId="S::a.kassymova@satbayev.university::116eda05-19b7-4ab1-b111-75ad639c04ed" providerId="AD" clId="Web-{8783A1DE-67DB-C25E-D720-28FC8224A05A}" dt="2022-07-21T13:46:12.166" v="148" actId="1076"/>
          <ac:spMkLst>
            <pc:docMk/>
            <pc:sldMk cId="2720633737" sldId="1112"/>
            <ac:spMk id="22" creationId="{B62432C7-24C3-7FC1-B600-EB788ED46444}"/>
          </ac:spMkLst>
        </pc:spChg>
        <pc:spChg chg="add">
          <ac:chgData name="Aizhan Kassymova" userId="S::a.kassymova@satbayev.university::116eda05-19b7-4ab1-b111-75ad639c04ed" providerId="AD" clId="Web-{8783A1DE-67DB-C25E-D720-28FC8224A05A}" dt="2022-07-21T13:46:30.854" v="150"/>
          <ac:spMkLst>
            <pc:docMk/>
            <pc:sldMk cId="2720633737" sldId="1112"/>
            <ac:spMk id="24" creationId="{4A04D188-956B-3582-A65A-8A241D8EE1F8}"/>
          </ac:spMkLst>
        </pc:spChg>
        <pc:spChg chg="add mod">
          <ac:chgData name="Aizhan Kassymova" userId="S::a.kassymova@satbayev.university::116eda05-19b7-4ab1-b111-75ad639c04ed" providerId="AD" clId="Web-{8783A1DE-67DB-C25E-D720-28FC8224A05A}" dt="2022-07-21T13:46:52.652" v="154" actId="1076"/>
          <ac:spMkLst>
            <pc:docMk/>
            <pc:sldMk cId="2720633737" sldId="1112"/>
            <ac:spMk id="26" creationId="{A1245417-4CBD-39DC-E9A3-3C3198C58376}"/>
          </ac:spMkLst>
        </pc:spChg>
        <pc:spChg chg="mod">
          <ac:chgData name="Aizhan Kassymova" userId="S::a.kassymova@satbayev.university::116eda05-19b7-4ab1-b111-75ad639c04ed" providerId="AD" clId="Web-{8783A1DE-67DB-C25E-D720-28FC8224A05A}" dt="2022-07-21T13:47:15.449" v="157" actId="20577"/>
          <ac:spMkLst>
            <pc:docMk/>
            <pc:sldMk cId="2720633737" sldId="1112"/>
            <ac:spMk id="216" creationId="{D5E2CE3F-09DC-EA40-ABE5-ED6ACF8FB8D5}"/>
          </ac:spMkLst>
        </pc:spChg>
        <pc:spChg chg="del">
          <ac:chgData name="Aizhan Kassymova" userId="S::a.kassymova@satbayev.university::116eda05-19b7-4ab1-b111-75ad639c04ed" providerId="AD" clId="Web-{8783A1DE-67DB-C25E-D720-28FC8224A05A}" dt="2022-07-21T13:46:43.198" v="151"/>
          <ac:spMkLst>
            <pc:docMk/>
            <pc:sldMk cId="2720633737" sldId="1112"/>
            <ac:spMk id="225" creationId="{735C70AA-4D0B-3E4D-B47F-55C95E7B4826}"/>
          </ac:spMkLst>
        </pc:spChg>
        <pc:spChg chg="del">
          <ac:chgData name="Aizhan Kassymova" userId="S::a.kassymova@satbayev.university::116eda05-19b7-4ab1-b111-75ad639c04ed" providerId="AD" clId="Web-{8783A1DE-67DB-C25E-D720-28FC8224A05A}" dt="2022-07-21T13:46:29.495" v="149"/>
          <ac:spMkLst>
            <pc:docMk/>
            <pc:sldMk cId="2720633737" sldId="1112"/>
            <ac:spMk id="228" creationId="{6E499AE9-BC96-AA43-8A92-BB907E72E53A}"/>
          </ac:spMkLst>
        </pc:spChg>
        <pc:spChg chg="del">
          <ac:chgData name="Aizhan Kassymova" userId="S::a.kassymova@satbayev.university::116eda05-19b7-4ab1-b111-75ad639c04ed" providerId="AD" clId="Web-{8783A1DE-67DB-C25E-D720-28FC8224A05A}" dt="2022-07-21T13:44:50.429" v="132"/>
          <ac:spMkLst>
            <pc:docMk/>
            <pc:sldMk cId="2720633737" sldId="1112"/>
            <ac:spMk id="258" creationId="{53D455CA-494C-3941-B909-EFE07A9B71F3}"/>
          </ac:spMkLst>
        </pc:spChg>
        <pc:spChg chg="del">
          <ac:chgData name="Aizhan Kassymova" userId="S::a.kassymova@satbayev.university::116eda05-19b7-4ab1-b111-75ad639c04ed" providerId="AD" clId="Web-{8783A1DE-67DB-C25E-D720-28FC8224A05A}" dt="2022-07-21T13:45:01.492" v="135"/>
          <ac:spMkLst>
            <pc:docMk/>
            <pc:sldMk cId="2720633737" sldId="1112"/>
            <ac:spMk id="263" creationId="{D67C13D0-AC42-8E4B-9B42-5CEAC1302871}"/>
          </ac:spMkLst>
        </pc:spChg>
        <pc:spChg chg="del">
          <ac:chgData name="Aizhan Kassymova" userId="S::a.kassymova@satbayev.university::116eda05-19b7-4ab1-b111-75ad639c04ed" providerId="AD" clId="Web-{8783A1DE-67DB-C25E-D720-28FC8224A05A}" dt="2022-07-21T13:44:38.100" v="129"/>
          <ac:spMkLst>
            <pc:docMk/>
            <pc:sldMk cId="2720633737" sldId="1112"/>
            <ac:spMk id="268" creationId="{7655A215-ADF5-8C47-8D04-DDBF56AFD738}"/>
          </ac:spMkLst>
        </pc:spChg>
        <pc:spChg chg="del">
          <ac:chgData name="Aizhan Kassymova" userId="S::a.kassymova@satbayev.university::116eda05-19b7-4ab1-b111-75ad639c04ed" providerId="AD" clId="Web-{8783A1DE-67DB-C25E-D720-28FC8224A05A}" dt="2022-07-21T13:44:29.350" v="127"/>
          <ac:spMkLst>
            <pc:docMk/>
            <pc:sldMk cId="2720633737" sldId="1112"/>
            <ac:spMk id="273" creationId="{E6ADB34B-0590-DF41-A12D-070F82E8AE88}"/>
          </ac:spMkLst>
        </pc:spChg>
        <pc:spChg chg="del">
          <ac:chgData name="Aizhan Kassymova" userId="S::a.kassymova@satbayev.university::116eda05-19b7-4ab1-b111-75ad639c04ed" providerId="AD" clId="Web-{8783A1DE-67DB-C25E-D720-28FC8224A05A}" dt="2022-07-21T13:44:11.943" v="122"/>
          <ac:spMkLst>
            <pc:docMk/>
            <pc:sldMk cId="2720633737" sldId="1112"/>
            <ac:spMk id="278" creationId="{08BD580D-BB58-674F-BF51-73AD02F8ED1B}"/>
          </ac:spMkLst>
        </pc:spChg>
        <pc:spChg chg="del">
          <ac:chgData name="Aizhan Kassymova" userId="S::a.kassymova@satbayev.university::116eda05-19b7-4ab1-b111-75ad639c04ed" providerId="AD" clId="Web-{8783A1DE-67DB-C25E-D720-28FC8224A05A}" dt="2022-07-21T13:44:05.006" v="120"/>
          <ac:spMkLst>
            <pc:docMk/>
            <pc:sldMk cId="2720633737" sldId="1112"/>
            <ac:spMk id="283" creationId="{3615B133-7ADF-B149-A5EF-D48A09950BEA}"/>
          </ac:spMkLst>
        </pc:spChg>
        <pc:spChg chg="del">
          <ac:chgData name="Aizhan Kassymova" userId="S::a.kassymova@satbayev.university::116eda05-19b7-4ab1-b111-75ad639c04ed" providerId="AD" clId="Web-{8783A1DE-67DB-C25E-D720-28FC8224A05A}" dt="2022-07-21T13:45:46.649" v="142"/>
          <ac:spMkLst>
            <pc:docMk/>
            <pc:sldMk cId="2720633737" sldId="1112"/>
            <ac:spMk id="293" creationId="{8D2FAA41-802D-714B-9684-49001E0C1669}"/>
          </ac:spMkLst>
        </pc:spChg>
        <pc:spChg chg="del">
          <ac:chgData name="Aizhan Kassymova" userId="S::a.kassymova@satbayev.university::116eda05-19b7-4ab1-b111-75ad639c04ed" providerId="AD" clId="Web-{8783A1DE-67DB-C25E-D720-28FC8224A05A}" dt="2022-07-21T13:46:01.119" v="146"/>
          <ac:spMkLst>
            <pc:docMk/>
            <pc:sldMk cId="2720633737" sldId="1112"/>
            <ac:spMk id="308" creationId="{5AACD721-3312-0F4C-BAF3-B6F1B5616C96}"/>
          </ac:spMkLst>
        </pc:spChg>
        <pc:spChg chg="del">
          <ac:chgData name="Aizhan Kassymova" userId="S::a.kassymova@satbayev.university::116eda05-19b7-4ab1-b111-75ad639c04ed" providerId="AD" clId="Web-{8783A1DE-67DB-C25E-D720-28FC8224A05A}" dt="2022-07-21T13:46:55.339" v="155"/>
          <ac:spMkLst>
            <pc:docMk/>
            <pc:sldMk cId="2720633737" sldId="1112"/>
            <ac:spMk id="439" creationId="{01EA6896-ADAC-0A4A-9F59-CC5D8AE36554}"/>
          </ac:spMkLst>
        </pc:spChg>
        <pc:grpChg chg="del">
          <ac:chgData name="Aizhan Kassymova" userId="S::a.kassymova@satbayev.university::116eda05-19b7-4ab1-b111-75ad639c04ed" providerId="AD" clId="Web-{8783A1DE-67DB-C25E-D720-28FC8224A05A}" dt="2022-07-21T13:44:24.475" v="125"/>
          <ac:grpSpMkLst>
            <pc:docMk/>
            <pc:sldMk cId="2720633737" sldId="1112"/>
            <ac:grpSpMk id="5" creationId="{B35D9358-DFF3-6B4F-B793-C73142424C20}"/>
          </ac:grpSpMkLst>
        </pc:grpChg>
        <pc:grpChg chg="add del">
          <ac:chgData name="Aizhan Kassymova" userId="S::a.kassymova@satbayev.university::116eda05-19b7-4ab1-b111-75ad639c04ed" providerId="AD" clId="Web-{8783A1DE-67DB-C25E-D720-28FC8224A05A}" dt="2022-07-21T13:45:31.993" v="141"/>
          <ac:grpSpMkLst>
            <pc:docMk/>
            <pc:sldMk cId="2720633737" sldId="1112"/>
            <ac:grpSpMk id="237" creationId="{FE2C87B1-0D29-6946-B29A-95FF8E6A0A50}"/>
          </ac:grpSpMkLst>
        </pc:grpChg>
      </pc:sldChg>
      <pc:sldChg chg="modSp">
        <pc:chgData name="Aizhan Kassymova" userId="S::a.kassymova@satbayev.university::116eda05-19b7-4ab1-b111-75ad639c04ed" providerId="AD" clId="Web-{8783A1DE-67DB-C25E-D720-28FC8224A05A}" dt="2022-07-21T13:45:21.195" v="139" actId="1076"/>
        <pc:sldMkLst>
          <pc:docMk/>
          <pc:sldMk cId="3491443387" sldId="1113"/>
        </pc:sldMkLst>
        <pc:spChg chg="mod">
          <ac:chgData name="Aizhan Kassymova" userId="S::a.kassymova@satbayev.university::116eda05-19b7-4ab1-b111-75ad639c04ed" providerId="AD" clId="Web-{8783A1DE-67DB-C25E-D720-28FC8224A05A}" dt="2022-07-21T13:45:21.195" v="139" actId="1076"/>
          <ac:spMkLst>
            <pc:docMk/>
            <pc:sldMk cId="3491443387" sldId="1113"/>
            <ac:spMk id="502" creationId="{6724E005-ABDA-2D4B-8176-871B891BA5F6}"/>
          </ac:spMkLst>
        </pc:spChg>
      </pc:sldChg>
    </pc:docChg>
  </pc:docChgLst>
  <pc:docChgLst>
    <pc:chgData name="Aizhan Kassymova" userId="S::a.kassymova@satbayev.university::116eda05-19b7-4ab1-b111-75ad639c04ed" providerId="AD" clId="Web-{55FFCDE0-EFE9-EC19-E06A-02BF8397377E}"/>
    <pc:docChg chg="delSld modSld">
      <pc:chgData name="Aizhan Kassymova" userId="S::a.kassymova@satbayev.university::116eda05-19b7-4ab1-b111-75ad639c04ed" providerId="AD" clId="Web-{55FFCDE0-EFE9-EC19-E06A-02BF8397377E}" dt="2022-07-20T07:51:31.636" v="973"/>
      <pc:docMkLst>
        <pc:docMk/>
      </pc:docMkLst>
      <pc:sldChg chg="modSp modNotes">
        <pc:chgData name="Aizhan Kassymova" userId="S::a.kassymova@satbayev.university::116eda05-19b7-4ab1-b111-75ad639c04ed" providerId="AD" clId="Web-{55FFCDE0-EFE9-EC19-E06A-02BF8397377E}" dt="2022-07-20T07:51:31.636" v="973"/>
        <pc:sldMkLst>
          <pc:docMk/>
          <pc:sldMk cId="3896205319" sldId="973"/>
        </pc:sldMkLst>
        <pc:spChg chg="mod">
          <ac:chgData name="Aizhan Kassymova" userId="S::a.kassymova@satbayev.university::116eda05-19b7-4ab1-b111-75ad639c04ed" providerId="AD" clId="Web-{55FFCDE0-EFE9-EC19-E06A-02BF8397377E}" dt="2022-07-20T07:50:14.308" v="970" actId="20577"/>
          <ac:spMkLst>
            <pc:docMk/>
            <pc:sldMk cId="3896205319" sldId="973"/>
            <ac:spMk id="3" creationId="{3442F0EB-D236-E592-A42B-8E35B6662FAD}"/>
          </ac:spMkLst>
        </pc:spChg>
      </pc:sldChg>
      <pc:sldChg chg="addSp delSp modSp delAnim modNotes">
        <pc:chgData name="Aizhan Kassymova" userId="S::a.kassymova@satbayev.university::116eda05-19b7-4ab1-b111-75ad639c04ed" providerId="AD" clId="Web-{55FFCDE0-EFE9-EC19-E06A-02BF8397377E}" dt="2022-07-20T07:12:26.384" v="135"/>
        <pc:sldMkLst>
          <pc:docMk/>
          <pc:sldMk cId="2645911935" sldId="1083"/>
        </pc:sldMkLst>
        <pc:spChg chg="mod">
          <ac:chgData name="Aizhan Kassymova" userId="S::a.kassymova@satbayev.university::116eda05-19b7-4ab1-b111-75ad639c04ed" providerId="AD" clId="Web-{55FFCDE0-EFE9-EC19-E06A-02BF8397377E}" dt="2022-07-20T07:09:07.228" v="109" actId="20577"/>
          <ac:spMkLst>
            <pc:docMk/>
            <pc:sldMk cId="2645911935" sldId="1083"/>
            <ac:spMk id="2" creationId="{F81F961A-6387-0345-9591-6D8E9EDB9801}"/>
          </ac:spMkLst>
        </pc:spChg>
        <pc:spChg chg="add">
          <ac:chgData name="Aizhan Kassymova" userId="S::a.kassymova@satbayev.university::116eda05-19b7-4ab1-b111-75ad639c04ed" providerId="AD" clId="Web-{55FFCDE0-EFE9-EC19-E06A-02BF8397377E}" dt="2022-07-20T07:12:26.384" v="135"/>
          <ac:spMkLst>
            <pc:docMk/>
            <pc:sldMk cId="2645911935" sldId="1083"/>
            <ac:spMk id="4" creationId="{B7676F85-BC7E-BCEE-F34E-9032EDE9D82D}"/>
          </ac:spMkLst>
        </pc:spChg>
        <pc:spChg chg="mod">
          <ac:chgData name="Aizhan Kassymova" userId="S::a.kassymova@satbayev.university::116eda05-19b7-4ab1-b111-75ad639c04ed" providerId="AD" clId="Web-{55FFCDE0-EFE9-EC19-E06A-02BF8397377E}" dt="2022-07-20T07:08:11.853" v="70" actId="20577"/>
          <ac:spMkLst>
            <pc:docMk/>
            <pc:sldMk cId="2645911935" sldId="1083"/>
            <ac:spMk id="12" creationId="{3635EFC9-A521-0240-B257-CD458B330808}"/>
          </ac:spMkLst>
        </pc:spChg>
        <pc:spChg chg="del">
          <ac:chgData name="Aizhan Kassymova" userId="S::a.kassymova@satbayev.university::116eda05-19b7-4ab1-b111-75ad639c04ed" providerId="AD" clId="Web-{55FFCDE0-EFE9-EC19-E06A-02BF8397377E}" dt="2022-07-20T07:12:25.743" v="134"/>
          <ac:spMkLst>
            <pc:docMk/>
            <pc:sldMk cId="2645911935" sldId="1083"/>
            <ac:spMk id="90" creationId="{FF729FF4-43F7-A040-B78F-BE4EC8E9855E}"/>
          </ac:spMkLst>
        </pc:spChg>
        <pc:spChg chg="del">
          <ac:chgData name="Aizhan Kassymova" userId="S::a.kassymova@satbayev.university::116eda05-19b7-4ab1-b111-75ad639c04ed" providerId="AD" clId="Web-{55FFCDE0-EFE9-EC19-E06A-02BF8397377E}" dt="2022-07-20T07:12:19.227" v="133"/>
          <ac:spMkLst>
            <pc:docMk/>
            <pc:sldMk cId="2645911935" sldId="1083"/>
            <ac:spMk id="119" creationId="{80C0AC55-7635-2346-85C0-10B75BF4C445}"/>
          </ac:spMkLst>
        </pc:spChg>
      </pc:sldChg>
      <pc:sldChg chg="addSp delSp modSp modNotes">
        <pc:chgData name="Aizhan Kassymova" userId="S::a.kassymova@satbayev.university::116eda05-19b7-4ab1-b111-75ad639c04ed" providerId="AD" clId="Web-{55FFCDE0-EFE9-EC19-E06A-02BF8397377E}" dt="2022-07-20T07:16:45.774" v="206"/>
        <pc:sldMkLst>
          <pc:docMk/>
          <pc:sldMk cId="147584997" sldId="1084"/>
        </pc:sldMkLst>
        <pc:spChg chg="add">
          <ac:chgData name="Aizhan Kassymova" userId="S::a.kassymova@satbayev.university::116eda05-19b7-4ab1-b111-75ad639c04ed" providerId="AD" clId="Web-{55FFCDE0-EFE9-EC19-E06A-02BF8397377E}" dt="2022-07-20T07:12:30.477" v="137"/>
          <ac:spMkLst>
            <pc:docMk/>
            <pc:sldMk cId="147584997" sldId="1084"/>
            <ac:spMk id="3" creationId="{E681FBA2-19EB-5659-F43D-72EC34D933A1}"/>
          </ac:spMkLst>
        </pc:spChg>
        <pc:spChg chg="del">
          <ac:chgData name="Aizhan Kassymova" userId="S::a.kassymova@satbayev.university::116eda05-19b7-4ab1-b111-75ad639c04ed" providerId="AD" clId="Web-{55FFCDE0-EFE9-EC19-E06A-02BF8397377E}" dt="2022-07-20T07:12:29.571" v="136"/>
          <ac:spMkLst>
            <pc:docMk/>
            <pc:sldMk cId="147584997" sldId="1084"/>
            <ac:spMk id="5" creationId="{A52BCA24-99F8-C342-B95E-EB6833D8CAE2}"/>
          </ac:spMkLst>
        </pc:spChg>
        <pc:spChg chg="mod">
          <ac:chgData name="Aizhan Kassymova" userId="S::a.kassymova@satbayev.university::116eda05-19b7-4ab1-b111-75ad639c04ed" providerId="AD" clId="Web-{55FFCDE0-EFE9-EC19-E06A-02BF8397377E}" dt="2022-07-20T07:15:00.790" v="173" actId="1076"/>
          <ac:spMkLst>
            <pc:docMk/>
            <pc:sldMk cId="147584997" sldId="1084"/>
            <ac:spMk id="9" creationId="{247BCAC2-4B0D-C24F-A1AA-5CFB26132E0B}"/>
          </ac:spMkLst>
        </pc:spChg>
        <pc:spChg chg="mod">
          <ac:chgData name="Aizhan Kassymova" userId="S::a.kassymova@satbayev.university::116eda05-19b7-4ab1-b111-75ad639c04ed" providerId="AD" clId="Web-{55FFCDE0-EFE9-EC19-E06A-02BF8397377E}" dt="2022-07-20T07:15:03.665" v="174" actId="1076"/>
          <ac:spMkLst>
            <pc:docMk/>
            <pc:sldMk cId="147584997" sldId="1084"/>
            <ac:spMk id="93" creationId="{044314F4-5E29-A342-9469-ED1D194C2BEE}"/>
          </ac:spMkLst>
        </pc:spChg>
        <pc:spChg chg="mod">
          <ac:chgData name="Aizhan Kassymova" userId="S::a.kassymova@satbayev.university::116eda05-19b7-4ab1-b111-75ad639c04ed" providerId="AD" clId="Web-{55FFCDE0-EFE9-EC19-E06A-02BF8397377E}" dt="2022-07-20T07:16:35.758" v="203" actId="20577"/>
          <ac:spMkLst>
            <pc:docMk/>
            <pc:sldMk cId="147584997" sldId="1084"/>
            <ac:spMk id="94" creationId="{26408C84-4366-9C43-B55D-97AC8C9FA33A}"/>
          </ac:spMkLst>
        </pc:spChg>
      </pc:sldChg>
      <pc:sldChg chg="addSp delSp modSp modNotes">
        <pc:chgData name="Aizhan Kassymova" userId="S::a.kassymova@satbayev.university::116eda05-19b7-4ab1-b111-75ad639c04ed" providerId="AD" clId="Web-{55FFCDE0-EFE9-EC19-E06A-02BF8397377E}" dt="2022-07-20T07:25:31.617" v="467" actId="20577"/>
        <pc:sldMkLst>
          <pc:docMk/>
          <pc:sldMk cId="2680331947" sldId="1085"/>
        </pc:sldMkLst>
        <pc:spChg chg="add">
          <ac:chgData name="Aizhan Kassymova" userId="S::a.kassymova@satbayev.university::116eda05-19b7-4ab1-b111-75ad639c04ed" providerId="AD" clId="Web-{55FFCDE0-EFE9-EC19-E06A-02BF8397377E}" dt="2022-07-20T07:12:35.056" v="139"/>
          <ac:spMkLst>
            <pc:docMk/>
            <pc:sldMk cId="2680331947" sldId="1085"/>
            <ac:spMk id="3" creationId="{FBC2D64E-EDEE-6514-CBFE-C7F6AAB7B2B1}"/>
          </ac:spMkLst>
        </pc:spChg>
        <pc:spChg chg="mod">
          <ac:chgData name="Aizhan Kassymova" userId="S::a.kassymova@satbayev.university::116eda05-19b7-4ab1-b111-75ad639c04ed" providerId="AD" clId="Web-{55FFCDE0-EFE9-EC19-E06A-02BF8397377E}" dt="2022-07-20T07:12:54.384" v="145" actId="20577"/>
          <ac:spMkLst>
            <pc:docMk/>
            <pc:sldMk cId="2680331947" sldId="1085"/>
            <ac:spMk id="9" creationId="{247BCAC2-4B0D-C24F-A1AA-5CFB26132E0B}"/>
          </ac:spMkLst>
        </pc:spChg>
        <pc:spChg chg="mod">
          <ac:chgData name="Aizhan Kassymova" userId="S::a.kassymova@satbayev.university::116eda05-19b7-4ab1-b111-75ad639c04ed" providerId="AD" clId="Web-{55FFCDE0-EFE9-EC19-E06A-02BF8397377E}" dt="2022-07-20T07:22:57.727" v="393" actId="1076"/>
          <ac:spMkLst>
            <pc:docMk/>
            <pc:sldMk cId="2680331947" sldId="1085"/>
            <ac:spMk id="88" creationId="{9030FA43-2615-A74C-949D-871EDD5258E9}"/>
          </ac:spMkLst>
        </pc:spChg>
        <pc:spChg chg="mod">
          <ac:chgData name="Aizhan Kassymova" userId="S::a.kassymova@satbayev.university::116eda05-19b7-4ab1-b111-75ad639c04ed" providerId="AD" clId="Web-{55FFCDE0-EFE9-EC19-E06A-02BF8397377E}" dt="2022-07-20T07:25:28.211" v="459" actId="20577"/>
          <ac:spMkLst>
            <pc:docMk/>
            <pc:sldMk cId="2680331947" sldId="1085"/>
            <ac:spMk id="89" creationId="{7717F97B-37DE-2442-8F9E-81FB9F33AB23}"/>
          </ac:spMkLst>
        </pc:spChg>
        <pc:spChg chg="mod">
          <ac:chgData name="Aizhan Kassymova" userId="S::a.kassymova@satbayev.university::116eda05-19b7-4ab1-b111-75ad639c04ed" providerId="AD" clId="Web-{55FFCDE0-EFE9-EC19-E06A-02BF8397377E}" dt="2022-07-20T07:25:31.617" v="467" actId="20577"/>
          <ac:spMkLst>
            <pc:docMk/>
            <pc:sldMk cId="2680331947" sldId="1085"/>
            <ac:spMk id="91" creationId="{716E4165-7532-204E-993F-D649CD87137C}"/>
          </ac:spMkLst>
        </pc:spChg>
        <pc:spChg chg="del">
          <ac:chgData name="Aizhan Kassymova" userId="S::a.kassymova@satbayev.university::116eda05-19b7-4ab1-b111-75ad639c04ed" providerId="AD" clId="Web-{55FFCDE0-EFE9-EC19-E06A-02BF8397377E}" dt="2022-07-20T07:12:34.524" v="138"/>
          <ac:spMkLst>
            <pc:docMk/>
            <pc:sldMk cId="2680331947" sldId="1085"/>
            <ac:spMk id="92" creationId="{5F971824-E93B-A24D-9AB3-D5859F34EEA6}"/>
          </ac:spMkLst>
        </pc:spChg>
        <pc:spChg chg="mod">
          <ac:chgData name="Aizhan Kassymova" userId="S::a.kassymova@satbayev.university::116eda05-19b7-4ab1-b111-75ad639c04ed" providerId="AD" clId="Web-{55FFCDE0-EFE9-EC19-E06A-02BF8397377E}" dt="2022-07-20T07:19:21.993" v="224" actId="1076"/>
          <ac:spMkLst>
            <pc:docMk/>
            <pc:sldMk cId="2680331947" sldId="1085"/>
            <ac:spMk id="96" creationId="{BDD58876-57D5-6242-A5A0-1F4F57BBD486}"/>
          </ac:spMkLst>
        </pc:spChg>
        <pc:spChg chg="mod">
          <ac:chgData name="Aizhan Kassymova" userId="S::a.kassymova@satbayev.university::116eda05-19b7-4ab1-b111-75ad639c04ed" providerId="AD" clId="Web-{55FFCDE0-EFE9-EC19-E06A-02BF8397377E}" dt="2022-07-20T07:19:30.868" v="227" actId="1076"/>
          <ac:spMkLst>
            <pc:docMk/>
            <pc:sldMk cId="2680331947" sldId="1085"/>
            <ac:spMk id="97" creationId="{2C7DB634-32FD-8242-867E-9B9E0867E967}"/>
          </ac:spMkLst>
        </pc:spChg>
        <pc:spChg chg="mod">
          <ac:chgData name="Aizhan Kassymova" userId="S::a.kassymova@satbayev.university::116eda05-19b7-4ab1-b111-75ad639c04ed" providerId="AD" clId="Web-{55FFCDE0-EFE9-EC19-E06A-02BF8397377E}" dt="2022-07-20T07:24:58.852" v="448" actId="20577"/>
          <ac:spMkLst>
            <pc:docMk/>
            <pc:sldMk cId="2680331947" sldId="1085"/>
            <ac:spMk id="102" creationId="{1E8E6531-8FF1-1C40-8C70-630F4E1475AD}"/>
          </ac:spMkLst>
        </pc:spChg>
        <pc:spChg chg="mod">
          <ac:chgData name="Aizhan Kassymova" userId="S::a.kassymova@satbayev.university::116eda05-19b7-4ab1-b111-75ad639c04ed" providerId="AD" clId="Web-{55FFCDE0-EFE9-EC19-E06A-02BF8397377E}" dt="2022-07-20T07:25:24.633" v="455" actId="20577"/>
          <ac:spMkLst>
            <pc:docMk/>
            <pc:sldMk cId="2680331947" sldId="1085"/>
            <ac:spMk id="107" creationId="{474B7C25-022E-B449-BFB7-79520686A1C4}"/>
          </ac:spMkLst>
        </pc:spChg>
        <pc:spChg chg="mod">
          <ac:chgData name="Aizhan Kassymova" userId="S::a.kassymova@satbayev.university::116eda05-19b7-4ab1-b111-75ad639c04ed" providerId="AD" clId="Web-{55FFCDE0-EFE9-EC19-E06A-02BF8397377E}" dt="2022-07-20T07:19:52.368" v="232" actId="20577"/>
          <ac:spMkLst>
            <pc:docMk/>
            <pc:sldMk cId="2680331947" sldId="1085"/>
            <ac:spMk id="108" creationId="{8FCE1392-BEBB-7649-A72C-5DBA317615AC}"/>
          </ac:spMkLst>
        </pc:spChg>
        <pc:spChg chg="mod">
          <ac:chgData name="Aizhan Kassymova" userId="S::a.kassymova@satbayev.university::116eda05-19b7-4ab1-b111-75ad639c04ed" providerId="AD" clId="Web-{55FFCDE0-EFE9-EC19-E06A-02BF8397377E}" dt="2022-07-20T07:23:03.024" v="394" actId="1076"/>
          <ac:spMkLst>
            <pc:docMk/>
            <pc:sldMk cId="2680331947" sldId="1085"/>
            <ac:spMk id="109" creationId="{0A6A1E02-F6BE-5D46-AD20-D1F7027FB454}"/>
          </ac:spMkLst>
        </pc:spChg>
        <pc:spChg chg="mod">
          <ac:chgData name="Aizhan Kassymova" userId="S::a.kassymova@satbayev.university::116eda05-19b7-4ab1-b111-75ad639c04ed" providerId="AD" clId="Web-{55FFCDE0-EFE9-EC19-E06A-02BF8397377E}" dt="2022-07-20T07:24:34.696" v="446" actId="20577"/>
          <ac:spMkLst>
            <pc:docMk/>
            <pc:sldMk cId="2680331947" sldId="1085"/>
            <ac:spMk id="112" creationId="{B4EE3ACA-27BC-0046-99A0-E10CEAF86486}"/>
          </ac:spMkLst>
        </pc:spChg>
        <pc:spChg chg="mod">
          <ac:chgData name="Aizhan Kassymova" userId="S::a.kassymova@satbayev.university::116eda05-19b7-4ab1-b111-75ad639c04ed" providerId="AD" clId="Web-{55FFCDE0-EFE9-EC19-E06A-02BF8397377E}" dt="2022-07-20T07:22:31.961" v="369" actId="20577"/>
          <ac:spMkLst>
            <pc:docMk/>
            <pc:sldMk cId="2680331947" sldId="1085"/>
            <ac:spMk id="113" creationId="{E0C8E058-016B-9643-8EC4-38404A2A2EE1}"/>
          </ac:spMkLst>
        </pc:spChg>
        <pc:spChg chg="mod">
          <ac:chgData name="Aizhan Kassymova" userId="S::a.kassymova@satbayev.university::116eda05-19b7-4ab1-b111-75ad639c04ed" providerId="AD" clId="Web-{55FFCDE0-EFE9-EC19-E06A-02BF8397377E}" dt="2022-07-20T07:21:13.211" v="317" actId="20577"/>
          <ac:spMkLst>
            <pc:docMk/>
            <pc:sldMk cId="2680331947" sldId="1085"/>
            <ac:spMk id="117" creationId="{361D7D30-A4D4-5C44-878A-9FE3CEA44145}"/>
          </ac:spMkLst>
        </pc:spChg>
        <pc:spChg chg="mod">
          <ac:chgData name="Aizhan Kassymova" userId="S::a.kassymova@satbayev.university::116eda05-19b7-4ab1-b111-75ad639c04ed" providerId="AD" clId="Web-{55FFCDE0-EFE9-EC19-E06A-02BF8397377E}" dt="2022-07-20T07:23:24.008" v="410" actId="20577"/>
          <ac:spMkLst>
            <pc:docMk/>
            <pc:sldMk cId="2680331947" sldId="1085"/>
            <ac:spMk id="123" creationId="{437463ED-2B74-A04D-85BF-36A6CD1ADBE8}"/>
          </ac:spMkLst>
        </pc:spChg>
        <pc:spChg chg="mod">
          <ac:chgData name="Aizhan Kassymova" userId="S::a.kassymova@satbayev.university::116eda05-19b7-4ab1-b111-75ad639c04ed" providerId="AD" clId="Web-{55FFCDE0-EFE9-EC19-E06A-02BF8397377E}" dt="2022-07-20T07:20:50.196" v="297" actId="20577"/>
          <ac:spMkLst>
            <pc:docMk/>
            <pc:sldMk cId="2680331947" sldId="1085"/>
            <ac:spMk id="124" creationId="{8689192D-F56C-1640-861C-3C443D419F8C}"/>
          </ac:spMkLst>
        </pc:spChg>
        <pc:spChg chg="mod">
          <ac:chgData name="Aizhan Kassymova" userId="S::a.kassymova@satbayev.university::116eda05-19b7-4ab1-b111-75ad639c04ed" providerId="AD" clId="Web-{55FFCDE0-EFE9-EC19-E06A-02BF8397377E}" dt="2022-07-20T07:21:09.758" v="315" actId="20577"/>
          <ac:spMkLst>
            <pc:docMk/>
            <pc:sldMk cId="2680331947" sldId="1085"/>
            <ac:spMk id="128" creationId="{F17F9C36-958E-4C47-BE78-4A1A5F072669}"/>
          </ac:spMkLst>
        </pc:spChg>
        <pc:spChg chg="mod">
          <ac:chgData name="Aizhan Kassymova" userId="S::a.kassymova@satbayev.university::116eda05-19b7-4ab1-b111-75ad639c04ed" providerId="AD" clId="Web-{55FFCDE0-EFE9-EC19-E06A-02BF8397377E}" dt="2022-07-20T07:24:08.992" v="440" actId="20577"/>
          <ac:spMkLst>
            <pc:docMk/>
            <pc:sldMk cId="2680331947" sldId="1085"/>
            <ac:spMk id="131" creationId="{C2A582BF-35AD-EC42-8C5E-BCF7C4420C15}"/>
          </ac:spMkLst>
        </pc:spChg>
        <pc:spChg chg="mod">
          <ac:chgData name="Aizhan Kassymova" userId="S::a.kassymova@satbayev.university::116eda05-19b7-4ab1-b111-75ad639c04ed" providerId="AD" clId="Web-{55FFCDE0-EFE9-EC19-E06A-02BF8397377E}" dt="2022-07-20T07:25:13.430" v="454" actId="20577"/>
          <ac:spMkLst>
            <pc:docMk/>
            <pc:sldMk cId="2680331947" sldId="1085"/>
            <ac:spMk id="137" creationId="{C0FE6E20-0831-D147-9963-B3CABC0FF1A0}"/>
          </ac:spMkLst>
        </pc:spChg>
        <pc:spChg chg="mod">
          <ac:chgData name="Aizhan Kassymova" userId="S::a.kassymova@satbayev.university::116eda05-19b7-4ab1-b111-75ad639c04ed" providerId="AD" clId="Web-{55FFCDE0-EFE9-EC19-E06A-02BF8397377E}" dt="2022-07-20T07:22:46.524" v="372" actId="20577"/>
          <ac:spMkLst>
            <pc:docMk/>
            <pc:sldMk cId="2680331947" sldId="1085"/>
            <ac:spMk id="138" creationId="{8241B379-77A9-114B-8D91-05EAB5E6DC9B}"/>
          </ac:spMkLst>
        </pc:spChg>
        <pc:spChg chg="mod">
          <ac:chgData name="Aizhan Kassymova" userId="S::a.kassymova@satbayev.university::116eda05-19b7-4ab1-b111-75ad639c04ed" providerId="AD" clId="Web-{55FFCDE0-EFE9-EC19-E06A-02BF8397377E}" dt="2022-07-20T07:21:23.102" v="320" actId="20577"/>
          <ac:spMkLst>
            <pc:docMk/>
            <pc:sldMk cId="2680331947" sldId="1085"/>
            <ac:spMk id="140" creationId="{CCBDD99D-1C5A-2749-9C7B-9D0A6E0A3C92}"/>
          </ac:spMkLst>
        </pc:spChg>
        <pc:spChg chg="mod">
          <ac:chgData name="Aizhan Kassymova" userId="S::a.kassymova@satbayev.university::116eda05-19b7-4ab1-b111-75ad639c04ed" providerId="AD" clId="Web-{55FFCDE0-EFE9-EC19-E06A-02BF8397377E}" dt="2022-07-20T07:21:45.774" v="330" actId="20577"/>
          <ac:spMkLst>
            <pc:docMk/>
            <pc:sldMk cId="2680331947" sldId="1085"/>
            <ac:spMk id="144" creationId="{EC583638-A99A-9144-B11A-E459DCDD4BA4}"/>
          </ac:spMkLst>
        </pc:spChg>
      </pc:sldChg>
      <pc:sldChg chg="addSp delSp modSp modNotes">
        <pc:chgData name="Aizhan Kassymova" userId="S::a.kassymova@satbayev.university::116eda05-19b7-4ab1-b111-75ad639c04ed" providerId="AD" clId="Web-{55FFCDE0-EFE9-EC19-E06A-02BF8397377E}" dt="2022-07-20T07:34:23.304" v="649"/>
        <pc:sldMkLst>
          <pc:docMk/>
          <pc:sldMk cId="2696498074" sldId="1086"/>
        </pc:sldMkLst>
        <pc:spChg chg="add">
          <ac:chgData name="Aizhan Kassymova" userId="S::a.kassymova@satbayev.university::116eda05-19b7-4ab1-b111-75ad639c04ed" providerId="AD" clId="Web-{55FFCDE0-EFE9-EC19-E06A-02BF8397377E}" dt="2022-07-20T07:26:08.336" v="481"/>
          <ac:spMkLst>
            <pc:docMk/>
            <pc:sldMk cId="2696498074" sldId="1086"/>
            <ac:spMk id="3" creationId="{842A1157-BBD1-A590-282F-21AEF883BDF4}"/>
          </ac:spMkLst>
        </pc:spChg>
        <pc:spChg chg="del">
          <ac:chgData name="Aizhan Kassymova" userId="S::a.kassymova@satbayev.university::116eda05-19b7-4ab1-b111-75ad639c04ed" providerId="AD" clId="Web-{55FFCDE0-EFE9-EC19-E06A-02BF8397377E}" dt="2022-07-20T07:26:07.508" v="480"/>
          <ac:spMkLst>
            <pc:docMk/>
            <pc:sldMk cId="2696498074" sldId="1086"/>
            <ac:spMk id="7" creationId="{4CE1477A-D004-E440-8562-59DA6EAD8E69}"/>
          </ac:spMkLst>
        </pc:spChg>
        <pc:spChg chg="mod">
          <ac:chgData name="Aizhan Kassymova" userId="S::a.kassymova@satbayev.university::116eda05-19b7-4ab1-b111-75ad639c04ed" providerId="AD" clId="Web-{55FFCDE0-EFE9-EC19-E06A-02BF8397377E}" dt="2022-07-20T07:25:59.695" v="479" actId="20577"/>
          <ac:spMkLst>
            <pc:docMk/>
            <pc:sldMk cId="2696498074" sldId="1086"/>
            <ac:spMk id="9" creationId="{247BCAC2-4B0D-C24F-A1AA-5CFB26132E0B}"/>
          </ac:spMkLst>
        </pc:spChg>
        <pc:spChg chg="mod">
          <ac:chgData name="Aizhan Kassymova" userId="S::a.kassymova@satbayev.university::116eda05-19b7-4ab1-b111-75ad639c04ed" providerId="AD" clId="Web-{55FFCDE0-EFE9-EC19-E06A-02BF8397377E}" dt="2022-07-20T07:27:36.242" v="517" actId="20577"/>
          <ac:spMkLst>
            <pc:docMk/>
            <pc:sldMk cId="2696498074" sldId="1086"/>
            <ac:spMk id="88" creationId="{7CD5F1C3-47BC-1645-A288-078B99127C22}"/>
          </ac:spMkLst>
        </pc:spChg>
        <pc:spChg chg="mod">
          <ac:chgData name="Aizhan Kassymova" userId="S::a.kassymova@satbayev.university::116eda05-19b7-4ab1-b111-75ad639c04ed" providerId="AD" clId="Web-{55FFCDE0-EFE9-EC19-E06A-02BF8397377E}" dt="2022-07-20T07:32:23.101" v="639" actId="14100"/>
          <ac:spMkLst>
            <pc:docMk/>
            <pc:sldMk cId="2696498074" sldId="1086"/>
            <ac:spMk id="89" creationId="{BC2253F6-EA38-7C47-9CAD-4C2EC6BB22FB}"/>
          </ac:spMkLst>
        </pc:spChg>
        <pc:spChg chg="mod">
          <ac:chgData name="Aizhan Kassymova" userId="S::a.kassymova@satbayev.university::116eda05-19b7-4ab1-b111-75ad639c04ed" providerId="AD" clId="Web-{55FFCDE0-EFE9-EC19-E06A-02BF8397377E}" dt="2022-07-20T07:30:34.133" v="620" actId="1076"/>
          <ac:spMkLst>
            <pc:docMk/>
            <pc:sldMk cId="2696498074" sldId="1086"/>
            <ac:spMk id="90" creationId="{D023EC46-D7D8-D04C-9048-D7EFE18FF312}"/>
          </ac:spMkLst>
        </pc:spChg>
        <pc:spChg chg="mod">
          <ac:chgData name="Aizhan Kassymova" userId="S::a.kassymova@satbayev.university::116eda05-19b7-4ab1-b111-75ad639c04ed" providerId="AD" clId="Web-{55FFCDE0-EFE9-EC19-E06A-02BF8397377E}" dt="2022-07-20T07:29:46.554" v="593" actId="1076"/>
          <ac:spMkLst>
            <pc:docMk/>
            <pc:sldMk cId="2696498074" sldId="1086"/>
            <ac:spMk id="91" creationId="{2C2FE22D-B17F-7C44-AE2F-82497658660C}"/>
          </ac:spMkLst>
        </pc:spChg>
      </pc:sldChg>
      <pc:sldChg chg="addSp delSp modSp modNotes">
        <pc:chgData name="Aizhan Kassymova" userId="S::a.kassymova@satbayev.university::116eda05-19b7-4ab1-b111-75ad639c04ed" providerId="AD" clId="Web-{55FFCDE0-EFE9-EC19-E06A-02BF8397377E}" dt="2022-07-20T07:47:35.277" v="952"/>
        <pc:sldMkLst>
          <pc:docMk/>
          <pc:sldMk cId="2564792084" sldId="1087"/>
        </pc:sldMkLst>
        <pc:spChg chg="add">
          <ac:chgData name="Aizhan Kassymova" userId="S::a.kassymova@satbayev.university::116eda05-19b7-4ab1-b111-75ad639c04ed" providerId="AD" clId="Web-{55FFCDE0-EFE9-EC19-E06A-02BF8397377E}" dt="2022-07-20T07:40:55.335" v="868"/>
          <ac:spMkLst>
            <pc:docMk/>
            <pc:sldMk cId="2564792084" sldId="1087"/>
            <ac:spMk id="4" creationId="{036814A9-CD10-7360-9282-C825FA7F9C90}"/>
          </ac:spMkLst>
        </pc:spChg>
        <pc:spChg chg="mod">
          <ac:chgData name="Aizhan Kassymova" userId="S::a.kassymova@satbayev.university::116eda05-19b7-4ab1-b111-75ad639c04ed" providerId="AD" clId="Web-{55FFCDE0-EFE9-EC19-E06A-02BF8397377E}" dt="2022-07-20T07:41:46.694" v="876" actId="20577"/>
          <ac:spMkLst>
            <pc:docMk/>
            <pc:sldMk cId="2564792084" sldId="1087"/>
            <ac:spMk id="9" creationId="{247BCAC2-4B0D-C24F-A1AA-5CFB26132E0B}"/>
          </ac:spMkLst>
        </pc:spChg>
        <pc:spChg chg="mod">
          <ac:chgData name="Aizhan Kassymova" userId="S::a.kassymova@satbayev.university::116eda05-19b7-4ab1-b111-75ad639c04ed" providerId="AD" clId="Web-{55FFCDE0-EFE9-EC19-E06A-02BF8397377E}" dt="2022-07-20T07:38:02.663" v="719" actId="20577"/>
          <ac:spMkLst>
            <pc:docMk/>
            <pc:sldMk cId="2564792084" sldId="1087"/>
            <ac:spMk id="81" creationId="{0E93D937-D6CD-8B48-B770-F30B1D0D993E}"/>
          </ac:spMkLst>
        </pc:spChg>
        <pc:spChg chg="mod">
          <ac:chgData name="Aizhan Kassymova" userId="S::a.kassymova@satbayev.university::116eda05-19b7-4ab1-b111-75ad639c04ed" providerId="AD" clId="Web-{55FFCDE0-EFE9-EC19-E06A-02BF8397377E}" dt="2022-07-20T07:35:06.288" v="662" actId="20577"/>
          <ac:spMkLst>
            <pc:docMk/>
            <pc:sldMk cId="2564792084" sldId="1087"/>
            <ac:spMk id="82" creationId="{333F1EEA-A155-1C41-80CD-10E94B83082A}"/>
          </ac:spMkLst>
        </pc:spChg>
        <pc:spChg chg="mod">
          <ac:chgData name="Aizhan Kassymova" userId="S::a.kassymova@satbayev.university::116eda05-19b7-4ab1-b111-75ad639c04ed" providerId="AD" clId="Web-{55FFCDE0-EFE9-EC19-E06A-02BF8397377E}" dt="2022-07-20T07:40:18.054" v="807" actId="20577"/>
          <ac:spMkLst>
            <pc:docMk/>
            <pc:sldMk cId="2564792084" sldId="1087"/>
            <ac:spMk id="83" creationId="{70E92C74-86C4-E048-AD53-D4201EAFCFA7}"/>
          </ac:spMkLst>
        </pc:spChg>
        <pc:spChg chg="mod">
          <ac:chgData name="Aizhan Kassymova" userId="S::a.kassymova@satbayev.university::116eda05-19b7-4ab1-b111-75ad639c04ed" providerId="AD" clId="Web-{55FFCDE0-EFE9-EC19-E06A-02BF8397377E}" dt="2022-07-20T07:40:33.054" v="843" actId="20577"/>
          <ac:spMkLst>
            <pc:docMk/>
            <pc:sldMk cId="2564792084" sldId="1087"/>
            <ac:spMk id="84" creationId="{5DE1E660-E2FD-8848-B0BB-84A037DCCC22}"/>
          </ac:spMkLst>
        </pc:spChg>
        <pc:spChg chg="mod">
          <ac:chgData name="Aizhan Kassymova" userId="S::a.kassymova@satbayev.university::116eda05-19b7-4ab1-b111-75ad639c04ed" providerId="AD" clId="Web-{55FFCDE0-EFE9-EC19-E06A-02BF8397377E}" dt="2022-07-20T07:40:21.460" v="817" actId="20577"/>
          <ac:spMkLst>
            <pc:docMk/>
            <pc:sldMk cId="2564792084" sldId="1087"/>
            <ac:spMk id="85" creationId="{E15405A8-0743-624D-A374-AA89B476DBE9}"/>
          </ac:spMkLst>
        </pc:spChg>
        <pc:spChg chg="mod">
          <ac:chgData name="Aizhan Kassymova" userId="S::a.kassymova@satbayev.university::116eda05-19b7-4ab1-b111-75ad639c04ed" providerId="AD" clId="Web-{55FFCDE0-EFE9-EC19-E06A-02BF8397377E}" dt="2022-07-20T07:40:13.257" v="797" actId="20577"/>
          <ac:spMkLst>
            <pc:docMk/>
            <pc:sldMk cId="2564792084" sldId="1087"/>
            <ac:spMk id="92" creationId="{BDF0B946-2F1F-B54D-8334-894004430BEA}"/>
          </ac:spMkLst>
        </pc:spChg>
        <pc:spChg chg="mod">
          <ac:chgData name="Aizhan Kassymova" userId="S::a.kassymova@satbayev.university::116eda05-19b7-4ab1-b111-75ad639c04ed" providerId="AD" clId="Web-{55FFCDE0-EFE9-EC19-E06A-02BF8397377E}" dt="2022-07-20T07:40:00.757" v="791" actId="20577"/>
          <ac:spMkLst>
            <pc:docMk/>
            <pc:sldMk cId="2564792084" sldId="1087"/>
            <ac:spMk id="95" creationId="{497C49B3-B78E-EF40-9F30-9D168B831D7B}"/>
          </ac:spMkLst>
        </pc:spChg>
        <pc:spChg chg="mod">
          <ac:chgData name="Aizhan Kassymova" userId="S::a.kassymova@satbayev.university::116eda05-19b7-4ab1-b111-75ad639c04ed" providerId="AD" clId="Web-{55FFCDE0-EFE9-EC19-E06A-02BF8397377E}" dt="2022-07-20T07:39:29.819" v="727" actId="20577"/>
          <ac:spMkLst>
            <pc:docMk/>
            <pc:sldMk cId="2564792084" sldId="1087"/>
            <ac:spMk id="98" creationId="{5DC9736F-EB13-904A-A584-847C86859C20}"/>
          </ac:spMkLst>
        </pc:spChg>
        <pc:spChg chg="mod">
          <ac:chgData name="Aizhan Kassymova" userId="S::a.kassymova@satbayev.university::116eda05-19b7-4ab1-b111-75ad639c04ed" providerId="AD" clId="Web-{55FFCDE0-EFE9-EC19-E06A-02BF8397377E}" dt="2022-07-20T07:39:43.194" v="767" actId="20577"/>
          <ac:spMkLst>
            <pc:docMk/>
            <pc:sldMk cId="2564792084" sldId="1087"/>
            <ac:spMk id="99" creationId="{5F201396-3496-B54A-87C0-83E69A7B8703}"/>
          </ac:spMkLst>
        </pc:spChg>
        <pc:spChg chg="del">
          <ac:chgData name="Aizhan Kassymova" userId="S::a.kassymova@satbayev.university::116eda05-19b7-4ab1-b111-75ad639c04ed" providerId="AD" clId="Web-{55FFCDE0-EFE9-EC19-E06A-02BF8397377E}" dt="2022-07-20T07:40:54.882" v="867"/>
          <ac:spMkLst>
            <pc:docMk/>
            <pc:sldMk cId="2564792084" sldId="1087"/>
            <ac:spMk id="100" creationId="{AAEEF6BD-F1CB-4A4C-82D3-5C6EE9E6D0EF}"/>
          </ac:spMkLst>
        </pc:spChg>
        <pc:spChg chg="mod">
          <ac:chgData name="Aizhan Kassymova" userId="S::a.kassymova@satbayev.university::116eda05-19b7-4ab1-b111-75ad639c04ed" providerId="AD" clId="Web-{55FFCDE0-EFE9-EC19-E06A-02BF8397377E}" dt="2022-07-20T07:40:45.350" v="866" actId="20577"/>
          <ac:spMkLst>
            <pc:docMk/>
            <pc:sldMk cId="2564792084" sldId="1087"/>
            <ac:spMk id="101" creationId="{53C0E2C7-E328-094F-86C2-7FF28BDF952E}"/>
          </ac:spMkLst>
        </pc:spChg>
        <pc:spChg chg="mod">
          <ac:chgData name="Aizhan Kassymova" userId="S::a.kassymova@satbayev.university::116eda05-19b7-4ab1-b111-75ad639c04ed" providerId="AD" clId="Web-{55FFCDE0-EFE9-EC19-E06A-02BF8397377E}" dt="2022-07-20T07:39:36.022" v="745" actId="20577"/>
          <ac:spMkLst>
            <pc:docMk/>
            <pc:sldMk cId="2564792084" sldId="1087"/>
            <ac:spMk id="106" creationId="{3A73F75B-5403-E34F-8197-7456A76E7D33}"/>
          </ac:spMkLst>
        </pc:spChg>
        <pc:spChg chg="mod">
          <ac:chgData name="Aizhan Kassymova" userId="S::a.kassymova@satbayev.university::116eda05-19b7-4ab1-b111-75ad639c04ed" providerId="AD" clId="Web-{55FFCDE0-EFE9-EC19-E06A-02BF8397377E}" dt="2022-07-20T07:39:50.179" v="781" actId="20577"/>
          <ac:spMkLst>
            <pc:docMk/>
            <pc:sldMk cId="2564792084" sldId="1087"/>
            <ac:spMk id="107" creationId="{84D34D31-F002-7644-A66C-387CC45D7E5C}"/>
          </ac:spMkLst>
        </pc:spChg>
      </pc:sldChg>
      <pc:sldChg chg="addSp delSp modSp modNotes">
        <pc:chgData name="Aizhan Kassymova" userId="S::a.kassymova@satbayev.university::116eda05-19b7-4ab1-b111-75ad639c04ed" providerId="AD" clId="Web-{55FFCDE0-EFE9-EC19-E06A-02BF8397377E}" dt="2022-07-20T07:48:45.699" v="956"/>
        <pc:sldMkLst>
          <pc:docMk/>
          <pc:sldMk cId="3111243331" sldId="1088"/>
        </pc:sldMkLst>
        <pc:spChg chg="add">
          <ac:chgData name="Aizhan Kassymova" userId="S::a.kassymova@satbayev.university::116eda05-19b7-4ab1-b111-75ad639c04ed" providerId="AD" clId="Web-{55FFCDE0-EFE9-EC19-E06A-02BF8397377E}" dt="2022-07-20T07:45:02.886" v="939"/>
          <ac:spMkLst>
            <pc:docMk/>
            <pc:sldMk cId="3111243331" sldId="1088"/>
            <ac:spMk id="6" creationId="{1AE0F268-3E8C-A71E-5530-7CBF77C49E0C}"/>
          </ac:spMkLst>
        </pc:spChg>
        <pc:spChg chg="mod">
          <ac:chgData name="Aizhan Kassymova" userId="S::a.kassymova@satbayev.university::116eda05-19b7-4ab1-b111-75ad639c04ed" providerId="AD" clId="Web-{55FFCDE0-EFE9-EC19-E06A-02BF8397377E}" dt="2022-07-20T07:42:48.413" v="885" actId="1076"/>
          <ac:spMkLst>
            <pc:docMk/>
            <pc:sldMk cId="3111243331" sldId="1088"/>
            <ac:spMk id="8" creationId="{9E701FCD-5285-BE4B-BD4D-92A5F9D53E04}"/>
          </ac:spMkLst>
        </pc:spChg>
        <pc:spChg chg="mod">
          <ac:chgData name="Aizhan Kassymova" userId="S::a.kassymova@satbayev.university::116eda05-19b7-4ab1-b111-75ad639c04ed" providerId="AD" clId="Web-{55FFCDE0-EFE9-EC19-E06A-02BF8397377E}" dt="2022-07-20T07:41:51.288" v="877" actId="20577"/>
          <ac:spMkLst>
            <pc:docMk/>
            <pc:sldMk cId="3111243331" sldId="1088"/>
            <ac:spMk id="9" creationId="{247BCAC2-4B0D-C24F-A1AA-5CFB26132E0B}"/>
          </ac:spMkLst>
        </pc:spChg>
        <pc:spChg chg="del">
          <ac:chgData name="Aizhan Kassymova" userId="S::a.kassymova@satbayev.university::116eda05-19b7-4ab1-b111-75ad639c04ed" providerId="AD" clId="Web-{55FFCDE0-EFE9-EC19-E06A-02BF8397377E}" dt="2022-07-20T07:45:02.402" v="938"/>
          <ac:spMkLst>
            <pc:docMk/>
            <pc:sldMk cId="3111243331" sldId="1088"/>
            <ac:spMk id="10" creationId="{293899FF-7A74-EF40-AE83-53C00627833D}"/>
          </ac:spMkLst>
        </pc:spChg>
        <pc:spChg chg="mod">
          <ac:chgData name="Aizhan Kassymova" userId="S::a.kassymova@satbayev.university::116eda05-19b7-4ab1-b111-75ad639c04ed" providerId="AD" clId="Web-{55FFCDE0-EFE9-EC19-E06A-02BF8397377E}" dt="2022-07-20T07:42:17.475" v="882" actId="20577"/>
          <ac:spMkLst>
            <pc:docMk/>
            <pc:sldMk cId="3111243331" sldId="1088"/>
            <ac:spMk id="144" creationId="{7B8521C1-7DCD-9344-8BCE-E617E0E93A48}"/>
          </ac:spMkLst>
        </pc:spChg>
        <pc:spChg chg="mod">
          <ac:chgData name="Aizhan Kassymova" userId="S::a.kassymova@satbayev.university::116eda05-19b7-4ab1-b111-75ad639c04ed" providerId="AD" clId="Web-{55FFCDE0-EFE9-EC19-E06A-02BF8397377E}" dt="2022-07-20T07:44:53.543" v="937" actId="1076"/>
          <ac:spMkLst>
            <pc:docMk/>
            <pc:sldMk cId="3111243331" sldId="1088"/>
            <ac:spMk id="145" creationId="{F6AE5A0B-A69D-B948-BD0F-B69E446252C4}"/>
          </ac:spMkLst>
        </pc:spChg>
      </pc:sldChg>
      <pc:sldChg chg="del">
        <pc:chgData name="Aizhan Kassymova" userId="S::a.kassymova@satbayev.university::116eda05-19b7-4ab1-b111-75ad639c04ed" providerId="AD" clId="Web-{55FFCDE0-EFE9-EC19-E06A-02BF8397377E}" dt="2022-07-20T07:48:48.074" v="957"/>
        <pc:sldMkLst>
          <pc:docMk/>
          <pc:sldMk cId="3161562777" sldId="1089"/>
        </pc:sldMkLst>
      </pc:sldChg>
      <pc:sldChg chg="del">
        <pc:chgData name="Aizhan Kassymova" userId="S::a.kassymova@satbayev.university::116eda05-19b7-4ab1-b111-75ad639c04ed" providerId="AD" clId="Web-{55FFCDE0-EFE9-EC19-E06A-02BF8397377E}" dt="2022-07-20T07:48:53.496" v="959"/>
        <pc:sldMkLst>
          <pc:docMk/>
          <pc:sldMk cId="180718295" sldId="1093"/>
        </pc:sldMkLst>
      </pc:sldChg>
      <pc:sldChg chg="del">
        <pc:chgData name="Aizhan Kassymova" userId="S::a.kassymova@satbayev.university::116eda05-19b7-4ab1-b111-75ad639c04ed" providerId="AD" clId="Web-{55FFCDE0-EFE9-EC19-E06A-02BF8397377E}" dt="2022-07-20T07:48:50.902" v="958"/>
        <pc:sldMkLst>
          <pc:docMk/>
          <pc:sldMk cId="3849931567" sldId="1095"/>
        </pc:sldMkLst>
      </pc:sldChg>
      <pc:sldChg chg="del">
        <pc:chgData name="Aizhan Kassymova" userId="S::a.kassymova@satbayev.university::116eda05-19b7-4ab1-b111-75ad639c04ed" providerId="AD" clId="Web-{55FFCDE0-EFE9-EC19-E06A-02BF8397377E}" dt="2022-07-20T07:48:54.527" v="961"/>
        <pc:sldMkLst>
          <pc:docMk/>
          <pc:sldMk cId="1322648603" sldId="1096"/>
        </pc:sldMkLst>
      </pc:sldChg>
      <pc:sldChg chg="del">
        <pc:chgData name="Aizhan Kassymova" userId="S::a.kassymova@satbayev.university::116eda05-19b7-4ab1-b111-75ad639c04ed" providerId="AD" clId="Web-{55FFCDE0-EFE9-EC19-E06A-02BF8397377E}" dt="2022-07-20T07:49:07.214" v="962"/>
        <pc:sldMkLst>
          <pc:docMk/>
          <pc:sldMk cId="3261216072" sldId="1097"/>
        </pc:sldMkLst>
      </pc:sldChg>
      <pc:sldChg chg="del">
        <pc:chgData name="Aizhan Kassymova" userId="S::a.kassymova@satbayev.university::116eda05-19b7-4ab1-b111-75ad639c04ed" providerId="AD" clId="Web-{55FFCDE0-EFE9-EC19-E06A-02BF8397377E}" dt="2022-07-20T07:49:09.871" v="964"/>
        <pc:sldMkLst>
          <pc:docMk/>
          <pc:sldMk cId="3751481068" sldId="1098"/>
        </pc:sldMkLst>
      </pc:sldChg>
      <pc:sldChg chg="del">
        <pc:chgData name="Aizhan Kassymova" userId="S::a.kassymova@satbayev.university::116eda05-19b7-4ab1-b111-75ad639c04ed" providerId="AD" clId="Web-{55FFCDE0-EFE9-EC19-E06A-02BF8397377E}" dt="2022-07-20T07:49:11.746" v="965"/>
        <pc:sldMkLst>
          <pc:docMk/>
          <pc:sldMk cId="4128955766" sldId="1099"/>
        </pc:sldMkLst>
      </pc:sldChg>
      <pc:sldChg chg="del">
        <pc:chgData name="Aizhan Kassymova" userId="S::a.kassymova@satbayev.university::116eda05-19b7-4ab1-b111-75ad639c04ed" providerId="AD" clId="Web-{55FFCDE0-EFE9-EC19-E06A-02BF8397377E}" dt="2022-07-20T07:49:08.542" v="963"/>
        <pc:sldMkLst>
          <pc:docMk/>
          <pc:sldMk cId="153470251" sldId="1100"/>
        </pc:sldMkLst>
      </pc:sldChg>
      <pc:sldChg chg="del">
        <pc:chgData name="Aizhan Kassymova" userId="S::a.kassymova@satbayev.university::116eda05-19b7-4ab1-b111-75ad639c04ed" providerId="AD" clId="Web-{55FFCDE0-EFE9-EC19-E06A-02BF8397377E}" dt="2022-07-20T07:49:12.496" v="966"/>
        <pc:sldMkLst>
          <pc:docMk/>
          <pc:sldMk cId="365879432" sldId="1160"/>
        </pc:sldMkLst>
      </pc:sldChg>
      <pc:sldChg chg="del">
        <pc:chgData name="Aizhan Kassymova" userId="S::a.kassymova@satbayev.university::116eda05-19b7-4ab1-b111-75ad639c04ed" providerId="AD" clId="Web-{55FFCDE0-EFE9-EC19-E06A-02BF8397377E}" dt="2022-07-20T07:48:53.589" v="960"/>
        <pc:sldMkLst>
          <pc:docMk/>
          <pc:sldMk cId="864577876" sldId="1208"/>
        </pc:sldMkLst>
      </pc:sldChg>
    </pc:docChg>
  </pc:docChgLst>
  <pc:docChgLst>
    <pc:chgData name="Aizhan Kassymova" userId="116eda05-19b7-4ab1-b111-75ad639c04ed" providerId="ADAL" clId="{FFCE49F3-5F8D-2B4B-8D18-7A400D8CA18F}"/>
    <pc:docChg chg="undo custSel addSld delSld modSld sldOrd">
      <pc:chgData name="Aizhan Kassymova" userId="116eda05-19b7-4ab1-b111-75ad639c04ed" providerId="ADAL" clId="{FFCE49F3-5F8D-2B4B-8D18-7A400D8CA18F}" dt="2022-07-16T07:35:02.636" v="3048" actId="20577"/>
      <pc:docMkLst>
        <pc:docMk/>
      </pc:docMkLst>
      <pc:sldChg chg="modSp mod">
        <pc:chgData name="Aizhan Kassymova" userId="116eda05-19b7-4ab1-b111-75ad639c04ed" providerId="ADAL" clId="{FFCE49F3-5F8D-2B4B-8D18-7A400D8CA18F}" dt="2022-07-16T07:24:43.019" v="3002" actId="20577"/>
        <pc:sldMkLst>
          <pc:docMk/>
          <pc:sldMk cId="618695574" sldId="256"/>
        </pc:sldMkLst>
        <pc:spChg chg="mod">
          <ac:chgData name="Aizhan Kassymova" userId="116eda05-19b7-4ab1-b111-75ad639c04ed" providerId="ADAL" clId="{FFCE49F3-5F8D-2B4B-8D18-7A400D8CA18F}" dt="2022-07-16T07:24:43.019" v="3002" actId="20577"/>
          <ac:spMkLst>
            <pc:docMk/>
            <pc:sldMk cId="618695574" sldId="256"/>
            <ac:spMk id="2" creationId="{DE9F32F8-75B0-5A0E-5B02-750E4F25B5F1}"/>
          </ac:spMkLst>
        </pc:spChg>
      </pc:sldChg>
      <pc:sldChg chg="delSp modSp add mod ord delAnim modNotesTx">
        <pc:chgData name="Aizhan Kassymova" userId="116eda05-19b7-4ab1-b111-75ad639c04ed" providerId="ADAL" clId="{FFCE49F3-5F8D-2B4B-8D18-7A400D8CA18F}" dt="2022-07-16T07:35:02.636" v="3048" actId="20577"/>
        <pc:sldMkLst>
          <pc:docMk/>
          <pc:sldMk cId="3878279891" sldId="415"/>
        </pc:sldMkLst>
        <pc:spChg chg="mod">
          <ac:chgData name="Aizhan Kassymova" userId="116eda05-19b7-4ab1-b111-75ad639c04ed" providerId="ADAL" clId="{FFCE49F3-5F8D-2B4B-8D18-7A400D8CA18F}" dt="2022-07-16T07:34:35.161" v="3046" actId="20577"/>
          <ac:spMkLst>
            <pc:docMk/>
            <pc:sldMk cId="3878279891" sldId="415"/>
            <ac:spMk id="2" creationId="{00000000-0000-0000-0000-000000000000}"/>
          </ac:spMkLst>
        </pc:spChg>
        <pc:picChg chg="del">
          <ac:chgData name="Aizhan Kassymova" userId="116eda05-19b7-4ab1-b111-75ad639c04ed" providerId="ADAL" clId="{FFCE49F3-5F8D-2B4B-8D18-7A400D8CA18F}" dt="2022-07-16T07:31:13.878" v="3013" actId="478"/>
          <ac:picMkLst>
            <pc:docMk/>
            <pc:sldMk cId="3878279891" sldId="415"/>
            <ac:picMk id="3" creationId="{7117D16D-B473-4EC7-B6AF-6681991D8ED7}"/>
          </ac:picMkLst>
        </pc:picChg>
        <pc:picChg chg="del">
          <ac:chgData name="Aizhan Kassymova" userId="116eda05-19b7-4ab1-b111-75ad639c04ed" providerId="ADAL" clId="{FFCE49F3-5F8D-2B4B-8D18-7A400D8CA18F}" dt="2022-07-16T07:31:08.144" v="3011" actId="478"/>
          <ac:picMkLst>
            <pc:docMk/>
            <pc:sldMk cId="3878279891" sldId="415"/>
            <ac:picMk id="4" creationId="{00000000-0000-0000-0000-000000000000}"/>
          </ac:picMkLst>
        </pc:picChg>
        <pc:picChg chg="mod">
          <ac:chgData name="Aizhan Kassymova" userId="116eda05-19b7-4ab1-b111-75ad639c04ed" providerId="ADAL" clId="{FFCE49F3-5F8D-2B4B-8D18-7A400D8CA18F}" dt="2022-07-16T07:31:19.282" v="3014" actId="1076"/>
          <ac:picMkLst>
            <pc:docMk/>
            <pc:sldMk cId="3878279891" sldId="415"/>
            <ac:picMk id="5" creationId="{00000000-0000-0000-0000-000000000000}"/>
          </ac:picMkLst>
        </pc:picChg>
      </pc:sldChg>
      <pc:sldChg chg="modNotesTx">
        <pc:chgData name="Aizhan Kassymova" userId="116eda05-19b7-4ab1-b111-75ad639c04ed" providerId="ADAL" clId="{FFCE49F3-5F8D-2B4B-8D18-7A400D8CA18F}" dt="2022-07-16T07:23:45.385" v="2950" actId="20577"/>
        <pc:sldMkLst>
          <pc:docMk/>
          <pc:sldMk cId="692421666" sldId="962"/>
        </pc:sldMkLst>
      </pc:sldChg>
      <pc:sldChg chg="modSp mod">
        <pc:chgData name="Aizhan Kassymova" userId="116eda05-19b7-4ab1-b111-75ad639c04ed" providerId="ADAL" clId="{FFCE49F3-5F8D-2B4B-8D18-7A400D8CA18F}" dt="2022-07-16T07:24:27.577" v="3001" actId="20577"/>
        <pc:sldMkLst>
          <pc:docMk/>
          <pc:sldMk cId="3896205319" sldId="973"/>
        </pc:sldMkLst>
        <pc:spChg chg="mod">
          <ac:chgData name="Aizhan Kassymova" userId="116eda05-19b7-4ab1-b111-75ad639c04ed" providerId="ADAL" clId="{FFCE49F3-5F8D-2B4B-8D18-7A400D8CA18F}" dt="2022-07-16T07:24:27.577" v="3001" actId="20577"/>
          <ac:spMkLst>
            <pc:docMk/>
            <pc:sldMk cId="3896205319" sldId="973"/>
            <ac:spMk id="3" creationId="{3442F0EB-D236-E592-A42B-8E35B6662FAD}"/>
          </ac:spMkLst>
        </pc:spChg>
      </pc:sldChg>
      <pc:sldChg chg="addSp delSp modSp mod modNotesTx">
        <pc:chgData name="Aizhan Kassymova" userId="116eda05-19b7-4ab1-b111-75ad639c04ed" providerId="ADAL" clId="{FFCE49F3-5F8D-2B4B-8D18-7A400D8CA18F}" dt="2022-07-16T05:46:10.714" v="2808" actId="1076"/>
        <pc:sldMkLst>
          <pc:docMk/>
          <pc:sldMk cId="4011593193" sldId="1005"/>
        </pc:sldMkLst>
        <pc:spChg chg="mod">
          <ac:chgData name="Aizhan Kassymova" userId="116eda05-19b7-4ab1-b111-75ad639c04ed" providerId="ADAL" clId="{FFCE49F3-5F8D-2B4B-8D18-7A400D8CA18F}" dt="2022-07-16T05:37:36.514" v="2511" actId="20577"/>
          <ac:spMkLst>
            <pc:docMk/>
            <pc:sldMk cId="4011593193" sldId="1005"/>
            <ac:spMk id="2" creationId="{3B8CD900-19EC-824C-BF74-AADFBF5A172E}"/>
          </ac:spMkLst>
        </pc:spChg>
        <pc:spChg chg="del">
          <ac:chgData name="Aizhan Kassymova" userId="116eda05-19b7-4ab1-b111-75ad639c04ed" providerId="ADAL" clId="{FFCE49F3-5F8D-2B4B-8D18-7A400D8CA18F}" dt="2022-07-15T18:04:00.089" v="512" actId="478"/>
          <ac:spMkLst>
            <pc:docMk/>
            <pc:sldMk cId="4011593193" sldId="1005"/>
            <ac:spMk id="137" creationId="{E70AE3D5-912C-A246-BEFD-E695C530DB2E}"/>
          </ac:spMkLst>
        </pc:spChg>
        <pc:spChg chg="add mod">
          <ac:chgData name="Aizhan Kassymova" userId="116eda05-19b7-4ab1-b111-75ad639c04ed" providerId="ADAL" clId="{FFCE49F3-5F8D-2B4B-8D18-7A400D8CA18F}" dt="2022-07-15T18:04:00.578" v="513"/>
          <ac:spMkLst>
            <pc:docMk/>
            <pc:sldMk cId="4011593193" sldId="1005"/>
            <ac:spMk id="138" creationId="{6BD8BDAD-DE9A-2307-5C3F-33EA4A6793CE}"/>
          </ac:spMkLst>
        </pc:spChg>
        <pc:spChg chg="add mod">
          <ac:chgData name="Aizhan Kassymova" userId="116eda05-19b7-4ab1-b111-75ad639c04ed" providerId="ADAL" clId="{FFCE49F3-5F8D-2B4B-8D18-7A400D8CA18F}" dt="2022-07-16T05:46:10.714" v="2808" actId="1076"/>
          <ac:spMkLst>
            <pc:docMk/>
            <pc:sldMk cId="4011593193" sldId="1005"/>
            <ac:spMk id="139" creationId="{249F0808-F665-B90B-0A1B-43B6DE4925E9}"/>
          </ac:spMkLst>
        </pc:spChg>
        <pc:spChg chg="mod">
          <ac:chgData name="Aizhan Kassymova" userId="116eda05-19b7-4ab1-b111-75ad639c04ed" providerId="ADAL" clId="{FFCE49F3-5F8D-2B4B-8D18-7A400D8CA18F}" dt="2022-07-16T05:45:08.654" v="2799" actId="14100"/>
          <ac:spMkLst>
            <pc:docMk/>
            <pc:sldMk cId="4011593193" sldId="1005"/>
            <ac:spMk id="144" creationId="{99237050-2EC8-FD44-B771-4FF0EAEABF5E}"/>
          </ac:spMkLst>
        </pc:spChg>
        <pc:spChg chg="del">
          <ac:chgData name="Aizhan Kassymova" userId="116eda05-19b7-4ab1-b111-75ad639c04ed" providerId="ADAL" clId="{FFCE49F3-5F8D-2B4B-8D18-7A400D8CA18F}" dt="2022-07-16T05:45:03.001" v="2798" actId="478"/>
          <ac:spMkLst>
            <pc:docMk/>
            <pc:sldMk cId="4011593193" sldId="1005"/>
            <ac:spMk id="145" creationId="{BA4F849D-1AD2-9F4B-A8A6-5D9737C832B4}"/>
          </ac:spMkLst>
        </pc:spChg>
        <pc:spChg chg="mod">
          <ac:chgData name="Aizhan Kassymova" userId="116eda05-19b7-4ab1-b111-75ad639c04ed" providerId="ADAL" clId="{FFCE49F3-5F8D-2B4B-8D18-7A400D8CA18F}" dt="2022-07-16T05:45:47.861" v="2804" actId="14100"/>
          <ac:spMkLst>
            <pc:docMk/>
            <pc:sldMk cId="4011593193" sldId="1005"/>
            <ac:spMk id="146" creationId="{A3F12762-BE2E-E244-ADD0-3F754C8AA53F}"/>
          </ac:spMkLst>
        </pc:spChg>
        <pc:spChg chg="mod">
          <ac:chgData name="Aizhan Kassymova" userId="116eda05-19b7-4ab1-b111-75ad639c04ed" providerId="ADAL" clId="{FFCE49F3-5F8D-2B4B-8D18-7A400D8CA18F}" dt="2022-07-16T05:45:52.626" v="2805" actId="14100"/>
          <ac:spMkLst>
            <pc:docMk/>
            <pc:sldMk cId="4011593193" sldId="1005"/>
            <ac:spMk id="147" creationId="{D9CB41BB-F2D8-B74D-BA63-C9D69DF8D2F9}"/>
          </ac:spMkLst>
        </pc:spChg>
        <pc:spChg chg="mod">
          <ac:chgData name="Aizhan Kassymova" userId="116eda05-19b7-4ab1-b111-75ad639c04ed" providerId="ADAL" clId="{FFCE49F3-5F8D-2B4B-8D18-7A400D8CA18F}" dt="2022-07-16T05:45:58.700" v="2806" actId="14100"/>
          <ac:spMkLst>
            <pc:docMk/>
            <pc:sldMk cId="4011593193" sldId="1005"/>
            <ac:spMk id="148" creationId="{383571D9-51C3-9042-A891-980960CA3F40}"/>
          </ac:spMkLst>
        </pc:spChg>
        <pc:spChg chg="mod">
          <ac:chgData name="Aizhan Kassymova" userId="116eda05-19b7-4ab1-b111-75ad639c04ed" providerId="ADAL" clId="{FFCE49F3-5F8D-2B4B-8D18-7A400D8CA18F}" dt="2022-07-16T05:46:03.848" v="2807" actId="14100"/>
          <ac:spMkLst>
            <pc:docMk/>
            <pc:sldMk cId="4011593193" sldId="1005"/>
            <ac:spMk id="149" creationId="{C49F8A27-7F5E-A74A-87FC-4C156780CED4}"/>
          </ac:spMkLst>
        </pc:spChg>
        <pc:spChg chg="mod">
          <ac:chgData name="Aizhan Kassymova" userId="116eda05-19b7-4ab1-b111-75ad639c04ed" providerId="ADAL" clId="{FFCE49F3-5F8D-2B4B-8D18-7A400D8CA18F}" dt="2022-07-16T05:44:57.854" v="2797" actId="1076"/>
          <ac:spMkLst>
            <pc:docMk/>
            <pc:sldMk cId="4011593193" sldId="1005"/>
            <ac:spMk id="150" creationId="{7497192E-FD73-AA40-BE80-ABE9A774CC99}"/>
          </ac:spMkLst>
        </pc:spChg>
        <pc:spChg chg="mod">
          <ac:chgData name="Aizhan Kassymova" userId="116eda05-19b7-4ab1-b111-75ad639c04ed" providerId="ADAL" clId="{FFCE49F3-5F8D-2B4B-8D18-7A400D8CA18F}" dt="2022-07-16T05:40:09.902" v="2589" actId="1076"/>
          <ac:spMkLst>
            <pc:docMk/>
            <pc:sldMk cId="4011593193" sldId="1005"/>
            <ac:spMk id="176" creationId="{D0A7F162-BF56-0D42-AC1A-1EA608D159F4}"/>
          </ac:spMkLst>
        </pc:spChg>
        <pc:spChg chg="mod">
          <ac:chgData name="Aizhan Kassymova" userId="116eda05-19b7-4ab1-b111-75ad639c04ed" providerId="ADAL" clId="{FFCE49F3-5F8D-2B4B-8D18-7A400D8CA18F}" dt="2022-07-16T05:41:43.563" v="2653" actId="14100"/>
          <ac:spMkLst>
            <pc:docMk/>
            <pc:sldMk cId="4011593193" sldId="1005"/>
            <ac:spMk id="177" creationId="{375C2B54-0F8A-624C-B0EA-326ECF0BEBFA}"/>
          </ac:spMkLst>
        </pc:spChg>
        <pc:spChg chg="mod">
          <ac:chgData name="Aizhan Kassymova" userId="116eda05-19b7-4ab1-b111-75ad639c04ed" providerId="ADAL" clId="{FFCE49F3-5F8D-2B4B-8D18-7A400D8CA18F}" dt="2022-07-16T05:41:16.125" v="2650" actId="14100"/>
          <ac:spMkLst>
            <pc:docMk/>
            <pc:sldMk cId="4011593193" sldId="1005"/>
            <ac:spMk id="179" creationId="{7EA1E797-77D1-3E4E-BE7E-ACEB5C9FC9FA}"/>
          </ac:spMkLst>
        </pc:spChg>
        <pc:spChg chg="mod">
          <ac:chgData name="Aizhan Kassymova" userId="116eda05-19b7-4ab1-b111-75ad639c04ed" providerId="ADAL" clId="{FFCE49F3-5F8D-2B4B-8D18-7A400D8CA18F}" dt="2022-07-16T05:43:44.609" v="2723" actId="14100"/>
          <ac:spMkLst>
            <pc:docMk/>
            <pc:sldMk cId="4011593193" sldId="1005"/>
            <ac:spMk id="180" creationId="{06DACFB6-A512-6346-ADF0-044A1E0D8B7E}"/>
          </ac:spMkLst>
        </pc:spChg>
        <pc:spChg chg="mod">
          <ac:chgData name="Aizhan Kassymova" userId="116eda05-19b7-4ab1-b111-75ad639c04ed" providerId="ADAL" clId="{FFCE49F3-5F8D-2B4B-8D18-7A400D8CA18F}" dt="2022-07-16T05:43:32.562" v="2722" actId="255"/>
          <ac:spMkLst>
            <pc:docMk/>
            <pc:sldMk cId="4011593193" sldId="1005"/>
            <ac:spMk id="181" creationId="{955E0381-1B0E-544A-A7DD-37ADCBB63FC5}"/>
          </ac:spMkLst>
        </pc:spChg>
        <pc:spChg chg="mod">
          <ac:chgData name="Aizhan Kassymova" userId="116eda05-19b7-4ab1-b111-75ad639c04ed" providerId="ADAL" clId="{FFCE49F3-5F8D-2B4B-8D18-7A400D8CA18F}" dt="2022-07-16T05:42:07.918" v="2658" actId="14100"/>
          <ac:spMkLst>
            <pc:docMk/>
            <pc:sldMk cId="4011593193" sldId="1005"/>
            <ac:spMk id="182" creationId="{7F5AA9D2-E3F5-C947-8DEE-283B00AD0518}"/>
          </ac:spMkLst>
        </pc:spChg>
        <pc:spChg chg="mod">
          <ac:chgData name="Aizhan Kassymova" userId="116eda05-19b7-4ab1-b111-75ad639c04ed" providerId="ADAL" clId="{FFCE49F3-5F8D-2B4B-8D18-7A400D8CA18F}" dt="2022-07-16T05:42:42.709" v="2674" actId="14100"/>
          <ac:spMkLst>
            <pc:docMk/>
            <pc:sldMk cId="4011593193" sldId="1005"/>
            <ac:spMk id="183" creationId="{D2FB6FCA-C219-0347-A799-A07286AA5FDE}"/>
          </ac:spMkLst>
        </pc:spChg>
        <pc:spChg chg="mod">
          <ac:chgData name="Aizhan Kassymova" userId="116eda05-19b7-4ab1-b111-75ad639c04ed" providerId="ADAL" clId="{FFCE49F3-5F8D-2B4B-8D18-7A400D8CA18F}" dt="2022-07-16T05:41:52.323" v="2655" actId="14100"/>
          <ac:spMkLst>
            <pc:docMk/>
            <pc:sldMk cId="4011593193" sldId="1005"/>
            <ac:spMk id="184" creationId="{5DD86E94-6322-434A-87B3-1B856F1C7FC6}"/>
          </ac:spMkLst>
        </pc:spChg>
        <pc:spChg chg="mod">
          <ac:chgData name="Aizhan Kassymova" userId="116eda05-19b7-4ab1-b111-75ad639c04ed" providerId="ADAL" clId="{FFCE49F3-5F8D-2B4B-8D18-7A400D8CA18F}" dt="2022-07-16T05:40:51.106" v="2637" actId="1076"/>
          <ac:spMkLst>
            <pc:docMk/>
            <pc:sldMk cId="4011593193" sldId="1005"/>
            <ac:spMk id="192" creationId="{0D15D10E-958A-864A-A283-C2AB2D4E8F72}"/>
          </ac:spMkLst>
        </pc:spChg>
        <pc:spChg chg="mod">
          <ac:chgData name="Aizhan Kassymova" userId="116eda05-19b7-4ab1-b111-75ad639c04ed" providerId="ADAL" clId="{FFCE49F3-5F8D-2B4B-8D18-7A400D8CA18F}" dt="2022-07-16T05:40:37.488" v="2629" actId="1076"/>
          <ac:spMkLst>
            <pc:docMk/>
            <pc:sldMk cId="4011593193" sldId="1005"/>
            <ac:spMk id="196" creationId="{0E8F71B9-D739-9B4D-B3C4-4209B53F4740}"/>
          </ac:spMkLst>
        </pc:spChg>
        <pc:spChg chg="mod">
          <ac:chgData name="Aizhan Kassymova" userId="116eda05-19b7-4ab1-b111-75ad639c04ed" providerId="ADAL" clId="{FFCE49F3-5F8D-2B4B-8D18-7A400D8CA18F}" dt="2022-07-16T05:40:16.965" v="2600" actId="1076"/>
          <ac:spMkLst>
            <pc:docMk/>
            <pc:sldMk cId="4011593193" sldId="1005"/>
            <ac:spMk id="197" creationId="{74C41705-B97B-5F4E-BB03-C374DF4919FA}"/>
          </ac:spMkLst>
        </pc:spChg>
        <pc:spChg chg="mod">
          <ac:chgData name="Aizhan Kassymova" userId="116eda05-19b7-4ab1-b111-75ad639c04ed" providerId="ADAL" clId="{FFCE49F3-5F8D-2B4B-8D18-7A400D8CA18F}" dt="2022-07-16T05:44:34.864" v="2772" actId="20577"/>
          <ac:spMkLst>
            <pc:docMk/>
            <pc:sldMk cId="4011593193" sldId="1005"/>
            <ac:spMk id="234" creationId="{1CB4056D-0AB4-094A-9E8C-7C63E13B1C00}"/>
          </ac:spMkLst>
        </pc:spChg>
        <pc:spChg chg="mod">
          <ac:chgData name="Aizhan Kassymova" userId="116eda05-19b7-4ab1-b111-75ad639c04ed" providerId="ADAL" clId="{FFCE49F3-5F8D-2B4B-8D18-7A400D8CA18F}" dt="2022-07-16T05:44:12.199" v="2743" actId="20577"/>
          <ac:spMkLst>
            <pc:docMk/>
            <pc:sldMk cId="4011593193" sldId="1005"/>
            <ac:spMk id="240" creationId="{9BC58A09-0AC8-5F40-B8A7-C0AF48D1DC0E}"/>
          </ac:spMkLst>
        </pc:spChg>
        <pc:spChg chg="mod">
          <ac:chgData name="Aizhan Kassymova" userId="116eda05-19b7-4ab1-b111-75ad639c04ed" providerId="ADAL" clId="{FFCE49F3-5F8D-2B4B-8D18-7A400D8CA18F}" dt="2022-07-16T05:44:44.977" v="2795" actId="20577"/>
          <ac:spMkLst>
            <pc:docMk/>
            <pc:sldMk cId="4011593193" sldId="1005"/>
            <ac:spMk id="274" creationId="{B74B5829-1A8F-AE47-9517-C70C28E5B2D0}"/>
          </ac:spMkLst>
        </pc:spChg>
        <pc:spChg chg="mod">
          <ac:chgData name="Aizhan Kassymova" userId="116eda05-19b7-4ab1-b111-75ad639c04ed" providerId="ADAL" clId="{FFCE49F3-5F8D-2B4B-8D18-7A400D8CA18F}" dt="2022-07-16T05:44:40.143" v="2782" actId="20577"/>
          <ac:spMkLst>
            <pc:docMk/>
            <pc:sldMk cId="4011593193" sldId="1005"/>
            <ac:spMk id="275" creationId="{28AC982F-9E27-1847-9770-EC46EAFE4DFF}"/>
          </ac:spMkLst>
        </pc:spChg>
        <pc:spChg chg="mod">
          <ac:chgData name="Aizhan Kassymova" userId="116eda05-19b7-4ab1-b111-75ad639c04ed" providerId="ADAL" clId="{FFCE49F3-5F8D-2B4B-8D18-7A400D8CA18F}" dt="2022-07-16T05:40:24.125" v="2610" actId="1076"/>
          <ac:spMkLst>
            <pc:docMk/>
            <pc:sldMk cId="4011593193" sldId="1005"/>
            <ac:spMk id="276" creationId="{2A962AD2-9396-3D42-9E36-5C73F53C9104}"/>
          </ac:spMkLst>
        </pc:spChg>
        <pc:spChg chg="mod">
          <ac:chgData name="Aizhan Kassymova" userId="116eda05-19b7-4ab1-b111-75ad639c04ed" providerId="ADAL" clId="{FFCE49F3-5F8D-2B4B-8D18-7A400D8CA18F}" dt="2022-07-16T05:40:47.552" v="2636" actId="1076"/>
          <ac:spMkLst>
            <pc:docMk/>
            <pc:sldMk cId="4011593193" sldId="1005"/>
            <ac:spMk id="290" creationId="{A538246A-59B9-0349-A984-2F7704DBA8CC}"/>
          </ac:spMkLst>
        </pc:spChg>
        <pc:spChg chg="mod">
          <ac:chgData name="Aizhan Kassymova" userId="116eda05-19b7-4ab1-b111-75ad639c04ed" providerId="ADAL" clId="{FFCE49F3-5F8D-2B4B-8D18-7A400D8CA18F}" dt="2022-07-16T05:44:53.163" v="2796" actId="1076"/>
          <ac:spMkLst>
            <pc:docMk/>
            <pc:sldMk cId="4011593193" sldId="1005"/>
            <ac:spMk id="293" creationId="{B678C5E1-8916-9C47-B1F3-E8A3F8BB6DB8}"/>
          </ac:spMkLst>
        </pc:spChg>
        <pc:spChg chg="mod">
          <ac:chgData name="Aizhan Kassymova" userId="116eda05-19b7-4ab1-b111-75ad639c04ed" providerId="ADAL" clId="{FFCE49F3-5F8D-2B4B-8D18-7A400D8CA18F}" dt="2022-07-16T05:41:47.756" v="2654" actId="1076"/>
          <ac:spMkLst>
            <pc:docMk/>
            <pc:sldMk cId="4011593193" sldId="1005"/>
            <ac:spMk id="296" creationId="{24E88B51-BE9B-3C48-9F67-26465B749683}"/>
          </ac:spMkLst>
        </pc:spChg>
        <pc:grpChg chg="mod">
          <ac:chgData name="Aizhan Kassymova" userId="116eda05-19b7-4ab1-b111-75ad639c04ed" providerId="ADAL" clId="{FFCE49F3-5F8D-2B4B-8D18-7A400D8CA18F}" dt="2022-07-16T05:44:53.163" v="2796" actId="1076"/>
          <ac:grpSpMkLst>
            <pc:docMk/>
            <pc:sldMk cId="4011593193" sldId="1005"/>
            <ac:grpSpMk id="291" creationId="{4888665C-41EE-644D-80C5-A5B9017648C6}"/>
          </ac:grpSpMkLst>
        </pc:grpChg>
        <pc:grpChg chg="mod">
          <ac:chgData name="Aizhan Kassymova" userId="116eda05-19b7-4ab1-b111-75ad639c04ed" providerId="ADAL" clId="{FFCE49F3-5F8D-2B4B-8D18-7A400D8CA18F}" dt="2022-07-16T05:41:47.756" v="2654" actId="1076"/>
          <ac:grpSpMkLst>
            <pc:docMk/>
            <pc:sldMk cId="4011593193" sldId="1005"/>
            <ac:grpSpMk id="294" creationId="{3A531A16-240C-9241-94EF-4C9AE4951124}"/>
          </ac:grpSpMkLst>
        </pc:grpChg>
        <pc:picChg chg="mod">
          <ac:chgData name="Aizhan Kassymova" userId="116eda05-19b7-4ab1-b111-75ad639c04ed" providerId="ADAL" clId="{FFCE49F3-5F8D-2B4B-8D18-7A400D8CA18F}" dt="2022-07-16T05:44:53.163" v="2796" actId="1076"/>
          <ac:picMkLst>
            <pc:docMk/>
            <pc:sldMk cId="4011593193" sldId="1005"/>
            <ac:picMk id="292" creationId="{7A9F9E63-740A-7147-A711-8D8238FD97EE}"/>
          </ac:picMkLst>
        </pc:picChg>
        <pc:picChg chg="mod">
          <ac:chgData name="Aizhan Kassymova" userId="116eda05-19b7-4ab1-b111-75ad639c04ed" providerId="ADAL" clId="{FFCE49F3-5F8D-2B4B-8D18-7A400D8CA18F}" dt="2022-07-16T05:41:47.756" v="2654" actId="1076"/>
          <ac:picMkLst>
            <pc:docMk/>
            <pc:sldMk cId="4011593193" sldId="1005"/>
            <ac:picMk id="295" creationId="{1407FE03-3BF1-1D45-8A83-D39E3D03C368}"/>
          </ac:picMkLst>
        </pc:picChg>
      </pc:sldChg>
      <pc:sldChg chg="addSp delSp modSp mod modNotesTx">
        <pc:chgData name="Aizhan Kassymova" userId="116eda05-19b7-4ab1-b111-75ad639c04ed" providerId="ADAL" clId="{FFCE49F3-5F8D-2B4B-8D18-7A400D8CA18F}" dt="2022-07-16T05:36:37.538" v="2471" actId="1076"/>
        <pc:sldMkLst>
          <pc:docMk/>
          <pc:sldMk cId="421856067" sldId="1006"/>
        </pc:sldMkLst>
        <pc:spChg chg="mod">
          <ac:chgData name="Aizhan Kassymova" userId="116eda05-19b7-4ab1-b111-75ad639c04ed" providerId="ADAL" clId="{FFCE49F3-5F8D-2B4B-8D18-7A400D8CA18F}" dt="2022-07-16T05:30:01.573" v="2297"/>
          <ac:spMkLst>
            <pc:docMk/>
            <pc:sldMk cId="421856067" sldId="1006"/>
            <ac:spMk id="2" creationId="{3B8CD900-19EC-824C-BF74-AADFBF5A172E}"/>
          </ac:spMkLst>
        </pc:spChg>
        <pc:spChg chg="mod">
          <ac:chgData name="Aizhan Kassymova" userId="116eda05-19b7-4ab1-b111-75ad639c04ed" providerId="ADAL" clId="{FFCE49F3-5F8D-2B4B-8D18-7A400D8CA18F}" dt="2022-07-16T05:34:54.395" v="2439" actId="20577"/>
          <ac:spMkLst>
            <pc:docMk/>
            <pc:sldMk cId="421856067" sldId="1006"/>
            <ac:spMk id="10" creationId="{F4282034-58EE-6443-97BE-4033A6975AE5}"/>
          </ac:spMkLst>
        </pc:spChg>
        <pc:spChg chg="mod">
          <ac:chgData name="Aizhan Kassymova" userId="116eda05-19b7-4ab1-b111-75ad639c04ed" providerId="ADAL" clId="{FFCE49F3-5F8D-2B4B-8D18-7A400D8CA18F}" dt="2022-07-16T05:34:02.680" v="2400" actId="478"/>
          <ac:spMkLst>
            <pc:docMk/>
            <pc:sldMk cId="421856067" sldId="1006"/>
            <ac:spMk id="11" creationId="{ED8D52E4-C345-B842-A2E7-C8068B8E5CF4}"/>
          </ac:spMkLst>
        </pc:spChg>
        <pc:spChg chg="del">
          <ac:chgData name="Aizhan Kassymova" userId="116eda05-19b7-4ab1-b111-75ad639c04ed" providerId="ADAL" clId="{FFCE49F3-5F8D-2B4B-8D18-7A400D8CA18F}" dt="2022-07-16T05:34:02.680" v="2400" actId="478"/>
          <ac:spMkLst>
            <pc:docMk/>
            <pc:sldMk cId="421856067" sldId="1006"/>
            <ac:spMk id="12" creationId="{A5089E2D-0B1B-544A-82BC-F28ED3191A4E}"/>
          </ac:spMkLst>
        </pc:spChg>
        <pc:spChg chg="mod">
          <ac:chgData name="Aizhan Kassymova" userId="116eda05-19b7-4ab1-b111-75ad639c04ed" providerId="ADAL" clId="{FFCE49F3-5F8D-2B4B-8D18-7A400D8CA18F}" dt="2022-07-16T05:34:24.595" v="2415" actId="20577"/>
          <ac:spMkLst>
            <pc:docMk/>
            <pc:sldMk cId="421856067" sldId="1006"/>
            <ac:spMk id="13" creationId="{10CAB5B1-70B7-184B-A16F-4239A3118B18}"/>
          </ac:spMkLst>
        </pc:spChg>
        <pc:spChg chg="mod">
          <ac:chgData name="Aizhan Kassymova" userId="116eda05-19b7-4ab1-b111-75ad639c04ed" providerId="ADAL" clId="{FFCE49F3-5F8D-2B4B-8D18-7A400D8CA18F}" dt="2022-07-16T05:36:09.328" v="2467" actId="1076"/>
          <ac:spMkLst>
            <pc:docMk/>
            <pc:sldMk cId="421856067" sldId="1006"/>
            <ac:spMk id="80" creationId="{664C90AC-8D4A-5646-A57F-0F37EE375E51}"/>
          </ac:spMkLst>
        </pc:spChg>
        <pc:spChg chg="mod">
          <ac:chgData name="Aizhan Kassymova" userId="116eda05-19b7-4ab1-b111-75ad639c04ed" providerId="ADAL" clId="{FFCE49F3-5F8D-2B4B-8D18-7A400D8CA18F}" dt="2022-07-16T05:36:20.297" v="2468" actId="1076"/>
          <ac:spMkLst>
            <pc:docMk/>
            <pc:sldMk cId="421856067" sldId="1006"/>
            <ac:spMk id="84" creationId="{35A3A0E8-5840-8E42-ADE8-7EB044576C1C}"/>
          </ac:spMkLst>
        </pc:spChg>
        <pc:spChg chg="mod">
          <ac:chgData name="Aizhan Kassymova" userId="116eda05-19b7-4ab1-b111-75ad639c04ed" providerId="ADAL" clId="{FFCE49F3-5F8D-2B4B-8D18-7A400D8CA18F}" dt="2022-07-16T05:36:20.297" v="2468" actId="1076"/>
          <ac:spMkLst>
            <pc:docMk/>
            <pc:sldMk cId="421856067" sldId="1006"/>
            <ac:spMk id="85" creationId="{55600375-23A3-CD4E-BBD9-EE07BA4AED64}"/>
          </ac:spMkLst>
        </pc:spChg>
        <pc:spChg chg="mod">
          <ac:chgData name="Aizhan Kassymova" userId="116eda05-19b7-4ab1-b111-75ad639c04ed" providerId="ADAL" clId="{FFCE49F3-5F8D-2B4B-8D18-7A400D8CA18F}" dt="2022-07-16T05:36:20.297" v="2468" actId="1076"/>
          <ac:spMkLst>
            <pc:docMk/>
            <pc:sldMk cId="421856067" sldId="1006"/>
            <ac:spMk id="87" creationId="{51F428BA-8794-2B46-B109-1D511F62E555}"/>
          </ac:spMkLst>
        </pc:spChg>
        <pc:spChg chg="mod">
          <ac:chgData name="Aizhan Kassymova" userId="116eda05-19b7-4ab1-b111-75ad639c04ed" providerId="ADAL" clId="{FFCE49F3-5F8D-2B4B-8D18-7A400D8CA18F}" dt="2022-07-16T05:36:20.297" v="2468" actId="1076"/>
          <ac:spMkLst>
            <pc:docMk/>
            <pc:sldMk cId="421856067" sldId="1006"/>
            <ac:spMk id="88" creationId="{E5D95958-8C54-6242-A3B1-968E6AC629AC}"/>
          </ac:spMkLst>
        </pc:spChg>
        <pc:spChg chg="mod">
          <ac:chgData name="Aizhan Kassymova" userId="116eda05-19b7-4ab1-b111-75ad639c04ed" providerId="ADAL" clId="{FFCE49F3-5F8D-2B4B-8D18-7A400D8CA18F}" dt="2022-07-16T05:36:23.843" v="2469" actId="1076"/>
          <ac:spMkLst>
            <pc:docMk/>
            <pc:sldMk cId="421856067" sldId="1006"/>
            <ac:spMk id="97" creationId="{10F5A1DA-0939-D34B-B227-29AA407BCDD6}"/>
          </ac:spMkLst>
        </pc:spChg>
        <pc:spChg chg="mod">
          <ac:chgData name="Aizhan Kassymova" userId="116eda05-19b7-4ab1-b111-75ad639c04ed" providerId="ADAL" clId="{FFCE49F3-5F8D-2B4B-8D18-7A400D8CA18F}" dt="2022-07-16T05:36:23.843" v="2469" actId="1076"/>
          <ac:spMkLst>
            <pc:docMk/>
            <pc:sldMk cId="421856067" sldId="1006"/>
            <ac:spMk id="98" creationId="{2086AF53-43CC-814A-BA4C-260362990784}"/>
          </ac:spMkLst>
        </pc:spChg>
        <pc:spChg chg="mod">
          <ac:chgData name="Aizhan Kassymova" userId="116eda05-19b7-4ab1-b111-75ad639c04ed" providerId="ADAL" clId="{FFCE49F3-5F8D-2B4B-8D18-7A400D8CA18F}" dt="2022-07-16T05:35:45.373" v="2463" actId="1076"/>
          <ac:spMkLst>
            <pc:docMk/>
            <pc:sldMk cId="421856067" sldId="1006"/>
            <ac:spMk id="119" creationId="{2E3C13E9-FC91-E54D-9DC5-AFD70E3CBBAA}"/>
          </ac:spMkLst>
        </pc:spChg>
        <pc:spChg chg="mod">
          <ac:chgData name="Aizhan Kassymova" userId="116eda05-19b7-4ab1-b111-75ad639c04ed" providerId="ADAL" clId="{FFCE49F3-5F8D-2B4B-8D18-7A400D8CA18F}" dt="2022-07-16T05:35:45.373" v="2463" actId="1076"/>
          <ac:spMkLst>
            <pc:docMk/>
            <pc:sldMk cId="421856067" sldId="1006"/>
            <ac:spMk id="121" creationId="{4CDD6D97-0BE7-0549-9C77-11B2E0248059}"/>
          </ac:spMkLst>
        </pc:spChg>
        <pc:spChg chg="mod">
          <ac:chgData name="Aizhan Kassymova" userId="116eda05-19b7-4ab1-b111-75ad639c04ed" providerId="ADAL" clId="{FFCE49F3-5F8D-2B4B-8D18-7A400D8CA18F}" dt="2022-07-16T05:35:45.373" v="2463" actId="1076"/>
          <ac:spMkLst>
            <pc:docMk/>
            <pc:sldMk cId="421856067" sldId="1006"/>
            <ac:spMk id="123" creationId="{5258144E-5499-AD49-BC8B-BE256AE9A30C}"/>
          </ac:spMkLst>
        </pc:spChg>
        <pc:spChg chg="mod">
          <ac:chgData name="Aizhan Kassymova" userId="116eda05-19b7-4ab1-b111-75ad639c04ed" providerId="ADAL" clId="{FFCE49F3-5F8D-2B4B-8D18-7A400D8CA18F}" dt="2022-07-16T05:35:45.373" v="2463" actId="1076"/>
          <ac:spMkLst>
            <pc:docMk/>
            <pc:sldMk cId="421856067" sldId="1006"/>
            <ac:spMk id="124" creationId="{AA376B89-1E9F-2B4E-BC10-4D886A9404A6}"/>
          </ac:spMkLst>
        </pc:spChg>
        <pc:spChg chg="del">
          <ac:chgData name="Aizhan Kassymova" userId="116eda05-19b7-4ab1-b111-75ad639c04ed" providerId="ADAL" clId="{FFCE49F3-5F8D-2B4B-8D18-7A400D8CA18F}" dt="2022-07-15T18:03:56.135" v="510" actId="478"/>
          <ac:spMkLst>
            <pc:docMk/>
            <pc:sldMk cId="421856067" sldId="1006"/>
            <ac:spMk id="127" creationId="{60581BF3-DA2A-CA4C-99A4-DD38B8148367}"/>
          </ac:spMkLst>
        </pc:spChg>
        <pc:spChg chg="mod">
          <ac:chgData name="Aizhan Kassymova" userId="116eda05-19b7-4ab1-b111-75ad639c04ed" providerId="ADAL" clId="{FFCE49F3-5F8D-2B4B-8D18-7A400D8CA18F}" dt="2022-07-16T05:35:45.373" v="2463" actId="1076"/>
          <ac:spMkLst>
            <pc:docMk/>
            <pc:sldMk cId="421856067" sldId="1006"/>
            <ac:spMk id="128" creationId="{225DB40F-4099-ED4A-9278-26E92634A4C9}"/>
          </ac:spMkLst>
        </pc:spChg>
        <pc:spChg chg="mod">
          <ac:chgData name="Aizhan Kassymova" userId="116eda05-19b7-4ab1-b111-75ad639c04ed" providerId="ADAL" clId="{FFCE49F3-5F8D-2B4B-8D18-7A400D8CA18F}" dt="2022-07-16T05:35:45.373" v="2463" actId="1076"/>
          <ac:spMkLst>
            <pc:docMk/>
            <pc:sldMk cId="421856067" sldId="1006"/>
            <ac:spMk id="130" creationId="{973B9FB6-C384-9B48-9B9C-233F0A0DBC0A}"/>
          </ac:spMkLst>
        </pc:spChg>
        <pc:spChg chg="mod">
          <ac:chgData name="Aizhan Kassymova" userId="116eda05-19b7-4ab1-b111-75ad639c04ed" providerId="ADAL" clId="{FFCE49F3-5F8D-2B4B-8D18-7A400D8CA18F}" dt="2022-07-16T05:35:45.373" v="2463" actId="1076"/>
          <ac:spMkLst>
            <pc:docMk/>
            <pc:sldMk cId="421856067" sldId="1006"/>
            <ac:spMk id="131" creationId="{3F4F223D-5B6B-4E46-9BB6-14710B320CAE}"/>
          </ac:spMkLst>
        </pc:spChg>
        <pc:spChg chg="mod">
          <ac:chgData name="Aizhan Kassymova" userId="116eda05-19b7-4ab1-b111-75ad639c04ed" providerId="ADAL" clId="{FFCE49F3-5F8D-2B4B-8D18-7A400D8CA18F}" dt="2022-07-16T05:36:02.891" v="2466" actId="1076"/>
          <ac:spMkLst>
            <pc:docMk/>
            <pc:sldMk cId="421856067" sldId="1006"/>
            <ac:spMk id="136" creationId="{744B26E9-8C84-AF45-BC0E-C09188489CFA}"/>
          </ac:spMkLst>
        </pc:spChg>
        <pc:spChg chg="mod">
          <ac:chgData name="Aizhan Kassymova" userId="116eda05-19b7-4ab1-b111-75ad639c04ed" providerId="ADAL" clId="{FFCE49F3-5F8D-2B4B-8D18-7A400D8CA18F}" dt="2022-07-16T05:36:02.891" v="2466" actId="1076"/>
          <ac:spMkLst>
            <pc:docMk/>
            <pc:sldMk cId="421856067" sldId="1006"/>
            <ac:spMk id="137" creationId="{71A3F897-85F9-4241-906F-6308455A3CAB}"/>
          </ac:spMkLst>
        </pc:spChg>
        <pc:spChg chg="mod">
          <ac:chgData name="Aizhan Kassymova" userId="116eda05-19b7-4ab1-b111-75ad639c04ed" providerId="ADAL" clId="{FFCE49F3-5F8D-2B4B-8D18-7A400D8CA18F}" dt="2022-07-16T05:36:02.891" v="2466" actId="1076"/>
          <ac:spMkLst>
            <pc:docMk/>
            <pc:sldMk cId="421856067" sldId="1006"/>
            <ac:spMk id="138" creationId="{A0FF28E6-68F8-9D49-858D-54A894437AE3}"/>
          </ac:spMkLst>
        </pc:spChg>
        <pc:spChg chg="mod">
          <ac:chgData name="Aizhan Kassymova" userId="116eda05-19b7-4ab1-b111-75ad639c04ed" providerId="ADAL" clId="{FFCE49F3-5F8D-2B4B-8D18-7A400D8CA18F}" dt="2022-07-16T05:36:02.891" v="2466" actId="1076"/>
          <ac:spMkLst>
            <pc:docMk/>
            <pc:sldMk cId="421856067" sldId="1006"/>
            <ac:spMk id="139" creationId="{57F4F79C-9470-0243-9459-9DE005B149AC}"/>
          </ac:spMkLst>
        </pc:spChg>
        <pc:spChg chg="mod">
          <ac:chgData name="Aizhan Kassymova" userId="116eda05-19b7-4ab1-b111-75ad639c04ed" providerId="ADAL" clId="{FFCE49F3-5F8D-2B4B-8D18-7A400D8CA18F}" dt="2022-07-16T05:35:45.373" v="2463" actId="1076"/>
          <ac:spMkLst>
            <pc:docMk/>
            <pc:sldMk cId="421856067" sldId="1006"/>
            <ac:spMk id="141" creationId="{38AD7C4D-A21D-0347-A026-DC5DDA65CFD1}"/>
          </ac:spMkLst>
        </pc:spChg>
        <pc:spChg chg="mod">
          <ac:chgData name="Aizhan Kassymova" userId="116eda05-19b7-4ab1-b111-75ad639c04ed" providerId="ADAL" clId="{FFCE49F3-5F8D-2B4B-8D18-7A400D8CA18F}" dt="2022-07-16T05:35:45.373" v="2463" actId="1076"/>
          <ac:spMkLst>
            <pc:docMk/>
            <pc:sldMk cId="421856067" sldId="1006"/>
            <ac:spMk id="142" creationId="{283EF6F9-EBD6-0643-B547-9A89925CC425}"/>
          </ac:spMkLst>
        </pc:spChg>
        <pc:spChg chg="add mod">
          <ac:chgData name="Aizhan Kassymova" userId="116eda05-19b7-4ab1-b111-75ad639c04ed" providerId="ADAL" clId="{FFCE49F3-5F8D-2B4B-8D18-7A400D8CA18F}" dt="2022-07-15T18:03:56.555" v="511"/>
          <ac:spMkLst>
            <pc:docMk/>
            <pc:sldMk cId="421856067" sldId="1006"/>
            <ac:spMk id="144" creationId="{ABD96927-4DF8-005E-348B-5CC1255CC33C}"/>
          </ac:spMkLst>
        </pc:spChg>
        <pc:spChg chg="mod">
          <ac:chgData name="Aizhan Kassymova" userId="116eda05-19b7-4ab1-b111-75ad639c04ed" providerId="ADAL" clId="{FFCE49F3-5F8D-2B4B-8D18-7A400D8CA18F}" dt="2022-07-16T05:35:45.373" v="2463" actId="1076"/>
          <ac:spMkLst>
            <pc:docMk/>
            <pc:sldMk cId="421856067" sldId="1006"/>
            <ac:spMk id="147" creationId="{2D53D250-0610-284E-81F1-879A700C00E2}"/>
          </ac:spMkLst>
        </pc:spChg>
        <pc:spChg chg="mod">
          <ac:chgData name="Aizhan Kassymova" userId="116eda05-19b7-4ab1-b111-75ad639c04ed" providerId="ADAL" clId="{FFCE49F3-5F8D-2B4B-8D18-7A400D8CA18F}" dt="2022-07-16T05:35:45.373" v="2463" actId="1076"/>
          <ac:spMkLst>
            <pc:docMk/>
            <pc:sldMk cId="421856067" sldId="1006"/>
            <ac:spMk id="151" creationId="{0ACD3527-E9B9-6D4D-8007-099BBDDFF1A9}"/>
          </ac:spMkLst>
        </pc:spChg>
        <pc:spChg chg="add mod">
          <ac:chgData name="Aizhan Kassymova" userId="116eda05-19b7-4ab1-b111-75ad639c04ed" providerId="ADAL" clId="{FFCE49F3-5F8D-2B4B-8D18-7A400D8CA18F}" dt="2022-07-16T05:34:03.191" v="2401"/>
          <ac:spMkLst>
            <pc:docMk/>
            <pc:sldMk cId="421856067" sldId="1006"/>
            <ac:spMk id="152" creationId="{66D86C01-B774-06B1-E366-C1342FD2B96C}"/>
          </ac:spMkLst>
        </pc:spChg>
        <pc:spChg chg="add mod">
          <ac:chgData name="Aizhan Kassymova" userId="116eda05-19b7-4ab1-b111-75ad639c04ed" providerId="ADAL" clId="{FFCE49F3-5F8D-2B4B-8D18-7A400D8CA18F}" dt="2022-07-16T05:34:40.403" v="2428" actId="1076"/>
          <ac:spMkLst>
            <pc:docMk/>
            <pc:sldMk cId="421856067" sldId="1006"/>
            <ac:spMk id="153" creationId="{9A2EED27-8301-0037-E0A9-0F65C010B904}"/>
          </ac:spMkLst>
        </pc:spChg>
        <pc:spChg chg="mod">
          <ac:chgData name="Aizhan Kassymova" userId="116eda05-19b7-4ab1-b111-75ad639c04ed" providerId="ADAL" clId="{FFCE49F3-5F8D-2B4B-8D18-7A400D8CA18F}" dt="2022-07-16T05:35:45.373" v="2463" actId="1076"/>
          <ac:spMkLst>
            <pc:docMk/>
            <pc:sldMk cId="421856067" sldId="1006"/>
            <ac:spMk id="157" creationId="{FFE8EEA0-FBAD-384F-AB6F-D39C89FF6B03}"/>
          </ac:spMkLst>
        </pc:spChg>
        <pc:spChg chg="mod">
          <ac:chgData name="Aizhan Kassymova" userId="116eda05-19b7-4ab1-b111-75ad639c04ed" providerId="ADAL" clId="{FFCE49F3-5F8D-2B4B-8D18-7A400D8CA18F}" dt="2022-07-16T05:35:45.373" v="2463" actId="1076"/>
          <ac:spMkLst>
            <pc:docMk/>
            <pc:sldMk cId="421856067" sldId="1006"/>
            <ac:spMk id="158" creationId="{9C401D53-7DDF-E146-8622-C9BE9D947C20}"/>
          </ac:spMkLst>
        </pc:spChg>
        <pc:spChg chg="mod">
          <ac:chgData name="Aizhan Kassymova" userId="116eda05-19b7-4ab1-b111-75ad639c04ed" providerId="ADAL" clId="{FFCE49F3-5F8D-2B4B-8D18-7A400D8CA18F}" dt="2022-07-16T05:35:45.373" v="2463" actId="1076"/>
          <ac:spMkLst>
            <pc:docMk/>
            <pc:sldMk cId="421856067" sldId="1006"/>
            <ac:spMk id="159" creationId="{D8D8CDAC-1743-F44C-8814-3E710C0D8F89}"/>
          </ac:spMkLst>
        </pc:spChg>
        <pc:spChg chg="mod">
          <ac:chgData name="Aizhan Kassymova" userId="116eda05-19b7-4ab1-b111-75ad639c04ed" providerId="ADAL" clId="{FFCE49F3-5F8D-2B4B-8D18-7A400D8CA18F}" dt="2022-07-16T05:35:45.373" v="2463" actId="1076"/>
          <ac:spMkLst>
            <pc:docMk/>
            <pc:sldMk cId="421856067" sldId="1006"/>
            <ac:spMk id="160" creationId="{2BF6322B-3EB6-C74A-B78F-2C3780E0EF34}"/>
          </ac:spMkLst>
        </pc:spChg>
        <pc:spChg chg="mod">
          <ac:chgData name="Aizhan Kassymova" userId="116eda05-19b7-4ab1-b111-75ad639c04ed" providerId="ADAL" clId="{FFCE49F3-5F8D-2B4B-8D18-7A400D8CA18F}" dt="2022-07-16T05:35:45.373" v="2463" actId="1076"/>
          <ac:spMkLst>
            <pc:docMk/>
            <pc:sldMk cId="421856067" sldId="1006"/>
            <ac:spMk id="163" creationId="{1BB3E472-5096-EB4B-9536-B45F30797C16}"/>
          </ac:spMkLst>
        </pc:spChg>
        <pc:spChg chg="mod">
          <ac:chgData name="Aizhan Kassymova" userId="116eda05-19b7-4ab1-b111-75ad639c04ed" providerId="ADAL" clId="{FFCE49F3-5F8D-2B4B-8D18-7A400D8CA18F}" dt="2022-07-16T05:35:45.373" v="2463" actId="1076"/>
          <ac:spMkLst>
            <pc:docMk/>
            <pc:sldMk cId="421856067" sldId="1006"/>
            <ac:spMk id="164" creationId="{37DB6D54-3397-3949-A1CA-B2DA46101546}"/>
          </ac:spMkLst>
        </pc:spChg>
        <pc:spChg chg="mod">
          <ac:chgData name="Aizhan Kassymova" userId="116eda05-19b7-4ab1-b111-75ad639c04ed" providerId="ADAL" clId="{FFCE49F3-5F8D-2B4B-8D18-7A400D8CA18F}" dt="2022-07-16T05:34:58.174" v="2446" actId="20577"/>
          <ac:spMkLst>
            <pc:docMk/>
            <pc:sldMk cId="421856067" sldId="1006"/>
            <ac:spMk id="166" creationId="{8BE5EF03-00F9-6A41-8F0C-CAAFE7A85EE6}"/>
          </ac:spMkLst>
        </pc:spChg>
        <pc:spChg chg="mod">
          <ac:chgData name="Aizhan Kassymova" userId="116eda05-19b7-4ab1-b111-75ad639c04ed" providerId="ADAL" clId="{FFCE49F3-5F8D-2B4B-8D18-7A400D8CA18F}" dt="2022-07-16T05:35:03.866" v="2457" actId="20577"/>
          <ac:spMkLst>
            <pc:docMk/>
            <pc:sldMk cId="421856067" sldId="1006"/>
            <ac:spMk id="200" creationId="{DD9ACBFF-6D46-1C46-8036-50329CCCA60E}"/>
          </ac:spMkLst>
        </pc:spChg>
        <pc:spChg chg="mod">
          <ac:chgData name="Aizhan Kassymova" userId="116eda05-19b7-4ab1-b111-75ad639c04ed" providerId="ADAL" clId="{FFCE49F3-5F8D-2B4B-8D18-7A400D8CA18F}" dt="2022-07-16T05:36:37.538" v="2471" actId="1076"/>
          <ac:spMkLst>
            <pc:docMk/>
            <pc:sldMk cId="421856067" sldId="1006"/>
            <ac:spMk id="201" creationId="{1BE94808-747E-4346-8BA9-1245F5340481}"/>
          </ac:spMkLst>
        </pc:spChg>
        <pc:spChg chg="mod">
          <ac:chgData name="Aizhan Kassymova" userId="116eda05-19b7-4ab1-b111-75ad639c04ed" providerId="ADAL" clId="{FFCE49F3-5F8D-2B4B-8D18-7A400D8CA18F}" dt="2022-07-16T05:34:28.966" v="2425" actId="20577"/>
          <ac:spMkLst>
            <pc:docMk/>
            <pc:sldMk cId="421856067" sldId="1006"/>
            <ac:spMk id="206" creationId="{6066254D-E62E-B446-8950-17FDF2A183D7}"/>
          </ac:spMkLst>
        </pc:spChg>
        <pc:spChg chg="mod">
          <ac:chgData name="Aizhan Kassymova" userId="116eda05-19b7-4ab1-b111-75ad639c04ed" providerId="ADAL" clId="{FFCE49F3-5F8D-2B4B-8D18-7A400D8CA18F}" dt="2022-07-16T05:36:28.863" v="2470" actId="1076"/>
          <ac:spMkLst>
            <pc:docMk/>
            <pc:sldMk cId="421856067" sldId="1006"/>
            <ac:spMk id="211" creationId="{C5D484DA-CF52-D04F-9108-C2A5AAA250C8}"/>
          </ac:spMkLst>
        </pc:spChg>
        <pc:spChg chg="mod">
          <ac:chgData name="Aizhan Kassymova" userId="116eda05-19b7-4ab1-b111-75ad639c04ed" providerId="ADAL" clId="{FFCE49F3-5F8D-2B4B-8D18-7A400D8CA18F}" dt="2022-07-16T05:34:32.428" v="2426" actId="478"/>
          <ac:spMkLst>
            <pc:docMk/>
            <pc:sldMk cId="421856067" sldId="1006"/>
            <ac:spMk id="214" creationId="{FA7A7264-CB0E-4442-BA92-F16F6E6EF1F5}"/>
          </ac:spMkLst>
        </pc:spChg>
        <pc:spChg chg="del">
          <ac:chgData name="Aizhan Kassymova" userId="116eda05-19b7-4ab1-b111-75ad639c04ed" providerId="ADAL" clId="{FFCE49F3-5F8D-2B4B-8D18-7A400D8CA18F}" dt="2022-07-16T05:34:32.428" v="2426" actId="478"/>
          <ac:spMkLst>
            <pc:docMk/>
            <pc:sldMk cId="421856067" sldId="1006"/>
            <ac:spMk id="215" creationId="{D54F6320-1E23-E649-BFED-E007672E7AB0}"/>
          </ac:spMkLst>
        </pc:spChg>
        <pc:spChg chg="mod">
          <ac:chgData name="Aizhan Kassymova" userId="116eda05-19b7-4ab1-b111-75ad639c04ed" providerId="ADAL" clId="{FFCE49F3-5F8D-2B4B-8D18-7A400D8CA18F}" dt="2022-07-16T05:36:28.863" v="2470" actId="1076"/>
          <ac:spMkLst>
            <pc:docMk/>
            <pc:sldMk cId="421856067" sldId="1006"/>
            <ac:spMk id="221" creationId="{9A7A7B02-76C2-C24E-946A-4CBDBFE07A53}"/>
          </ac:spMkLst>
        </pc:spChg>
        <pc:spChg chg="mod">
          <ac:chgData name="Aizhan Kassymova" userId="116eda05-19b7-4ab1-b111-75ad639c04ed" providerId="ADAL" clId="{FFCE49F3-5F8D-2B4B-8D18-7A400D8CA18F}" dt="2022-07-16T05:36:28.863" v="2470" actId="1076"/>
          <ac:spMkLst>
            <pc:docMk/>
            <pc:sldMk cId="421856067" sldId="1006"/>
            <ac:spMk id="224" creationId="{00739E25-7377-104B-A6E7-E26BE236CB99}"/>
          </ac:spMkLst>
        </pc:spChg>
        <pc:spChg chg="mod">
          <ac:chgData name="Aizhan Kassymova" userId="116eda05-19b7-4ab1-b111-75ad639c04ed" providerId="ADAL" clId="{FFCE49F3-5F8D-2B4B-8D18-7A400D8CA18F}" dt="2022-07-16T05:36:28.863" v="2470" actId="1076"/>
          <ac:spMkLst>
            <pc:docMk/>
            <pc:sldMk cId="421856067" sldId="1006"/>
            <ac:spMk id="226" creationId="{6DE19E5C-020A-764D-8F6B-6BB09EA73317}"/>
          </ac:spMkLst>
        </pc:spChg>
        <pc:spChg chg="mod">
          <ac:chgData name="Aizhan Kassymova" userId="116eda05-19b7-4ab1-b111-75ad639c04ed" providerId="ADAL" clId="{FFCE49F3-5F8D-2B4B-8D18-7A400D8CA18F}" dt="2022-07-16T05:36:28.863" v="2470" actId="1076"/>
          <ac:spMkLst>
            <pc:docMk/>
            <pc:sldMk cId="421856067" sldId="1006"/>
            <ac:spMk id="227" creationId="{3DF40025-F95F-CB4C-938D-A1646D4921BD}"/>
          </ac:spMkLst>
        </pc:spChg>
        <pc:grpChg chg="mod">
          <ac:chgData name="Aizhan Kassymova" userId="116eda05-19b7-4ab1-b111-75ad639c04ed" providerId="ADAL" clId="{FFCE49F3-5F8D-2B4B-8D18-7A400D8CA18F}" dt="2022-07-16T05:36:28.863" v="2470" actId="1076"/>
          <ac:grpSpMkLst>
            <pc:docMk/>
            <pc:sldMk cId="421856067" sldId="1006"/>
            <ac:grpSpMk id="3" creationId="{70ABA56E-C19B-1E49-8691-B116C4BC92D9}"/>
          </ac:grpSpMkLst>
        </pc:grpChg>
        <pc:grpChg chg="mod">
          <ac:chgData name="Aizhan Kassymova" userId="116eda05-19b7-4ab1-b111-75ad639c04ed" providerId="ADAL" clId="{FFCE49F3-5F8D-2B4B-8D18-7A400D8CA18F}" dt="2022-07-16T05:36:20.297" v="2468" actId="1076"/>
          <ac:grpSpMkLst>
            <pc:docMk/>
            <pc:sldMk cId="421856067" sldId="1006"/>
            <ac:grpSpMk id="6" creationId="{EB00013B-973D-F145-BC62-E1EB59B2D1F7}"/>
          </ac:grpSpMkLst>
        </pc:grpChg>
        <pc:grpChg chg="mod">
          <ac:chgData name="Aizhan Kassymova" userId="116eda05-19b7-4ab1-b111-75ad639c04ed" providerId="ADAL" clId="{FFCE49F3-5F8D-2B4B-8D18-7A400D8CA18F}" dt="2022-07-16T05:35:45.373" v="2463" actId="1076"/>
          <ac:grpSpMkLst>
            <pc:docMk/>
            <pc:sldMk cId="421856067" sldId="1006"/>
            <ac:grpSpMk id="7" creationId="{5A2AE95C-185C-8444-B654-78F71C71DE49}"/>
          </ac:grpSpMkLst>
        </pc:grpChg>
        <pc:grpChg chg="mod">
          <ac:chgData name="Aizhan Kassymova" userId="116eda05-19b7-4ab1-b111-75ad639c04ed" providerId="ADAL" clId="{FFCE49F3-5F8D-2B4B-8D18-7A400D8CA18F}" dt="2022-07-16T05:35:45.373" v="2463" actId="1076"/>
          <ac:grpSpMkLst>
            <pc:docMk/>
            <pc:sldMk cId="421856067" sldId="1006"/>
            <ac:grpSpMk id="9" creationId="{A5D21437-EB31-B049-BCA8-EA76E03FEDB7}"/>
          </ac:grpSpMkLst>
        </pc:grpChg>
        <pc:grpChg chg="mod">
          <ac:chgData name="Aizhan Kassymova" userId="116eda05-19b7-4ab1-b111-75ad639c04ed" providerId="ADAL" clId="{FFCE49F3-5F8D-2B4B-8D18-7A400D8CA18F}" dt="2022-07-16T05:35:53.570" v="2464" actId="1076"/>
          <ac:grpSpMkLst>
            <pc:docMk/>
            <pc:sldMk cId="421856067" sldId="1006"/>
            <ac:grpSpMk id="15" creationId="{18972F90-3C74-DB40-87B9-AFD313A6FA79}"/>
          </ac:grpSpMkLst>
        </pc:grpChg>
        <pc:grpChg chg="mod">
          <ac:chgData name="Aizhan Kassymova" userId="116eda05-19b7-4ab1-b111-75ad639c04ed" providerId="ADAL" clId="{FFCE49F3-5F8D-2B4B-8D18-7A400D8CA18F}" dt="2022-07-16T05:36:20.297" v="2468" actId="1076"/>
          <ac:grpSpMkLst>
            <pc:docMk/>
            <pc:sldMk cId="421856067" sldId="1006"/>
            <ac:grpSpMk id="83" creationId="{92B476DA-1332-E245-A063-5F18A8ED561F}"/>
          </ac:grpSpMkLst>
        </pc:grpChg>
        <pc:grpChg chg="mod">
          <ac:chgData name="Aizhan Kassymova" userId="116eda05-19b7-4ab1-b111-75ad639c04ed" providerId="ADAL" clId="{FFCE49F3-5F8D-2B4B-8D18-7A400D8CA18F}" dt="2022-07-16T05:36:23.843" v="2469" actId="1076"/>
          <ac:grpSpMkLst>
            <pc:docMk/>
            <pc:sldMk cId="421856067" sldId="1006"/>
            <ac:grpSpMk id="96" creationId="{AC026B9A-C8C6-C045-8CBD-B9022027FFE8}"/>
          </ac:grpSpMkLst>
        </pc:grpChg>
        <pc:grpChg chg="mod">
          <ac:chgData name="Aizhan Kassymova" userId="116eda05-19b7-4ab1-b111-75ad639c04ed" providerId="ADAL" clId="{FFCE49F3-5F8D-2B4B-8D18-7A400D8CA18F}" dt="2022-07-16T05:35:45.373" v="2463" actId="1076"/>
          <ac:grpSpMkLst>
            <pc:docMk/>
            <pc:sldMk cId="421856067" sldId="1006"/>
            <ac:grpSpMk id="120" creationId="{92B38A84-24FD-C544-987C-947AA35CE4C5}"/>
          </ac:grpSpMkLst>
        </pc:grpChg>
        <pc:grpChg chg="mod">
          <ac:chgData name="Aizhan Kassymova" userId="116eda05-19b7-4ab1-b111-75ad639c04ed" providerId="ADAL" clId="{FFCE49F3-5F8D-2B4B-8D18-7A400D8CA18F}" dt="2022-07-16T05:35:45.373" v="2463" actId="1076"/>
          <ac:grpSpMkLst>
            <pc:docMk/>
            <pc:sldMk cId="421856067" sldId="1006"/>
            <ac:grpSpMk id="122" creationId="{0DBA1D16-ECC0-6340-A5E0-A93C4A81AED6}"/>
          </ac:grpSpMkLst>
        </pc:grpChg>
        <pc:grpChg chg="mod">
          <ac:chgData name="Aizhan Kassymova" userId="116eda05-19b7-4ab1-b111-75ad639c04ed" providerId="ADAL" clId="{FFCE49F3-5F8D-2B4B-8D18-7A400D8CA18F}" dt="2022-07-16T05:35:45.373" v="2463" actId="1076"/>
          <ac:grpSpMkLst>
            <pc:docMk/>
            <pc:sldMk cId="421856067" sldId="1006"/>
            <ac:grpSpMk id="132" creationId="{F9A41558-760A-B044-A2E4-76228C31F8A4}"/>
          </ac:grpSpMkLst>
        </pc:grpChg>
        <pc:grpChg chg="mod">
          <ac:chgData name="Aizhan Kassymova" userId="116eda05-19b7-4ab1-b111-75ad639c04ed" providerId="ADAL" clId="{FFCE49F3-5F8D-2B4B-8D18-7A400D8CA18F}" dt="2022-07-16T05:36:02.891" v="2466" actId="1076"/>
          <ac:grpSpMkLst>
            <pc:docMk/>
            <pc:sldMk cId="421856067" sldId="1006"/>
            <ac:grpSpMk id="133" creationId="{EB20B2E4-EE78-334C-B142-D9716F510006}"/>
          </ac:grpSpMkLst>
        </pc:grpChg>
        <pc:grpChg chg="mod">
          <ac:chgData name="Aizhan Kassymova" userId="116eda05-19b7-4ab1-b111-75ad639c04ed" providerId="ADAL" clId="{FFCE49F3-5F8D-2B4B-8D18-7A400D8CA18F}" dt="2022-07-16T05:36:02.891" v="2466" actId="1076"/>
          <ac:grpSpMkLst>
            <pc:docMk/>
            <pc:sldMk cId="421856067" sldId="1006"/>
            <ac:grpSpMk id="134" creationId="{1D5E26E8-DD67-F64E-B7A5-CF2A5868C4FE}"/>
          </ac:grpSpMkLst>
        </pc:grpChg>
        <pc:grpChg chg="mod">
          <ac:chgData name="Aizhan Kassymova" userId="116eda05-19b7-4ab1-b111-75ad639c04ed" providerId="ADAL" clId="{FFCE49F3-5F8D-2B4B-8D18-7A400D8CA18F}" dt="2022-07-16T05:36:02.891" v="2466" actId="1076"/>
          <ac:grpSpMkLst>
            <pc:docMk/>
            <pc:sldMk cId="421856067" sldId="1006"/>
            <ac:grpSpMk id="135" creationId="{C814D838-F088-1449-A73B-3285342C6057}"/>
          </ac:grpSpMkLst>
        </pc:grpChg>
        <pc:grpChg chg="mod">
          <ac:chgData name="Aizhan Kassymova" userId="116eda05-19b7-4ab1-b111-75ad639c04ed" providerId="ADAL" clId="{FFCE49F3-5F8D-2B4B-8D18-7A400D8CA18F}" dt="2022-07-16T05:35:45.373" v="2463" actId="1076"/>
          <ac:grpSpMkLst>
            <pc:docMk/>
            <pc:sldMk cId="421856067" sldId="1006"/>
            <ac:grpSpMk id="140" creationId="{C1155C62-A602-444F-B19F-4DA3FA3F7D88}"/>
          </ac:grpSpMkLst>
        </pc:grpChg>
        <pc:grpChg chg="mod">
          <ac:chgData name="Aizhan Kassymova" userId="116eda05-19b7-4ab1-b111-75ad639c04ed" providerId="ADAL" clId="{FFCE49F3-5F8D-2B4B-8D18-7A400D8CA18F}" dt="2022-07-16T05:35:45.373" v="2463" actId="1076"/>
          <ac:grpSpMkLst>
            <pc:docMk/>
            <pc:sldMk cId="421856067" sldId="1006"/>
            <ac:grpSpMk id="155" creationId="{F7F3A59D-8E1C-0843-A91C-661B48C280F7}"/>
          </ac:grpSpMkLst>
        </pc:grpChg>
        <pc:grpChg chg="mod">
          <ac:chgData name="Aizhan Kassymova" userId="116eda05-19b7-4ab1-b111-75ad639c04ed" providerId="ADAL" clId="{FFCE49F3-5F8D-2B4B-8D18-7A400D8CA18F}" dt="2022-07-16T05:35:45.373" v="2463" actId="1076"/>
          <ac:grpSpMkLst>
            <pc:docMk/>
            <pc:sldMk cId="421856067" sldId="1006"/>
            <ac:grpSpMk id="156" creationId="{EEA95EC8-682A-ED49-9AD0-BB0068E93C67}"/>
          </ac:grpSpMkLst>
        </pc:grpChg>
        <pc:grpChg chg="mod">
          <ac:chgData name="Aizhan Kassymova" userId="116eda05-19b7-4ab1-b111-75ad639c04ed" providerId="ADAL" clId="{FFCE49F3-5F8D-2B4B-8D18-7A400D8CA18F}" dt="2022-07-16T05:35:45.373" v="2463" actId="1076"/>
          <ac:grpSpMkLst>
            <pc:docMk/>
            <pc:sldMk cId="421856067" sldId="1006"/>
            <ac:grpSpMk id="162" creationId="{22C4D71A-308A-D147-9E34-D1EFF8D1F18B}"/>
          </ac:grpSpMkLst>
        </pc:grpChg>
        <pc:grpChg chg="mod">
          <ac:chgData name="Aizhan Kassymova" userId="116eda05-19b7-4ab1-b111-75ad639c04ed" providerId="ADAL" clId="{FFCE49F3-5F8D-2B4B-8D18-7A400D8CA18F}" dt="2022-07-16T05:36:28.863" v="2470" actId="1076"/>
          <ac:grpSpMkLst>
            <pc:docMk/>
            <pc:sldMk cId="421856067" sldId="1006"/>
            <ac:grpSpMk id="210" creationId="{1C0D8E0C-30C7-D644-B53F-545AC3B41D0A}"/>
          </ac:grpSpMkLst>
        </pc:grpChg>
        <pc:grpChg chg="mod">
          <ac:chgData name="Aizhan Kassymova" userId="116eda05-19b7-4ab1-b111-75ad639c04ed" providerId="ADAL" clId="{FFCE49F3-5F8D-2B4B-8D18-7A400D8CA18F}" dt="2022-07-16T05:34:20.183" v="2404" actId="14100"/>
          <ac:grpSpMkLst>
            <pc:docMk/>
            <pc:sldMk cId="421856067" sldId="1006"/>
            <ac:grpSpMk id="212" creationId="{BD0C4974-D689-414F-A2EB-9B1043F3314D}"/>
          </ac:grpSpMkLst>
        </pc:grpChg>
        <pc:grpChg chg="mod">
          <ac:chgData name="Aizhan Kassymova" userId="116eda05-19b7-4ab1-b111-75ad639c04ed" providerId="ADAL" clId="{FFCE49F3-5F8D-2B4B-8D18-7A400D8CA18F}" dt="2022-07-16T05:34:47.485" v="2430" actId="14100"/>
          <ac:grpSpMkLst>
            <pc:docMk/>
            <pc:sldMk cId="421856067" sldId="1006"/>
            <ac:grpSpMk id="213" creationId="{94888FAE-136F-094E-BF2A-11D94A17BB7F}"/>
          </ac:grpSpMkLst>
        </pc:grpChg>
        <pc:cxnChg chg="mod">
          <ac:chgData name="Aizhan Kassymova" userId="116eda05-19b7-4ab1-b111-75ad639c04ed" providerId="ADAL" clId="{FFCE49F3-5F8D-2B4B-8D18-7A400D8CA18F}" dt="2022-07-16T05:36:20.297" v="2468" actId="1076"/>
          <ac:cxnSpMkLst>
            <pc:docMk/>
            <pc:sldMk cId="421856067" sldId="1006"/>
            <ac:cxnSpMk id="4" creationId="{AE213470-EFFE-1143-AE70-3E6F1DF5204B}"/>
          </ac:cxnSpMkLst>
        </pc:cxnChg>
        <pc:cxnChg chg="mod">
          <ac:chgData name="Aizhan Kassymova" userId="116eda05-19b7-4ab1-b111-75ad639c04ed" providerId="ADAL" clId="{FFCE49F3-5F8D-2B4B-8D18-7A400D8CA18F}" dt="2022-07-16T05:36:20.297" v="2468" actId="1076"/>
          <ac:cxnSpMkLst>
            <pc:docMk/>
            <pc:sldMk cId="421856067" sldId="1006"/>
            <ac:cxnSpMk id="91" creationId="{FB823437-9FDA-D44D-8E28-4933018C3600}"/>
          </ac:cxnSpMkLst>
        </pc:cxnChg>
        <pc:cxnChg chg="mod">
          <ac:chgData name="Aizhan Kassymova" userId="116eda05-19b7-4ab1-b111-75ad639c04ed" providerId="ADAL" clId="{FFCE49F3-5F8D-2B4B-8D18-7A400D8CA18F}" dt="2022-07-16T05:34:02.680" v="2400" actId="478"/>
          <ac:cxnSpMkLst>
            <pc:docMk/>
            <pc:sldMk cId="421856067" sldId="1006"/>
            <ac:cxnSpMk id="117" creationId="{B3EBBB35-9D82-7C43-B882-52ED90AE3A71}"/>
          </ac:cxnSpMkLst>
        </pc:cxnChg>
        <pc:cxnChg chg="mod">
          <ac:chgData name="Aizhan Kassymova" userId="116eda05-19b7-4ab1-b111-75ad639c04ed" providerId="ADAL" clId="{FFCE49F3-5F8D-2B4B-8D18-7A400D8CA18F}" dt="2022-07-16T05:35:45.373" v="2463" actId="1076"/>
          <ac:cxnSpMkLst>
            <pc:docMk/>
            <pc:sldMk cId="421856067" sldId="1006"/>
            <ac:cxnSpMk id="125" creationId="{A158D1E0-EC39-B24D-B774-0F90A7D44B42}"/>
          </ac:cxnSpMkLst>
        </pc:cxnChg>
        <pc:cxnChg chg="mod">
          <ac:chgData name="Aizhan Kassymova" userId="116eda05-19b7-4ab1-b111-75ad639c04ed" providerId="ADAL" clId="{FFCE49F3-5F8D-2B4B-8D18-7A400D8CA18F}" dt="2022-07-16T05:35:45.373" v="2463" actId="1076"/>
          <ac:cxnSpMkLst>
            <pc:docMk/>
            <pc:sldMk cId="421856067" sldId="1006"/>
            <ac:cxnSpMk id="126" creationId="{48C5D3C3-9FD9-A44F-928B-E71825DFF240}"/>
          </ac:cxnSpMkLst>
        </pc:cxnChg>
        <pc:cxnChg chg="mod">
          <ac:chgData name="Aizhan Kassymova" userId="116eda05-19b7-4ab1-b111-75ad639c04ed" providerId="ADAL" clId="{FFCE49F3-5F8D-2B4B-8D18-7A400D8CA18F}" dt="2022-07-16T05:35:45.373" v="2463" actId="1076"/>
          <ac:cxnSpMkLst>
            <pc:docMk/>
            <pc:sldMk cId="421856067" sldId="1006"/>
            <ac:cxnSpMk id="129" creationId="{D9C2CF80-D780-354F-8B0F-64498B55F617}"/>
          </ac:cxnSpMkLst>
        </pc:cxnChg>
        <pc:cxnChg chg="mod">
          <ac:chgData name="Aizhan Kassymova" userId="116eda05-19b7-4ab1-b111-75ad639c04ed" providerId="ADAL" clId="{FFCE49F3-5F8D-2B4B-8D18-7A400D8CA18F}" dt="2022-07-16T05:35:45.373" v="2463" actId="1076"/>
          <ac:cxnSpMkLst>
            <pc:docMk/>
            <pc:sldMk cId="421856067" sldId="1006"/>
            <ac:cxnSpMk id="145" creationId="{FF1A7170-6A51-3D48-AEA7-1F523F75B4D6}"/>
          </ac:cxnSpMkLst>
        </pc:cxnChg>
        <pc:cxnChg chg="mod">
          <ac:chgData name="Aizhan Kassymova" userId="116eda05-19b7-4ab1-b111-75ad639c04ed" providerId="ADAL" clId="{FFCE49F3-5F8D-2B4B-8D18-7A400D8CA18F}" dt="2022-07-16T05:35:45.373" v="2463" actId="1076"/>
          <ac:cxnSpMkLst>
            <pc:docMk/>
            <pc:sldMk cId="421856067" sldId="1006"/>
            <ac:cxnSpMk id="146" creationId="{F7519B9E-323B-804C-8AD0-4C25771A040B}"/>
          </ac:cxnSpMkLst>
        </pc:cxnChg>
        <pc:cxnChg chg="mod">
          <ac:chgData name="Aizhan Kassymova" userId="116eda05-19b7-4ab1-b111-75ad639c04ed" providerId="ADAL" clId="{FFCE49F3-5F8D-2B4B-8D18-7A400D8CA18F}" dt="2022-07-16T05:34:02.680" v="2400" actId="478"/>
          <ac:cxnSpMkLst>
            <pc:docMk/>
            <pc:sldMk cId="421856067" sldId="1006"/>
            <ac:cxnSpMk id="148" creationId="{F2EA7353-AEFA-934F-93DE-A8D55DF75658}"/>
          </ac:cxnSpMkLst>
        </pc:cxnChg>
        <pc:cxnChg chg="mod">
          <ac:chgData name="Aizhan Kassymova" userId="116eda05-19b7-4ab1-b111-75ad639c04ed" providerId="ADAL" clId="{FFCE49F3-5F8D-2B4B-8D18-7A400D8CA18F}" dt="2022-07-16T05:34:02.680" v="2400" actId="478"/>
          <ac:cxnSpMkLst>
            <pc:docMk/>
            <pc:sldMk cId="421856067" sldId="1006"/>
            <ac:cxnSpMk id="149" creationId="{840242E3-3BEB-D543-B881-84EB2D13BD66}"/>
          </ac:cxnSpMkLst>
        </pc:cxnChg>
        <pc:cxnChg chg="mod">
          <ac:chgData name="Aizhan Kassymova" userId="116eda05-19b7-4ab1-b111-75ad639c04ed" providerId="ADAL" clId="{FFCE49F3-5F8D-2B4B-8D18-7A400D8CA18F}" dt="2022-07-16T05:34:02.680" v="2400" actId="478"/>
          <ac:cxnSpMkLst>
            <pc:docMk/>
            <pc:sldMk cId="421856067" sldId="1006"/>
            <ac:cxnSpMk id="150" creationId="{DC27D746-0691-6F47-9E9D-1D63DF11D081}"/>
          </ac:cxnSpMkLst>
        </pc:cxnChg>
        <pc:cxnChg chg="mod">
          <ac:chgData name="Aizhan Kassymova" userId="116eda05-19b7-4ab1-b111-75ad639c04ed" providerId="ADAL" clId="{FFCE49F3-5F8D-2B4B-8D18-7A400D8CA18F}" dt="2022-07-16T05:34:32.428" v="2426" actId="478"/>
          <ac:cxnSpMkLst>
            <pc:docMk/>
            <pc:sldMk cId="421856067" sldId="1006"/>
            <ac:cxnSpMk id="216" creationId="{3F2C66BF-55D8-0549-A9DA-934202F38DD5}"/>
          </ac:cxnSpMkLst>
        </pc:cxnChg>
        <pc:cxnChg chg="mod">
          <ac:chgData name="Aizhan Kassymova" userId="116eda05-19b7-4ab1-b111-75ad639c04ed" providerId="ADAL" clId="{FFCE49F3-5F8D-2B4B-8D18-7A400D8CA18F}" dt="2022-07-16T05:34:32.428" v="2426" actId="478"/>
          <ac:cxnSpMkLst>
            <pc:docMk/>
            <pc:sldMk cId="421856067" sldId="1006"/>
            <ac:cxnSpMk id="217" creationId="{CA370408-C974-CD4A-8EF6-0AEC3924D4ED}"/>
          </ac:cxnSpMkLst>
        </pc:cxnChg>
        <pc:cxnChg chg="mod">
          <ac:chgData name="Aizhan Kassymova" userId="116eda05-19b7-4ab1-b111-75ad639c04ed" providerId="ADAL" clId="{FFCE49F3-5F8D-2B4B-8D18-7A400D8CA18F}" dt="2022-07-16T05:34:32.428" v="2426" actId="478"/>
          <ac:cxnSpMkLst>
            <pc:docMk/>
            <pc:sldMk cId="421856067" sldId="1006"/>
            <ac:cxnSpMk id="218" creationId="{5A7BF2B3-45B8-414A-8B63-2480CF8FA113}"/>
          </ac:cxnSpMkLst>
        </pc:cxnChg>
        <pc:cxnChg chg="mod">
          <ac:chgData name="Aizhan Kassymova" userId="116eda05-19b7-4ab1-b111-75ad639c04ed" providerId="ADAL" clId="{FFCE49F3-5F8D-2B4B-8D18-7A400D8CA18F}" dt="2022-07-16T05:34:32.428" v="2426" actId="478"/>
          <ac:cxnSpMkLst>
            <pc:docMk/>
            <pc:sldMk cId="421856067" sldId="1006"/>
            <ac:cxnSpMk id="219" creationId="{9A1FEA61-81C7-C449-880B-15A8ACAF5500}"/>
          </ac:cxnSpMkLst>
        </pc:cxnChg>
        <pc:cxnChg chg="mod">
          <ac:chgData name="Aizhan Kassymova" userId="116eda05-19b7-4ab1-b111-75ad639c04ed" providerId="ADAL" clId="{FFCE49F3-5F8D-2B4B-8D18-7A400D8CA18F}" dt="2022-07-16T05:36:28.863" v="2470" actId="1076"/>
          <ac:cxnSpMkLst>
            <pc:docMk/>
            <pc:sldMk cId="421856067" sldId="1006"/>
            <ac:cxnSpMk id="222" creationId="{104E923B-AAA4-BF49-886D-0890ABD390AE}"/>
          </ac:cxnSpMkLst>
        </pc:cxnChg>
        <pc:cxnChg chg="mod">
          <ac:chgData name="Aizhan Kassymova" userId="116eda05-19b7-4ab1-b111-75ad639c04ed" providerId="ADAL" clId="{FFCE49F3-5F8D-2B4B-8D18-7A400D8CA18F}" dt="2022-07-16T05:36:28.863" v="2470" actId="1076"/>
          <ac:cxnSpMkLst>
            <pc:docMk/>
            <pc:sldMk cId="421856067" sldId="1006"/>
            <ac:cxnSpMk id="223" creationId="{4096CE24-617A-E048-B706-AA2C9CEA0B54}"/>
          </ac:cxnSpMkLst>
        </pc:cxnChg>
        <pc:cxnChg chg="mod">
          <ac:chgData name="Aizhan Kassymova" userId="116eda05-19b7-4ab1-b111-75ad639c04ed" providerId="ADAL" clId="{FFCE49F3-5F8D-2B4B-8D18-7A400D8CA18F}" dt="2022-07-16T05:36:28.863" v="2470" actId="1076"/>
          <ac:cxnSpMkLst>
            <pc:docMk/>
            <pc:sldMk cId="421856067" sldId="1006"/>
            <ac:cxnSpMk id="225" creationId="{FB902E57-4D34-7F49-80B6-6C4A1D5EB080}"/>
          </ac:cxnSpMkLst>
        </pc:cxnChg>
      </pc:sldChg>
      <pc:sldChg chg="addSp delSp modSp mod modNotesTx">
        <pc:chgData name="Aizhan Kassymova" userId="116eda05-19b7-4ab1-b111-75ad639c04ed" providerId="ADAL" clId="{FFCE49F3-5F8D-2B4B-8D18-7A400D8CA18F}" dt="2022-07-16T05:29:35.371" v="2296" actId="20577"/>
        <pc:sldMkLst>
          <pc:docMk/>
          <pc:sldMk cId="2199283685" sldId="1007"/>
        </pc:sldMkLst>
        <pc:spChg chg="mod">
          <ac:chgData name="Aizhan Kassymova" userId="116eda05-19b7-4ab1-b111-75ad639c04ed" providerId="ADAL" clId="{FFCE49F3-5F8D-2B4B-8D18-7A400D8CA18F}" dt="2022-07-16T05:22:44.853" v="1849"/>
          <ac:spMkLst>
            <pc:docMk/>
            <pc:sldMk cId="2199283685" sldId="1007"/>
            <ac:spMk id="2" creationId="{3B8CD900-19EC-824C-BF74-AADFBF5A172E}"/>
          </ac:spMkLst>
        </pc:spChg>
        <pc:spChg chg="mod">
          <ac:chgData name="Aizhan Kassymova" userId="116eda05-19b7-4ab1-b111-75ad639c04ed" providerId="ADAL" clId="{FFCE49F3-5F8D-2B4B-8D18-7A400D8CA18F}" dt="2022-07-16T05:22:55.473" v="1850" actId="478"/>
          <ac:spMkLst>
            <pc:docMk/>
            <pc:sldMk cId="2199283685" sldId="1007"/>
            <ac:spMk id="11" creationId="{ED8D52E4-C345-B842-A2E7-C8068B8E5CF4}"/>
          </ac:spMkLst>
        </pc:spChg>
        <pc:spChg chg="del">
          <ac:chgData name="Aizhan Kassymova" userId="116eda05-19b7-4ab1-b111-75ad639c04ed" providerId="ADAL" clId="{FFCE49F3-5F8D-2B4B-8D18-7A400D8CA18F}" dt="2022-07-16T05:22:55.473" v="1850" actId="478"/>
          <ac:spMkLst>
            <pc:docMk/>
            <pc:sldMk cId="2199283685" sldId="1007"/>
            <ac:spMk id="12" creationId="{A5089E2D-0B1B-544A-82BC-F28ED3191A4E}"/>
          </ac:spMkLst>
        </pc:spChg>
        <pc:spChg chg="mod">
          <ac:chgData name="Aizhan Kassymova" userId="116eda05-19b7-4ab1-b111-75ad639c04ed" providerId="ADAL" clId="{FFCE49F3-5F8D-2B4B-8D18-7A400D8CA18F}" dt="2022-07-16T05:24:04.263" v="1876" actId="20577"/>
          <ac:spMkLst>
            <pc:docMk/>
            <pc:sldMk cId="2199283685" sldId="1007"/>
            <ac:spMk id="13" creationId="{10CAB5B1-70B7-184B-A16F-4239A3118B18}"/>
          </ac:spMkLst>
        </pc:spChg>
        <pc:spChg chg="mod">
          <ac:chgData name="Aizhan Kassymova" userId="116eda05-19b7-4ab1-b111-75ad639c04ed" providerId="ADAL" clId="{FFCE49F3-5F8D-2B4B-8D18-7A400D8CA18F}" dt="2022-07-16T05:25:43.159" v="2005" actId="1076"/>
          <ac:spMkLst>
            <pc:docMk/>
            <pc:sldMk cId="2199283685" sldId="1007"/>
            <ac:spMk id="84" creationId="{35A3A0E8-5840-8E42-ADE8-7EB044576C1C}"/>
          </ac:spMkLst>
        </pc:spChg>
        <pc:spChg chg="mod">
          <ac:chgData name="Aizhan Kassymova" userId="116eda05-19b7-4ab1-b111-75ad639c04ed" providerId="ADAL" clId="{FFCE49F3-5F8D-2B4B-8D18-7A400D8CA18F}" dt="2022-07-16T05:25:43.159" v="2005" actId="1076"/>
          <ac:spMkLst>
            <pc:docMk/>
            <pc:sldMk cId="2199283685" sldId="1007"/>
            <ac:spMk id="85" creationId="{55600375-23A3-CD4E-BBD9-EE07BA4AED64}"/>
          </ac:spMkLst>
        </pc:spChg>
        <pc:spChg chg="mod">
          <ac:chgData name="Aizhan Kassymova" userId="116eda05-19b7-4ab1-b111-75ad639c04ed" providerId="ADAL" clId="{FFCE49F3-5F8D-2B4B-8D18-7A400D8CA18F}" dt="2022-07-16T05:25:43.159" v="2005" actId="1076"/>
          <ac:spMkLst>
            <pc:docMk/>
            <pc:sldMk cId="2199283685" sldId="1007"/>
            <ac:spMk id="87" creationId="{51F428BA-8794-2B46-B109-1D511F62E555}"/>
          </ac:spMkLst>
        </pc:spChg>
        <pc:spChg chg="mod">
          <ac:chgData name="Aizhan Kassymova" userId="116eda05-19b7-4ab1-b111-75ad639c04ed" providerId="ADAL" clId="{FFCE49F3-5F8D-2B4B-8D18-7A400D8CA18F}" dt="2022-07-16T05:25:43.159" v="2005" actId="1076"/>
          <ac:spMkLst>
            <pc:docMk/>
            <pc:sldMk cId="2199283685" sldId="1007"/>
            <ac:spMk id="88" creationId="{E5D95958-8C54-6242-A3B1-968E6AC629AC}"/>
          </ac:spMkLst>
        </pc:spChg>
        <pc:spChg chg="mod">
          <ac:chgData name="Aizhan Kassymova" userId="116eda05-19b7-4ab1-b111-75ad639c04ed" providerId="ADAL" clId="{FFCE49F3-5F8D-2B4B-8D18-7A400D8CA18F}" dt="2022-07-16T05:27:53.800" v="2161" actId="14100"/>
          <ac:spMkLst>
            <pc:docMk/>
            <pc:sldMk cId="2199283685" sldId="1007"/>
            <ac:spMk id="102" creationId="{203A67B3-AD0F-0041-BB55-345D4484BF78}"/>
          </ac:spMkLst>
        </pc:spChg>
        <pc:spChg chg="del">
          <ac:chgData name="Aizhan Kassymova" userId="116eda05-19b7-4ab1-b111-75ad639c04ed" providerId="ADAL" clId="{FFCE49F3-5F8D-2B4B-8D18-7A400D8CA18F}" dt="2022-07-15T18:03:49.888" v="508" actId="478"/>
          <ac:spMkLst>
            <pc:docMk/>
            <pc:sldMk cId="2199283685" sldId="1007"/>
            <ac:spMk id="109" creationId="{99BA57FE-A308-1E41-B606-A1B8A22BF1A6}"/>
          </ac:spMkLst>
        </pc:spChg>
        <pc:spChg chg="mod">
          <ac:chgData name="Aizhan Kassymova" userId="116eda05-19b7-4ab1-b111-75ad639c04ed" providerId="ADAL" clId="{FFCE49F3-5F8D-2B4B-8D18-7A400D8CA18F}" dt="2022-07-16T05:26:12.616" v="2042" actId="20577"/>
          <ac:spMkLst>
            <pc:docMk/>
            <pc:sldMk cId="2199283685" sldId="1007"/>
            <ac:spMk id="119" creationId="{00B31285-CEBC-B045-A3D2-E171BD35C682}"/>
          </ac:spMkLst>
        </pc:spChg>
        <pc:spChg chg="add mod">
          <ac:chgData name="Aizhan Kassymova" userId="116eda05-19b7-4ab1-b111-75ad639c04ed" providerId="ADAL" clId="{FFCE49F3-5F8D-2B4B-8D18-7A400D8CA18F}" dt="2022-07-15T18:03:50.347" v="509"/>
          <ac:spMkLst>
            <pc:docMk/>
            <pc:sldMk cId="2199283685" sldId="1007"/>
            <ac:spMk id="120" creationId="{D9523579-A513-BC87-6042-50F125AE6A73}"/>
          </ac:spMkLst>
        </pc:spChg>
        <pc:spChg chg="add mod">
          <ac:chgData name="Aizhan Kassymova" userId="116eda05-19b7-4ab1-b111-75ad639c04ed" providerId="ADAL" clId="{FFCE49F3-5F8D-2B4B-8D18-7A400D8CA18F}" dt="2022-07-16T05:23:20.368" v="1857" actId="1076"/>
          <ac:spMkLst>
            <pc:docMk/>
            <pc:sldMk cId="2199283685" sldId="1007"/>
            <ac:spMk id="121" creationId="{0BC4545B-BA5A-EC40-F148-01C9C4B7720E}"/>
          </ac:spMkLst>
        </pc:spChg>
        <pc:spChg chg="add mod">
          <ac:chgData name="Aizhan Kassymova" userId="116eda05-19b7-4ab1-b111-75ad639c04ed" providerId="ADAL" clId="{FFCE49F3-5F8D-2B4B-8D18-7A400D8CA18F}" dt="2022-07-16T05:23:59.779" v="1865" actId="1076"/>
          <ac:spMkLst>
            <pc:docMk/>
            <pc:sldMk cId="2199283685" sldId="1007"/>
            <ac:spMk id="122" creationId="{4553C9BD-8412-194B-390B-A5D2519E44BF}"/>
          </ac:spMkLst>
        </pc:spChg>
        <pc:spChg chg="mod">
          <ac:chgData name="Aizhan Kassymova" userId="116eda05-19b7-4ab1-b111-75ad639c04ed" providerId="ADAL" clId="{FFCE49F3-5F8D-2B4B-8D18-7A400D8CA18F}" dt="2022-07-16T05:29:20.465" v="2292" actId="1076"/>
          <ac:spMkLst>
            <pc:docMk/>
            <pc:sldMk cId="2199283685" sldId="1007"/>
            <ac:spMk id="144" creationId="{2CE37313-1E06-C945-A455-53ADE2AA5971}"/>
          </ac:spMkLst>
        </pc:spChg>
        <pc:spChg chg="mod">
          <ac:chgData name="Aizhan Kassymova" userId="116eda05-19b7-4ab1-b111-75ad639c04ed" providerId="ADAL" clId="{FFCE49F3-5F8D-2B4B-8D18-7A400D8CA18F}" dt="2022-07-16T05:24:09.278" v="1886" actId="20577"/>
          <ac:spMkLst>
            <pc:docMk/>
            <pc:sldMk cId="2199283685" sldId="1007"/>
            <ac:spMk id="206" creationId="{6066254D-E62E-B446-8950-17FDF2A183D7}"/>
          </ac:spMkLst>
        </pc:spChg>
        <pc:spChg chg="mod">
          <ac:chgData name="Aizhan Kassymova" userId="116eda05-19b7-4ab1-b111-75ad639c04ed" providerId="ADAL" clId="{FFCE49F3-5F8D-2B4B-8D18-7A400D8CA18F}" dt="2022-07-16T05:23:26.255" v="1858" actId="478"/>
          <ac:spMkLst>
            <pc:docMk/>
            <pc:sldMk cId="2199283685" sldId="1007"/>
            <ac:spMk id="214" creationId="{FA7A7264-CB0E-4442-BA92-F16F6E6EF1F5}"/>
          </ac:spMkLst>
        </pc:spChg>
        <pc:spChg chg="del">
          <ac:chgData name="Aizhan Kassymova" userId="116eda05-19b7-4ab1-b111-75ad639c04ed" providerId="ADAL" clId="{FFCE49F3-5F8D-2B4B-8D18-7A400D8CA18F}" dt="2022-07-16T05:23:26.255" v="1858" actId="478"/>
          <ac:spMkLst>
            <pc:docMk/>
            <pc:sldMk cId="2199283685" sldId="1007"/>
            <ac:spMk id="215" creationId="{D54F6320-1E23-E649-BFED-E007672E7AB0}"/>
          </ac:spMkLst>
        </pc:spChg>
        <pc:grpChg chg="mod">
          <ac:chgData name="Aizhan Kassymova" userId="116eda05-19b7-4ab1-b111-75ad639c04ed" providerId="ADAL" clId="{FFCE49F3-5F8D-2B4B-8D18-7A400D8CA18F}" dt="2022-07-16T05:25:43.159" v="2005" actId="1076"/>
          <ac:grpSpMkLst>
            <pc:docMk/>
            <pc:sldMk cId="2199283685" sldId="1007"/>
            <ac:grpSpMk id="6" creationId="{EB00013B-973D-F145-BC62-E1EB59B2D1F7}"/>
          </ac:grpSpMkLst>
        </pc:grpChg>
        <pc:grpChg chg="mod">
          <ac:chgData name="Aizhan Kassymova" userId="116eda05-19b7-4ab1-b111-75ad639c04ed" providerId="ADAL" clId="{FFCE49F3-5F8D-2B4B-8D18-7A400D8CA18F}" dt="2022-07-16T05:25:43.159" v="2005" actId="1076"/>
          <ac:grpSpMkLst>
            <pc:docMk/>
            <pc:sldMk cId="2199283685" sldId="1007"/>
            <ac:grpSpMk id="83" creationId="{92B476DA-1332-E245-A063-5F18A8ED561F}"/>
          </ac:grpSpMkLst>
        </pc:grpChg>
        <pc:grpChg chg="mod">
          <ac:chgData name="Aizhan Kassymova" userId="116eda05-19b7-4ab1-b111-75ad639c04ed" providerId="ADAL" clId="{FFCE49F3-5F8D-2B4B-8D18-7A400D8CA18F}" dt="2022-07-16T05:23:14.589" v="1856" actId="14100"/>
          <ac:grpSpMkLst>
            <pc:docMk/>
            <pc:sldMk cId="2199283685" sldId="1007"/>
            <ac:grpSpMk id="212" creationId="{BD0C4974-D689-414F-A2EB-9B1043F3314D}"/>
          </ac:grpSpMkLst>
        </pc:grpChg>
        <pc:grpChg chg="mod">
          <ac:chgData name="Aizhan Kassymova" userId="116eda05-19b7-4ab1-b111-75ad639c04ed" providerId="ADAL" clId="{FFCE49F3-5F8D-2B4B-8D18-7A400D8CA18F}" dt="2022-07-16T05:23:51.978" v="1864" actId="14100"/>
          <ac:grpSpMkLst>
            <pc:docMk/>
            <pc:sldMk cId="2199283685" sldId="1007"/>
            <ac:grpSpMk id="213" creationId="{94888FAE-136F-094E-BF2A-11D94A17BB7F}"/>
          </ac:grpSpMkLst>
        </pc:grpChg>
        <pc:cxnChg chg="mod">
          <ac:chgData name="Aizhan Kassymova" userId="116eda05-19b7-4ab1-b111-75ad639c04ed" providerId="ADAL" clId="{FFCE49F3-5F8D-2B4B-8D18-7A400D8CA18F}" dt="2022-07-16T05:25:43.159" v="2005" actId="1076"/>
          <ac:cxnSpMkLst>
            <pc:docMk/>
            <pc:sldMk cId="2199283685" sldId="1007"/>
            <ac:cxnSpMk id="4" creationId="{AE213470-EFFE-1143-AE70-3E6F1DF5204B}"/>
          </ac:cxnSpMkLst>
        </pc:cxnChg>
        <pc:cxnChg chg="mod">
          <ac:chgData name="Aizhan Kassymova" userId="116eda05-19b7-4ab1-b111-75ad639c04ed" providerId="ADAL" clId="{FFCE49F3-5F8D-2B4B-8D18-7A400D8CA18F}" dt="2022-07-16T05:25:39.206" v="2004" actId="1076"/>
          <ac:cxnSpMkLst>
            <pc:docMk/>
            <pc:sldMk cId="2199283685" sldId="1007"/>
            <ac:cxnSpMk id="78" creationId="{B1705D36-44EB-7144-ADDD-2BCA5A49E36C}"/>
          </ac:cxnSpMkLst>
        </pc:cxnChg>
        <pc:cxnChg chg="mod">
          <ac:chgData name="Aizhan Kassymova" userId="116eda05-19b7-4ab1-b111-75ad639c04ed" providerId="ADAL" clId="{FFCE49F3-5F8D-2B4B-8D18-7A400D8CA18F}" dt="2022-07-16T05:25:43.159" v="2005" actId="1076"/>
          <ac:cxnSpMkLst>
            <pc:docMk/>
            <pc:sldMk cId="2199283685" sldId="1007"/>
            <ac:cxnSpMk id="91" creationId="{FB823437-9FDA-D44D-8E28-4933018C3600}"/>
          </ac:cxnSpMkLst>
        </pc:cxnChg>
        <pc:cxnChg chg="mod">
          <ac:chgData name="Aizhan Kassymova" userId="116eda05-19b7-4ab1-b111-75ad639c04ed" providerId="ADAL" clId="{FFCE49F3-5F8D-2B4B-8D18-7A400D8CA18F}" dt="2022-07-16T05:22:55.473" v="1850" actId="478"/>
          <ac:cxnSpMkLst>
            <pc:docMk/>
            <pc:sldMk cId="2199283685" sldId="1007"/>
            <ac:cxnSpMk id="117" creationId="{B3EBBB35-9D82-7C43-B882-52ED90AE3A71}"/>
          </ac:cxnSpMkLst>
        </pc:cxnChg>
        <pc:cxnChg chg="mod">
          <ac:chgData name="Aizhan Kassymova" userId="116eda05-19b7-4ab1-b111-75ad639c04ed" providerId="ADAL" clId="{FFCE49F3-5F8D-2B4B-8D18-7A400D8CA18F}" dt="2022-07-16T05:22:55.473" v="1850" actId="478"/>
          <ac:cxnSpMkLst>
            <pc:docMk/>
            <pc:sldMk cId="2199283685" sldId="1007"/>
            <ac:cxnSpMk id="148" creationId="{F2EA7353-AEFA-934F-93DE-A8D55DF75658}"/>
          </ac:cxnSpMkLst>
        </pc:cxnChg>
        <pc:cxnChg chg="mod">
          <ac:chgData name="Aizhan Kassymova" userId="116eda05-19b7-4ab1-b111-75ad639c04ed" providerId="ADAL" clId="{FFCE49F3-5F8D-2B4B-8D18-7A400D8CA18F}" dt="2022-07-16T05:22:55.473" v="1850" actId="478"/>
          <ac:cxnSpMkLst>
            <pc:docMk/>
            <pc:sldMk cId="2199283685" sldId="1007"/>
            <ac:cxnSpMk id="149" creationId="{840242E3-3BEB-D543-B881-84EB2D13BD66}"/>
          </ac:cxnSpMkLst>
        </pc:cxnChg>
        <pc:cxnChg chg="mod">
          <ac:chgData name="Aizhan Kassymova" userId="116eda05-19b7-4ab1-b111-75ad639c04ed" providerId="ADAL" clId="{FFCE49F3-5F8D-2B4B-8D18-7A400D8CA18F}" dt="2022-07-16T05:22:55.473" v="1850" actId="478"/>
          <ac:cxnSpMkLst>
            <pc:docMk/>
            <pc:sldMk cId="2199283685" sldId="1007"/>
            <ac:cxnSpMk id="150" creationId="{DC27D746-0691-6F47-9E9D-1D63DF11D081}"/>
          </ac:cxnSpMkLst>
        </pc:cxnChg>
        <pc:cxnChg chg="mod">
          <ac:chgData name="Aizhan Kassymova" userId="116eda05-19b7-4ab1-b111-75ad639c04ed" providerId="ADAL" clId="{FFCE49F3-5F8D-2B4B-8D18-7A400D8CA18F}" dt="2022-07-16T05:23:26.255" v="1858" actId="478"/>
          <ac:cxnSpMkLst>
            <pc:docMk/>
            <pc:sldMk cId="2199283685" sldId="1007"/>
            <ac:cxnSpMk id="216" creationId="{3F2C66BF-55D8-0549-A9DA-934202F38DD5}"/>
          </ac:cxnSpMkLst>
        </pc:cxnChg>
        <pc:cxnChg chg="mod">
          <ac:chgData name="Aizhan Kassymova" userId="116eda05-19b7-4ab1-b111-75ad639c04ed" providerId="ADAL" clId="{FFCE49F3-5F8D-2B4B-8D18-7A400D8CA18F}" dt="2022-07-16T05:23:26.255" v="1858" actId="478"/>
          <ac:cxnSpMkLst>
            <pc:docMk/>
            <pc:sldMk cId="2199283685" sldId="1007"/>
            <ac:cxnSpMk id="217" creationId="{CA370408-C974-CD4A-8EF6-0AEC3924D4ED}"/>
          </ac:cxnSpMkLst>
        </pc:cxnChg>
        <pc:cxnChg chg="mod">
          <ac:chgData name="Aizhan Kassymova" userId="116eda05-19b7-4ab1-b111-75ad639c04ed" providerId="ADAL" clId="{FFCE49F3-5F8D-2B4B-8D18-7A400D8CA18F}" dt="2022-07-16T05:23:26.255" v="1858" actId="478"/>
          <ac:cxnSpMkLst>
            <pc:docMk/>
            <pc:sldMk cId="2199283685" sldId="1007"/>
            <ac:cxnSpMk id="218" creationId="{5A7BF2B3-45B8-414A-8B63-2480CF8FA113}"/>
          </ac:cxnSpMkLst>
        </pc:cxnChg>
        <pc:cxnChg chg="mod">
          <ac:chgData name="Aizhan Kassymova" userId="116eda05-19b7-4ab1-b111-75ad639c04ed" providerId="ADAL" clId="{FFCE49F3-5F8D-2B4B-8D18-7A400D8CA18F}" dt="2022-07-16T05:23:26.255" v="1858" actId="478"/>
          <ac:cxnSpMkLst>
            <pc:docMk/>
            <pc:sldMk cId="2199283685" sldId="1007"/>
            <ac:cxnSpMk id="219" creationId="{9A1FEA61-81C7-C449-880B-15A8ACAF5500}"/>
          </ac:cxnSpMkLst>
        </pc:cxnChg>
      </pc:sldChg>
      <pc:sldChg chg="addSp delSp modSp mod modNotesTx">
        <pc:chgData name="Aizhan Kassymova" userId="116eda05-19b7-4ab1-b111-75ad639c04ed" providerId="ADAL" clId="{FFCE49F3-5F8D-2B4B-8D18-7A400D8CA18F}" dt="2022-07-16T05:22:32.483" v="1848" actId="20577"/>
        <pc:sldMkLst>
          <pc:docMk/>
          <pc:sldMk cId="2039105488" sldId="1008"/>
        </pc:sldMkLst>
        <pc:spChg chg="mod">
          <ac:chgData name="Aizhan Kassymova" userId="116eda05-19b7-4ab1-b111-75ad639c04ed" providerId="ADAL" clId="{FFCE49F3-5F8D-2B4B-8D18-7A400D8CA18F}" dt="2022-07-16T05:12:02.080" v="1255"/>
          <ac:spMkLst>
            <pc:docMk/>
            <pc:sldMk cId="2039105488" sldId="1008"/>
            <ac:spMk id="2" creationId="{3B8CD900-19EC-824C-BF74-AADFBF5A172E}"/>
          </ac:spMkLst>
        </pc:spChg>
        <pc:spChg chg="mod">
          <ac:chgData name="Aizhan Kassymova" userId="116eda05-19b7-4ab1-b111-75ad639c04ed" providerId="ADAL" clId="{FFCE49F3-5F8D-2B4B-8D18-7A400D8CA18F}" dt="2022-07-16T05:12:13.657" v="1256" actId="478"/>
          <ac:spMkLst>
            <pc:docMk/>
            <pc:sldMk cId="2039105488" sldId="1008"/>
            <ac:spMk id="11" creationId="{ED8D52E4-C345-B842-A2E7-C8068B8E5CF4}"/>
          </ac:spMkLst>
        </pc:spChg>
        <pc:spChg chg="del">
          <ac:chgData name="Aizhan Kassymova" userId="116eda05-19b7-4ab1-b111-75ad639c04ed" providerId="ADAL" clId="{FFCE49F3-5F8D-2B4B-8D18-7A400D8CA18F}" dt="2022-07-16T05:12:13.657" v="1256" actId="478"/>
          <ac:spMkLst>
            <pc:docMk/>
            <pc:sldMk cId="2039105488" sldId="1008"/>
            <ac:spMk id="12" creationId="{A5089E2D-0B1B-544A-82BC-F28ED3191A4E}"/>
          </ac:spMkLst>
        </pc:spChg>
        <pc:spChg chg="mod">
          <ac:chgData name="Aizhan Kassymova" userId="116eda05-19b7-4ab1-b111-75ad639c04ed" providerId="ADAL" clId="{FFCE49F3-5F8D-2B4B-8D18-7A400D8CA18F}" dt="2022-07-16T05:12:54.023" v="1276" actId="20577"/>
          <ac:spMkLst>
            <pc:docMk/>
            <pc:sldMk cId="2039105488" sldId="1008"/>
            <ac:spMk id="13" creationId="{10CAB5B1-70B7-184B-A16F-4239A3118B18}"/>
          </ac:spMkLst>
        </pc:spChg>
        <pc:spChg chg="mod">
          <ac:chgData name="Aizhan Kassymova" userId="116eda05-19b7-4ab1-b111-75ad639c04ed" providerId="ADAL" clId="{FFCE49F3-5F8D-2B4B-8D18-7A400D8CA18F}" dt="2022-07-16T05:18:15.680" v="1590" actId="255"/>
          <ac:spMkLst>
            <pc:docMk/>
            <pc:sldMk cId="2039105488" sldId="1008"/>
            <ac:spMk id="79" creationId="{25A1DE96-E618-F245-B317-BF7C352A5215}"/>
          </ac:spMkLst>
        </pc:spChg>
        <pc:spChg chg="del">
          <ac:chgData name="Aizhan Kassymova" userId="116eda05-19b7-4ab1-b111-75ad639c04ed" providerId="ADAL" clId="{FFCE49F3-5F8D-2B4B-8D18-7A400D8CA18F}" dt="2022-07-15T18:03:45.234" v="506" actId="478"/>
          <ac:spMkLst>
            <pc:docMk/>
            <pc:sldMk cId="2039105488" sldId="1008"/>
            <ac:spMk id="86" creationId="{FCF8662E-6C10-1246-A632-4EAD39DCFA18}"/>
          </ac:spMkLst>
        </pc:spChg>
        <pc:spChg chg="add mod">
          <ac:chgData name="Aizhan Kassymova" userId="116eda05-19b7-4ab1-b111-75ad639c04ed" providerId="ADAL" clId="{FFCE49F3-5F8D-2B4B-8D18-7A400D8CA18F}" dt="2022-07-15T18:03:45.673" v="507"/>
          <ac:spMkLst>
            <pc:docMk/>
            <pc:sldMk cId="2039105488" sldId="1008"/>
            <ac:spMk id="89" creationId="{E9742D60-C34A-B831-BC46-2D1431411CFE}"/>
          </ac:spMkLst>
        </pc:spChg>
        <pc:spChg chg="add mod">
          <ac:chgData name="Aizhan Kassymova" userId="116eda05-19b7-4ab1-b111-75ad639c04ed" providerId="ADAL" clId="{FFCE49F3-5F8D-2B4B-8D18-7A400D8CA18F}" dt="2022-07-16T05:12:39.773" v="1263" actId="1076"/>
          <ac:spMkLst>
            <pc:docMk/>
            <pc:sldMk cId="2039105488" sldId="1008"/>
            <ac:spMk id="90" creationId="{8F37C95A-1012-1CA7-A300-438BC43468CE}"/>
          </ac:spMkLst>
        </pc:spChg>
        <pc:spChg chg="add mod">
          <ac:chgData name="Aizhan Kassymova" userId="116eda05-19b7-4ab1-b111-75ad639c04ed" providerId="ADAL" clId="{FFCE49F3-5F8D-2B4B-8D18-7A400D8CA18F}" dt="2022-07-16T05:13:27.187" v="1283" actId="1076"/>
          <ac:spMkLst>
            <pc:docMk/>
            <pc:sldMk cId="2039105488" sldId="1008"/>
            <ac:spMk id="92" creationId="{84CC3DF9-392F-A873-BE50-71384CB46621}"/>
          </ac:spMkLst>
        </pc:spChg>
        <pc:spChg chg="mod">
          <ac:chgData name="Aizhan Kassymova" userId="116eda05-19b7-4ab1-b111-75ad639c04ed" providerId="ADAL" clId="{FFCE49F3-5F8D-2B4B-8D18-7A400D8CA18F}" dt="2022-07-16T05:18:33.960" v="1592" actId="14100"/>
          <ac:spMkLst>
            <pc:docMk/>
            <pc:sldMk cId="2039105488" sldId="1008"/>
            <ac:spMk id="128" creationId="{C22C09FB-549C-8E44-8641-4B4BD5A57453}"/>
          </ac:spMkLst>
        </pc:spChg>
        <pc:spChg chg="mod">
          <ac:chgData name="Aizhan Kassymova" userId="116eda05-19b7-4ab1-b111-75ad639c04ed" providerId="ADAL" clId="{FFCE49F3-5F8D-2B4B-8D18-7A400D8CA18F}" dt="2022-07-16T05:15:51.993" v="1438" actId="1076"/>
          <ac:spMkLst>
            <pc:docMk/>
            <pc:sldMk cId="2039105488" sldId="1008"/>
            <ac:spMk id="136" creationId="{744B26E9-8C84-AF45-BC0E-C09188489CFA}"/>
          </ac:spMkLst>
        </pc:spChg>
        <pc:spChg chg="mod">
          <ac:chgData name="Aizhan Kassymova" userId="116eda05-19b7-4ab1-b111-75ad639c04ed" providerId="ADAL" clId="{FFCE49F3-5F8D-2B4B-8D18-7A400D8CA18F}" dt="2022-07-16T05:15:51.993" v="1438" actId="1076"/>
          <ac:spMkLst>
            <pc:docMk/>
            <pc:sldMk cId="2039105488" sldId="1008"/>
            <ac:spMk id="137" creationId="{71A3F897-85F9-4241-906F-6308455A3CAB}"/>
          </ac:spMkLst>
        </pc:spChg>
        <pc:spChg chg="mod">
          <ac:chgData name="Aizhan Kassymova" userId="116eda05-19b7-4ab1-b111-75ad639c04ed" providerId="ADAL" clId="{FFCE49F3-5F8D-2B4B-8D18-7A400D8CA18F}" dt="2022-07-16T05:15:51.993" v="1438" actId="1076"/>
          <ac:spMkLst>
            <pc:docMk/>
            <pc:sldMk cId="2039105488" sldId="1008"/>
            <ac:spMk id="138" creationId="{A0FF28E6-68F8-9D49-858D-54A894437AE3}"/>
          </ac:spMkLst>
        </pc:spChg>
        <pc:spChg chg="mod">
          <ac:chgData name="Aizhan Kassymova" userId="116eda05-19b7-4ab1-b111-75ad639c04ed" providerId="ADAL" clId="{FFCE49F3-5F8D-2B4B-8D18-7A400D8CA18F}" dt="2022-07-16T05:15:51.993" v="1438" actId="1076"/>
          <ac:spMkLst>
            <pc:docMk/>
            <pc:sldMk cId="2039105488" sldId="1008"/>
            <ac:spMk id="139" creationId="{57F4F79C-9470-0243-9459-9DE005B149AC}"/>
          </ac:spMkLst>
        </pc:spChg>
        <pc:spChg chg="mod">
          <ac:chgData name="Aizhan Kassymova" userId="116eda05-19b7-4ab1-b111-75ad639c04ed" providerId="ADAL" clId="{FFCE49F3-5F8D-2B4B-8D18-7A400D8CA18F}" dt="2022-07-16T05:22:32.483" v="1848" actId="20577"/>
          <ac:spMkLst>
            <pc:docMk/>
            <pc:sldMk cId="2039105488" sldId="1008"/>
            <ac:spMk id="144" creationId="{2CE37313-1E06-C945-A455-53ADE2AA5971}"/>
          </ac:spMkLst>
        </pc:spChg>
        <pc:spChg chg="mod">
          <ac:chgData name="Aizhan Kassymova" userId="116eda05-19b7-4ab1-b111-75ad639c04ed" providerId="ADAL" clId="{FFCE49F3-5F8D-2B4B-8D18-7A400D8CA18F}" dt="2022-07-16T05:13:31.840" v="1293" actId="20577"/>
          <ac:spMkLst>
            <pc:docMk/>
            <pc:sldMk cId="2039105488" sldId="1008"/>
            <ac:spMk id="206" creationId="{6066254D-E62E-B446-8950-17FDF2A183D7}"/>
          </ac:spMkLst>
        </pc:spChg>
        <pc:spChg chg="mod">
          <ac:chgData name="Aizhan Kassymova" userId="116eda05-19b7-4ab1-b111-75ad639c04ed" providerId="ADAL" clId="{FFCE49F3-5F8D-2B4B-8D18-7A400D8CA18F}" dt="2022-07-16T05:12:59.694" v="1277" actId="478"/>
          <ac:spMkLst>
            <pc:docMk/>
            <pc:sldMk cId="2039105488" sldId="1008"/>
            <ac:spMk id="214" creationId="{FA7A7264-CB0E-4442-BA92-F16F6E6EF1F5}"/>
          </ac:spMkLst>
        </pc:spChg>
        <pc:spChg chg="del">
          <ac:chgData name="Aizhan Kassymova" userId="116eda05-19b7-4ab1-b111-75ad639c04ed" providerId="ADAL" clId="{FFCE49F3-5F8D-2B4B-8D18-7A400D8CA18F}" dt="2022-07-16T05:12:59.694" v="1277" actId="478"/>
          <ac:spMkLst>
            <pc:docMk/>
            <pc:sldMk cId="2039105488" sldId="1008"/>
            <ac:spMk id="215" creationId="{D54F6320-1E23-E649-BFED-E007672E7AB0}"/>
          </ac:spMkLst>
        </pc:spChg>
        <pc:grpChg chg="mod">
          <ac:chgData name="Aizhan Kassymova" userId="116eda05-19b7-4ab1-b111-75ad639c04ed" providerId="ADAL" clId="{FFCE49F3-5F8D-2B4B-8D18-7A400D8CA18F}" dt="2022-07-16T05:15:51.993" v="1438" actId="1076"/>
          <ac:grpSpMkLst>
            <pc:docMk/>
            <pc:sldMk cId="2039105488" sldId="1008"/>
            <ac:grpSpMk id="133" creationId="{EB20B2E4-EE78-334C-B142-D9716F510006}"/>
          </ac:grpSpMkLst>
        </pc:grpChg>
        <pc:grpChg chg="mod">
          <ac:chgData name="Aizhan Kassymova" userId="116eda05-19b7-4ab1-b111-75ad639c04ed" providerId="ADAL" clId="{FFCE49F3-5F8D-2B4B-8D18-7A400D8CA18F}" dt="2022-07-16T05:15:51.993" v="1438" actId="1076"/>
          <ac:grpSpMkLst>
            <pc:docMk/>
            <pc:sldMk cId="2039105488" sldId="1008"/>
            <ac:grpSpMk id="134" creationId="{1D5E26E8-DD67-F64E-B7A5-CF2A5868C4FE}"/>
          </ac:grpSpMkLst>
        </pc:grpChg>
        <pc:grpChg chg="mod">
          <ac:chgData name="Aizhan Kassymova" userId="116eda05-19b7-4ab1-b111-75ad639c04ed" providerId="ADAL" clId="{FFCE49F3-5F8D-2B4B-8D18-7A400D8CA18F}" dt="2022-07-16T05:15:51.993" v="1438" actId="1076"/>
          <ac:grpSpMkLst>
            <pc:docMk/>
            <pc:sldMk cId="2039105488" sldId="1008"/>
            <ac:grpSpMk id="135" creationId="{C814D838-F088-1449-A73B-3285342C6057}"/>
          </ac:grpSpMkLst>
        </pc:grpChg>
        <pc:grpChg chg="mod">
          <ac:chgData name="Aizhan Kassymova" userId="116eda05-19b7-4ab1-b111-75ad639c04ed" providerId="ADAL" clId="{FFCE49F3-5F8D-2B4B-8D18-7A400D8CA18F}" dt="2022-07-16T05:12:47.453" v="1265" actId="14100"/>
          <ac:grpSpMkLst>
            <pc:docMk/>
            <pc:sldMk cId="2039105488" sldId="1008"/>
            <ac:grpSpMk id="212" creationId="{BD0C4974-D689-414F-A2EB-9B1043F3314D}"/>
          </ac:grpSpMkLst>
        </pc:grpChg>
        <pc:grpChg chg="mod">
          <ac:chgData name="Aizhan Kassymova" userId="116eda05-19b7-4ab1-b111-75ad639c04ed" providerId="ADAL" clId="{FFCE49F3-5F8D-2B4B-8D18-7A400D8CA18F}" dt="2022-07-16T05:13:21.319" v="1282" actId="14100"/>
          <ac:grpSpMkLst>
            <pc:docMk/>
            <pc:sldMk cId="2039105488" sldId="1008"/>
            <ac:grpSpMk id="213" creationId="{94888FAE-136F-094E-BF2A-11D94A17BB7F}"/>
          </ac:grpSpMkLst>
        </pc:grpChg>
        <pc:cxnChg chg="mod">
          <ac:chgData name="Aizhan Kassymova" userId="116eda05-19b7-4ab1-b111-75ad639c04ed" providerId="ADAL" clId="{FFCE49F3-5F8D-2B4B-8D18-7A400D8CA18F}" dt="2022-07-16T05:12:13.657" v="1256" actId="478"/>
          <ac:cxnSpMkLst>
            <pc:docMk/>
            <pc:sldMk cId="2039105488" sldId="1008"/>
            <ac:cxnSpMk id="117" creationId="{B3EBBB35-9D82-7C43-B882-52ED90AE3A71}"/>
          </ac:cxnSpMkLst>
        </pc:cxnChg>
        <pc:cxnChg chg="mod">
          <ac:chgData name="Aizhan Kassymova" userId="116eda05-19b7-4ab1-b111-75ad639c04ed" providerId="ADAL" clId="{FFCE49F3-5F8D-2B4B-8D18-7A400D8CA18F}" dt="2022-07-16T05:15:47.049" v="1437" actId="1076"/>
          <ac:cxnSpMkLst>
            <pc:docMk/>
            <pc:sldMk cId="2039105488" sldId="1008"/>
            <ac:cxnSpMk id="127" creationId="{2ACB87E4-845E-A542-9CE2-5864050E17AD}"/>
          </ac:cxnSpMkLst>
        </pc:cxnChg>
        <pc:cxnChg chg="mod">
          <ac:chgData name="Aizhan Kassymova" userId="116eda05-19b7-4ab1-b111-75ad639c04ed" providerId="ADAL" clId="{FFCE49F3-5F8D-2B4B-8D18-7A400D8CA18F}" dt="2022-07-16T05:12:13.657" v="1256" actId="478"/>
          <ac:cxnSpMkLst>
            <pc:docMk/>
            <pc:sldMk cId="2039105488" sldId="1008"/>
            <ac:cxnSpMk id="148" creationId="{F2EA7353-AEFA-934F-93DE-A8D55DF75658}"/>
          </ac:cxnSpMkLst>
        </pc:cxnChg>
        <pc:cxnChg chg="mod">
          <ac:chgData name="Aizhan Kassymova" userId="116eda05-19b7-4ab1-b111-75ad639c04ed" providerId="ADAL" clId="{FFCE49F3-5F8D-2B4B-8D18-7A400D8CA18F}" dt="2022-07-16T05:12:13.657" v="1256" actId="478"/>
          <ac:cxnSpMkLst>
            <pc:docMk/>
            <pc:sldMk cId="2039105488" sldId="1008"/>
            <ac:cxnSpMk id="149" creationId="{840242E3-3BEB-D543-B881-84EB2D13BD66}"/>
          </ac:cxnSpMkLst>
        </pc:cxnChg>
        <pc:cxnChg chg="mod">
          <ac:chgData name="Aizhan Kassymova" userId="116eda05-19b7-4ab1-b111-75ad639c04ed" providerId="ADAL" clId="{FFCE49F3-5F8D-2B4B-8D18-7A400D8CA18F}" dt="2022-07-16T05:12:13.657" v="1256" actId="478"/>
          <ac:cxnSpMkLst>
            <pc:docMk/>
            <pc:sldMk cId="2039105488" sldId="1008"/>
            <ac:cxnSpMk id="150" creationId="{DC27D746-0691-6F47-9E9D-1D63DF11D081}"/>
          </ac:cxnSpMkLst>
        </pc:cxnChg>
        <pc:cxnChg chg="mod">
          <ac:chgData name="Aizhan Kassymova" userId="116eda05-19b7-4ab1-b111-75ad639c04ed" providerId="ADAL" clId="{FFCE49F3-5F8D-2B4B-8D18-7A400D8CA18F}" dt="2022-07-16T05:12:59.694" v="1277" actId="478"/>
          <ac:cxnSpMkLst>
            <pc:docMk/>
            <pc:sldMk cId="2039105488" sldId="1008"/>
            <ac:cxnSpMk id="216" creationId="{3F2C66BF-55D8-0549-A9DA-934202F38DD5}"/>
          </ac:cxnSpMkLst>
        </pc:cxnChg>
        <pc:cxnChg chg="mod">
          <ac:chgData name="Aizhan Kassymova" userId="116eda05-19b7-4ab1-b111-75ad639c04ed" providerId="ADAL" clId="{FFCE49F3-5F8D-2B4B-8D18-7A400D8CA18F}" dt="2022-07-16T05:12:59.694" v="1277" actId="478"/>
          <ac:cxnSpMkLst>
            <pc:docMk/>
            <pc:sldMk cId="2039105488" sldId="1008"/>
            <ac:cxnSpMk id="217" creationId="{CA370408-C974-CD4A-8EF6-0AEC3924D4ED}"/>
          </ac:cxnSpMkLst>
        </pc:cxnChg>
        <pc:cxnChg chg="mod">
          <ac:chgData name="Aizhan Kassymova" userId="116eda05-19b7-4ab1-b111-75ad639c04ed" providerId="ADAL" clId="{FFCE49F3-5F8D-2B4B-8D18-7A400D8CA18F}" dt="2022-07-16T05:12:59.694" v="1277" actId="478"/>
          <ac:cxnSpMkLst>
            <pc:docMk/>
            <pc:sldMk cId="2039105488" sldId="1008"/>
            <ac:cxnSpMk id="218" creationId="{5A7BF2B3-45B8-414A-8B63-2480CF8FA113}"/>
          </ac:cxnSpMkLst>
        </pc:cxnChg>
        <pc:cxnChg chg="mod">
          <ac:chgData name="Aizhan Kassymova" userId="116eda05-19b7-4ab1-b111-75ad639c04ed" providerId="ADAL" clId="{FFCE49F3-5F8D-2B4B-8D18-7A400D8CA18F}" dt="2022-07-16T05:12:59.694" v="1277" actId="478"/>
          <ac:cxnSpMkLst>
            <pc:docMk/>
            <pc:sldMk cId="2039105488" sldId="1008"/>
            <ac:cxnSpMk id="219" creationId="{9A1FEA61-81C7-C449-880B-15A8ACAF5500}"/>
          </ac:cxnSpMkLst>
        </pc:cxnChg>
      </pc:sldChg>
      <pc:sldChg chg="addSp delSp modSp mod modNotesTx">
        <pc:chgData name="Aizhan Kassymova" userId="116eda05-19b7-4ab1-b111-75ad639c04ed" providerId="ADAL" clId="{FFCE49F3-5F8D-2B4B-8D18-7A400D8CA18F}" dt="2022-07-16T05:21:22.893" v="1760" actId="20577"/>
        <pc:sldMkLst>
          <pc:docMk/>
          <pc:sldMk cId="622832814" sldId="1009"/>
        </pc:sldMkLst>
        <pc:spChg chg="mod">
          <ac:chgData name="Aizhan Kassymova" userId="116eda05-19b7-4ab1-b111-75ad639c04ed" providerId="ADAL" clId="{FFCE49F3-5F8D-2B4B-8D18-7A400D8CA18F}" dt="2022-07-15T18:12:56.620" v="518" actId="20577"/>
          <ac:spMkLst>
            <pc:docMk/>
            <pc:sldMk cId="622832814" sldId="1009"/>
            <ac:spMk id="2" creationId="{3B8CD900-19EC-824C-BF74-AADFBF5A172E}"/>
          </ac:spMkLst>
        </pc:spChg>
        <pc:spChg chg="mod">
          <ac:chgData name="Aizhan Kassymova" userId="116eda05-19b7-4ab1-b111-75ad639c04ed" providerId="ADAL" clId="{FFCE49F3-5F8D-2B4B-8D18-7A400D8CA18F}" dt="2022-07-15T18:14:37.851" v="602" actId="1076"/>
          <ac:spMkLst>
            <pc:docMk/>
            <pc:sldMk cId="622832814" sldId="1009"/>
            <ac:spMk id="11" creationId="{ED8D52E4-C345-B842-A2E7-C8068B8E5CF4}"/>
          </ac:spMkLst>
        </pc:spChg>
        <pc:spChg chg="mod">
          <ac:chgData name="Aizhan Kassymova" userId="116eda05-19b7-4ab1-b111-75ad639c04ed" providerId="ADAL" clId="{FFCE49F3-5F8D-2B4B-8D18-7A400D8CA18F}" dt="2022-07-15T18:14:37.851" v="602" actId="1076"/>
          <ac:spMkLst>
            <pc:docMk/>
            <pc:sldMk cId="622832814" sldId="1009"/>
            <ac:spMk id="12" creationId="{A5089E2D-0B1B-544A-82BC-F28ED3191A4E}"/>
          </ac:spMkLst>
        </pc:spChg>
        <pc:spChg chg="mod">
          <ac:chgData name="Aizhan Kassymova" userId="116eda05-19b7-4ab1-b111-75ad639c04ed" providerId="ADAL" clId="{FFCE49F3-5F8D-2B4B-8D18-7A400D8CA18F}" dt="2022-07-16T05:08:55.957" v="1132" actId="20577"/>
          <ac:spMkLst>
            <pc:docMk/>
            <pc:sldMk cId="622832814" sldId="1009"/>
            <ac:spMk id="13" creationId="{10CAB5B1-70B7-184B-A16F-4239A3118B18}"/>
          </ac:spMkLst>
        </pc:spChg>
        <pc:spChg chg="mod">
          <ac:chgData name="Aizhan Kassymova" userId="116eda05-19b7-4ab1-b111-75ad639c04ed" providerId="ADAL" clId="{FFCE49F3-5F8D-2B4B-8D18-7A400D8CA18F}" dt="2022-07-16T05:09:10.074" v="1144" actId="1076"/>
          <ac:spMkLst>
            <pc:docMk/>
            <pc:sldMk cId="622832814" sldId="1009"/>
            <ac:spMk id="26" creationId="{F5362B29-42A6-3F4A-A1AB-EFF56E7B7726}"/>
          </ac:spMkLst>
        </pc:spChg>
        <pc:spChg chg="mod">
          <ac:chgData name="Aizhan Kassymova" userId="116eda05-19b7-4ab1-b111-75ad639c04ed" providerId="ADAL" clId="{FFCE49F3-5F8D-2B4B-8D18-7A400D8CA18F}" dt="2022-07-16T05:21:10.522" v="1747" actId="20577"/>
          <ac:spMkLst>
            <pc:docMk/>
            <pc:sldMk cId="622832814" sldId="1009"/>
            <ac:spMk id="79" creationId="{EF3F96C4-7C44-5A46-A288-AFF998E8C12A}"/>
          </ac:spMkLst>
        </pc:spChg>
        <pc:spChg chg="mod">
          <ac:chgData name="Aizhan Kassymova" userId="116eda05-19b7-4ab1-b111-75ad639c04ed" providerId="ADAL" clId="{FFCE49F3-5F8D-2B4B-8D18-7A400D8CA18F}" dt="2022-07-16T03:39:43.760" v="825"/>
          <ac:spMkLst>
            <pc:docMk/>
            <pc:sldMk cId="622832814" sldId="1009"/>
            <ac:spMk id="80" creationId="{7BCE6F83-E984-0A47-ACF6-560550DA22AC}"/>
          </ac:spMkLst>
        </pc:spChg>
        <pc:spChg chg="mod">
          <ac:chgData name="Aizhan Kassymova" userId="116eda05-19b7-4ab1-b111-75ad639c04ed" providerId="ADAL" clId="{FFCE49F3-5F8D-2B4B-8D18-7A400D8CA18F}" dt="2022-07-16T03:39:43.760" v="825"/>
          <ac:spMkLst>
            <pc:docMk/>
            <pc:sldMk cId="622832814" sldId="1009"/>
            <ac:spMk id="84" creationId="{E2065433-0D2A-3446-BC7D-8CEDCA3DD66A}"/>
          </ac:spMkLst>
        </pc:spChg>
        <pc:spChg chg="mod">
          <ac:chgData name="Aizhan Kassymova" userId="116eda05-19b7-4ab1-b111-75ad639c04ed" providerId="ADAL" clId="{FFCE49F3-5F8D-2B4B-8D18-7A400D8CA18F}" dt="2022-07-16T03:39:43.760" v="825"/>
          <ac:spMkLst>
            <pc:docMk/>
            <pc:sldMk cId="622832814" sldId="1009"/>
            <ac:spMk id="85" creationId="{6E32735B-6992-604C-B1C0-390BFA95D359}"/>
          </ac:spMkLst>
        </pc:spChg>
        <pc:spChg chg="mod">
          <ac:chgData name="Aizhan Kassymova" userId="116eda05-19b7-4ab1-b111-75ad639c04ed" providerId="ADAL" clId="{FFCE49F3-5F8D-2B4B-8D18-7A400D8CA18F}" dt="2022-07-16T03:39:43.760" v="825"/>
          <ac:spMkLst>
            <pc:docMk/>
            <pc:sldMk cId="622832814" sldId="1009"/>
            <ac:spMk id="86" creationId="{458B0BF5-90AD-E548-AAB1-86D4685BA81E}"/>
          </ac:spMkLst>
        </pc:spChg>
        <pc:spChg chg="mod">
          <ac:chgData name="Aizhan Kassymova" userId="116eda05-19b7-4ab1-b111-75ad639c04ed" providerId="ADAL" clId="{FFCE49F3-5F8D-2B4B-8D18-7A400D8CA18F}" dt="2022-07-16T03:39:43.760" v="825"/>
          <ac:spMkLst>
            <pc:docMk/>
            <pc:sldMk cId="622832814" sldId="1009"/>
            <ac:spMk id="87" creationId="{1E3E44CE-06FB-264E-B1D2-5C7788F13081}"/>
          </ac:spMkLst>
        </pc:spChg>
        <pc:spChg chg="add mod">
          <ac:chgData name="Aizhan Kassymova" userId="116eda05-19b7-4ab1-b111-75ad639c04ed" providerId="ADAL" clId="{FFCE49F3-5F8D-2B4B-8D18-7A400D8CA18F}" dt="2022-07-15T18:15:22.435" v="611" actId="1076"/>
          <ac:spMkLst>
            <pc:docMk/>
            <pc:sldMk cId="622832814" sldId="1009"/>
            <ac:spMk id="88" creationId="{1A4A3485-7AAD-0200-1226-A2C3CDD791BF}"/>
          </ac:spMkLst>
        </pc:spChg>
        <pc:spChg chg="mod">
          <ac:chgData name="Aizhan Kassymova" userId="116eda05-19b7-4ab1-b111-75ad639c04ed" providerId="ADAL" clId="{FFCE49F3-5F8D-2B4B-8D18-7A400D8CA18F}" dt="2022-07-15T18:17:51.841" v="782" actId="1076"/>
          <ac:spMkLst>
            <pc:docMk/>
            <pc:sldMk cId="622832814" sldId="1009"/>
            <ac:spMk id="89" creationId="{BDA85EA9-5376-4A4E-AEA3-D00FB0A25494}"/>
          </ac:spMkLst>
        </pc:spChg>
        <pc:spChg chg="mod">
          <ac:chgData name="Aizhan Kassymova" userId="116eda05-19b7-4ab1-b111-75ad639c04ed" providerId="ADAL" clId="{FFCE49F3-5F8D-2B4B-8D18-7A400D8CA18F}" dt="2022-07-16T05:21:22.893" v="1760" actId="20577"/>
          <ac:spMkLst>
            <pc:docMk/>
            <pc:sldMk cId="622832814" sldId="1009"/>
            <ac:spMk id="144" creationId="{2CE37313-1E06-C945-A455-53ADE2AA5971}"/>
          </ac:spMkLst>
        </pc:spChg>
        <pc:spChg chg="mod">
          <ac:chgData name="Aizhan Kassymova" userId="116eda05-19b7-4ab1-b111-75ad639c04ed" providerId="ADAL" clId="{FFCE49F3-5F8D-2B4B-8D18-7A400D8CA18F}" dt="2022-07-16T05:09:06.860" v="1143" actId="1076"/>
          <ac:spMkLst>
            <pc:docMk/>
            <pc:sldMk cId="622832814" sldId="1009"/>
            <ac:spMk id="168" creationId="{EEDE4156-8281-D847-9240-9DE98999091B}"/>
          </ac:spMkLst>
        </pc:spChg>
        <pc:spChg chg="mod">
          <ac:chgData name="Aizhan Kassymova" userId="116eda05-19b7-4ab1-b111-75ad639c04ed" providerId="ADAL" clId="{FFCE49F3-5F8D-2B4B-8D18-7A400D8CA18F}" dt="2022-07-16T05:09:06.860" v="1143" actId="1076"/>
          <ac:spMkLst>
            <pc:docMk/>
            <pc:sldMk cId="622832814" sldId="1009"/>
            <ac:spMk id="169" creationId="{22E8340D-B5D1-3C48-A062-4F70248D103D}"/>
          </ac:spMkLst>
        </pc:spChg>
        <pc:spChg chg="mod">
          <ac:chgData name="Aizhan Kassymova" userId="116eda05-19b7-4ab1-b111-75ad639c04ed" providerId="ADAL" clId="{FFCE49F3-5F8D-2B4B-8D18-7A400D8CA18F}" dt="2022-07-16T05:09:06.860" v="1143" actId="1076"/>
          <ac:spMkLst>
            <pc:docMk/>
            <pc:sldMk cId="622832814" sldId="1009"/>
            <ac:spMk id="170" creationId="{29109B86-1ABF-F647-8516-2AAE154A9E83}"/>
          </ac:spMkLst>
        </pc:spChg>
        <pc:spChg chg="mod">
          <ac:chgData name="Aizhan Kassymova" userId="116eda05-19b7-4ab1-b111-75ad639c04ed" providerId="ADAL" clId="{FFCE49F3-5F8D-2B4B-8D18-7A400D8CA18F}" dt="2022-07-16T05:09:06.860" v="1143" actId="1076"/>
          <ac:spMkLst>
            <pc:docMk/>
            <pc:sldMk cId="622832814" sldId="1009"/>
            <ac:spMk id="171" creationId="{9F93569F-8FC8-7C4E-9F95-B14647D2DB8C}"/>
          </ac:spMkLst>
        </pc:spChg>
        <pc:spChg chg="mod">
          <ac:chgData name="Aizhan Kassymova" userId="116eda05-19b7-4ab1-b111-75ad639c04ed" providerId="ADAL" clId="{FFCE49F3-5F8D-2B4B-8D18-7A400D8CA18F}" dt="2022-07-16T05:09:06.860" v="1143" actId="1076"/>
          <ac:spMkLst>
            <pc:docMk/>
            <pc:sldMk cId="622832814" sldId="1009"/>
            <ac:spMk id="172" creationId="{8E5BC3B8-E87D-9F47-A6F6-AD8B57BC21E6}"/>
          </ac:spMkLst>
        </pc:spChg>
        <pc:spChg chg="mod">
          <ac:chgData name="Aizhan Kassymova" userId="116eda05-19b7-4ab1-b111-75ad639c04ed" providerId="ADAL" clId="{FFCE49F3-5F8D-2B4B-8D18-7A400D8CA18F}" dt="2022-07-16T05:09:06.860" v="1143" actId="1076"/>
          <ac:spMkLst>
            <pc:docMk/>
            <pc:sldMk cId="622832814" sldId="1009"/>
            <ac:spMk id="174" creationId="{3A0D9FD6-DBAC-4B49-A55F-167642D66FA7}"/>
          </ac:spMkLst>
        </pc:spChg>
        <pc:spChg chg="mod">
          <ac:chgData name="Aizhan Kassymova" userId="116eda05-19b7-4ab1-b111-75ad639c04ed" providerId="ADAL" clId="{FFCE49F3-5F8D-2B4B-8D18-7A400D8CA18F}" dt="2022-07-16T05:09:06.860" v="1143" actId="1076"/>
          <ac:spMkLst>
            <pc:docMk/>
            <pc:sldMk cId="622832814" sldId="1009"/>
            <ac:spMk id="176" creationId="{4DE6A147-5BC7-FF41-B7AC-2BA9913BB098}"/>
          </ac:spMkLst>
        </pc:spChg>
        <pc:spChg chg="mod">
          <ac:chgData name="Aizhan Kassymova" userId="116eda05-19b7-4ab1-b111-75ad639c04ed" providerId="ADAL" clId="{FFCE49F3-5F8D-2B4B-8D18-7A400D8CA18F}" dt="2022-07-16T05:09:06.860" v="1143" actId="1076"/>
          <ac:spMkLst>
            <pc:docMk/>
            <pc:sldMk cId="622832814" sldId="1009"/>
            <ac:spMk id="177" creationId="{53ECF0A1-6175-BE45-A32A-233E1942C8EC}"/>
          </ac:spMkLst>
        </pc:spChg>
        <pc:spChg chg="mod">
          <ac:chgData name="Aizhan Kassymova" userId="116eda05-19b7-4ab1-b111-75ad639c04ed" providerId="ADAL" clId="{FFCE49F3-5F8D-2B4B-8D18-7A400D8CA18F}" dt="2022-07-16T05:09:06.860" v="1143" actId="1076"/>
          <ac:spMkLst>
            <pc:docMk/>
            <pc:sldMk cId="622832814" sldId="1009"/>
            <ac:spMk id="179" creationId="{8FD6AEB5-BE60-044C-B32D-B433B740036B}"/>
          </ac:spMkLst>
        </pc:spChg>
        <pc:spChg chg="mod">
          <ac:chgData name="Aizhan Kassymova" userId="116eda05-19b7-4ab1-b111-75ad639c04ed" providerId="ADAL" clId="{FFCE49F3-5F8D-2B4B-8D18-7A400D8CA18F}" dt="2022-07-16T05:09:06.860" v="1143" actId="1076"/>
          <ac:spMkLst>
            <pc:docMk/>
            <pc:sldMk cId="622832814" sldId="1009"/>
            <ac:spMk id="181" creationId="{6DA44079-B2D7-9244-A5E0-9DF13556EBC7}"/>
          </ac:spMkLst>
        </pc:spChg>
        <pc:spChg chg="mod">
          <ac:chgData name="Aizhan Kassymova" userId="116eda05-19b7-4ab1-b111-75ad639c04ed" providerId="ADAL" clId="{FFCE49F3-5F8D-2B4B-8D18-7A400D8CA18F}" dt="2022-07-16T05:09:06.860" v="1143" actId="1076"/>
          <ac:spMkLst>
            <pc:docMk/>
            <pc:sldMk cId="622832814" sldId="1009"/>
            <ac:spMk id="182" creationId="{E808BD44-A307-394D-8965-070EF3F8652F}"/>
          </ac:spMkLst>
        </pc:spChg>
        <pc:spChg chg="mod">
          <ac:chgData name="Aizhan Kassymova" userId="116eda05-19b7-4ab1-b111-75ad639c04ed" providerId="ADAL" clId="{FFCE49F3-5F8D-2B4B-8D18-7A400D8CA18F}" dt="2022-07-16T05:09:06.860" v="1143" actId="1076"/>
          <ac:spMkLst>
            <pc:docMk/>
            <pc:sldMk cId="622832814" sldId="1009"/>
            <ac:spMk id="183" creationId="{327FF4BF-3914-2143-83C7-C816B3E0AC30}"/>
          </ac:spMkLst>
        </pc:spChg>
        <pc:spChg chg="mod">
          <ac:chgData name="Aizhan Kassymova" userId="116eda05-19b7-4ab1-b111-75ad639c04ed" providerId="ADAL" clId="{FFCE49F3-5F8D-2B4B-8D18-7A400D8CA18F}" dt="2022-07-16T05:09:06.860" v="1143" actId="1076"/>
          <ac:spMkLst>
            <pc:docMk/>
            <pc:sldMk cId="622832814" sldId="1009"/>
            <ac:spMk id="184" creationId="{09C51570-A4D3-D24C-A492-3811DD957CD4}"/>
          </ac:spMkLst>
        </pc:spChg>
        <pc:spChg chg="mod">
          <ac:chgData name="Aizhan Kassymova" userId="116eda05-19b7-4ab1-b111-75ad639c04ed" providerId="ADAL" clId="{FFCE49F3-5F8D-2B4B-8D18-7A400D8CA18F}" dt="2022-07-16T05:09:06.860" v="1143" actId="1076"/>
          <ac:spMkLst>
            <pc:docMk/>
            <pc:sldMk cId="622832814" sldId="1009"/>
            <ac:spMk id="185" creationId="{BC2853B5-A39B-5A40-97DF-5ADB471224B2}"/>
          </ac:spMkLst>
        </pc:spChg>
        <pc:spChg chg="mod">
          <ac:chgData name="Aizhan Kassymova" userId="116eda05-19b7-4ab1-b111-75ad639c04ed" providerId="ADAL" clId="{FFCE49F3-5F8D-2B4B-8D18-7A400D8CA18F}" dt="2022-07-16T05:09:06.860" v="1143" actId="1076"/>
          <ac:spMkLst>
            <pc:docMk/>
            <pc:sldMk cId="622832814" sldId="1009"/>
            <ac:spMk id="186" creationId="{7928EDBA-57E1-B441-B1AF-CC0D62B2B5B0}"/>
          </ac:spMkLst>
        </pc:spChg>
        <pc:spChg chg="mod">
          <ac:chgData name="Aizhan Kassymova" userId="116eda05-19b7-4ab1-b111-75ad639c04ed" providerId="ADAL" clId="{FFCE49F3-5F8D-2B4B-8D18-7A400D8CA18F}" dt="2022-07-16T05:09:06.860" v="1143" actId="1076"/>
          <ac:spMkLst>
            <pc:docMk/>
            <pc:sldMk cId="622832814" sldId="1009"/>
            <ac:spMk id="187" creationId="{CC70E1A7-AAEC-6440-86AC-73ECE22D7AB6}"/>
          </ac:spMkLst>
        </pc:spChg>
        <pc:spChg chg="mod">
          <ac:chgData name="Aizhan Kassymova" userId="116eda05-19b7-4ab1-b111-75ad639c04ed" providerId="ADAL" clId="{FFCE49F3-5F8D-2B4B-8D18-7A400D8CA18F}" dt="2022-07-16T05:09:06.860" v="1143" actId="1076"/>
          <ac:spMkLst>
            <pc:docMk/>
            <pc:sldMk cId="622832814" sldId="1009"/>
            <ac:spMk id="188" creationId="{2F7E7C91-0257-D84D-8AD1-4A152C818F8E}"/>
          </ac:spMkLst>
        </pc:spChg>
        <pc:spChg chg="mod">
          <ac:chgData name="Aizhan Kassymova" userId="116eda05-19b7-4ab1-b111-75ad639c04ed" providerId="ADAL" clId="{FFCE49F3-5F8D-2B4B-8D18-7A400D8CA18F}" dt="2022-07-16T05:09:06.860" v="1143" actId="1076"/>
          <ac:spMkLst>
            <pc:docMk/>
            <pc:sldMk cId="622832814" sldId="1009"/>
            <ac:spMk id="189" creationId="{6AE127C2-D583-E74D-8B39-05EEBEBE2393}"/>
          </ac:spMkLst>
        </pc:spChg>
        <pc:spChg chg="mod">
          <ac:chgData name="Aizhan Kassymova" userId="116eda05-19b7-4ab1-b111-75ad639c04ed" providerId="ADAL" clId="{FFCE49F3-5F8D-2B4B-8D18-7A400D8CA18F}" dt="2022-07-16T05:09:06.860" v="1143" actId="1076"/>
          <ac:spMkLst>
            <pc:docMk/>
            <pc:sldMk cId="622832814" sldId="1009"/>
            <ac:spMk id="190" creationId="{0EDFA963-70E6-2E42-AAFE-E2F9BD64631D}"/>
          </ac:spMkLst>
        </pc:spChg>
        <pc:spChg chg="mod">
          <ac:chgData name="Aizhan Kassymova" userId="116eda05-19b7-4ab1-b111-75ad639c04ed" providerId="ADAL" clId="{FFCE49F3-5F8D-2B4B-8D18-7A400D8CA18F}" dt="2022-07-16T05:09:06.860" v="1143" actId="1076"/>
          <ac:spMkLst>
            <pc:docMk/>
            <pc:sldMk cId="622832814" sldId="1009"/>
            <ac:spMk id="191" creationId="{27A6382E-A13F-A248-84BF-E9DBD71EE18A}"/>
          </ac:spMkLst>
        </pc:spChg>
        <pc:spChg chg="mod">
          <ac:chgData name="Aizhan Kassymova" userId="116eda05-19b7-4ab1-b111-75ad639c04ed" providerId="ADAL" clId="{FFCE49F3-5F8D-2B4B-8D18-7A400D8CA18F}" dt="2022-07-16T05:09:06.860" v="1143" actId="1076"/>
          <ac:spMkLst>
            <pc:docMk/>
            <pc:sldMk cId="622832814" sldId="1009"/>
            <ac:spMk id="192" creationId="{2D690E63-3733-8E4E-B8F8-19245FF772BA}"/>
          </ac:spMkLst>
        </pc:spChg>
        <pc:spChg chg="mod">
          <ac:chgData name="Aizhan Kassymova" userId="116eda05-19b7-4ab1-b111-75ad639c04ed" providerId="ADAL" clId="{FFCE49F3-5F8D-2B4B-8D18-7A400D8CA18F}" dt="2022-07-16T05:09:06.860" v="1143" actId="1076"/>
          <ac:spMkLst>
            <pc:docMk/>
            <pc:sldMk cId="622832814" sldId="1009"/>
            <ac:spMk id="193" creationId="{9CE827B0-221F-ED4A-A36B-E1EEFE27B7BF}"/>
          </ac:spMkLst>
        </pc:spChg>
        <pc:spChg chg="mod">
          <ac:chgData name="Aizhan Kassymova" userId="116eda05-19b7-4ab1-b111-75ad639c04ed" providerId="ADAL" clId="{FFCE49F3-5F8D-2B4B-8D18-7A400D8CA18F}" dt="2022-07-16T05:09:06.860" v="1143" actId="1076"/>
          <ac:spMkLst>
            <pc:docMk/>
            <pc:sldMk cId="622832814" sldId="1009"/>
            <ac:spMk id="194" creationId="{84EC0348-3D46-9445-B43C-6DC8DB392F68}"/>
          </ac:spMkLst>
        </pc:spChg>
        <pc:spChg chg="mod">
          <ac:chgData name="Aizhan Kassymova" userId="116eda05-19b7-4ab1-b111-75ad639c04ed" providerId="ADAL" clId="{FFCE49F3-5F8D-2B4B-8D18-7A400D8CA18F}" dt="2022-07-16T05:09:06.860" v="1143" actId="1076"/>
          <ac:spMkLst>
            <pc:docMk/>
            <pc:sldMk cId="622832814" sldId="1009"/>
            <ac:spMk id="195" creationId="{23A1F6B3-9F2D-5E41-8602-67921ABB12D8}"/>
          </ac:spMkLst>
        </pc:spChg>
        <pc:spChg chg="mod">
          <ac:chgData name="Aizhan Kassymova" userId="116eda05-19b7-4ab1-b111-75ad639c04ed" providerId="ADAL" clId="{FFCE49F3-5F8D-2B4B-8D18-7A400D8CA18F}" dt="2022-07-16T05:09:06.860" v="1143" actId="1076"/>
          <ac:spMkLst>
            <pc:docMk/>
            <pc:sldMk cId="622832814" sldId="1009"/>
            <ac:spMk id="196" creationId="{67127BA7-9D0A-2443-9190-C56C02906F6A}"/>
          </ac:spMkLst>
        </pc:spChg>
        <pc:spChg chg="mod">
          <ac:chgData name="Aizhan Kassymova" userId="116eda05-19b7-4ab1-b111-75ad639c04ed" providerId="ADAL" clId="{FFCE49F3-5F8D-2B4B-8D18-7A400D8CA18F}" dt="2022-07-16T05:09:06.860" v="1143" actId="1076"/>
          <ac:spMkLst>
            <pc:docMk/>
            <pc:sldMk cId="622832814" sldId="1009"/>
            <ac:spMk id="197" creationId="{2C9F8790-3076-4541-A56A-E9305DCB0988}"/>
          </ac:spMkLst>
        </pc:spChg>
        <pc:spChg chg="mod">
          <ac:chgData name="Aizhan Kassymova" userId="116eda05-19b7-4ab1-b111-75ad639c04ed" providerId="ADAL" clId="{FFCE49F3-5F8D-2B4B-8D18-7A400D8CA18F}" dt="2022-07-16T05:09:06.860" v="1143" actId="1076"/>
          <ac:spMkLst>
            <pc:docMk/>
            <pc:sldMk cId="622832814" sldId="1009"/>
            <ac:spMk id="198" creationId="{435DFCEB-F2FD-7B44-93DA-9204E2E311E1}"/>
          </ac:spMkLst>
        </pc:spChg>
        <pc:spChg chg="mod">
          <ac:chgData name="Aizhan Kassymova" userId="116eda05-19b7-4ab1-b111-75ad639c04ed" providerId="ADAL" clId="{FFCE49F3-5F8D-2B4B-8D18-7A400D8CA18F}" dt="2022-07-16T05:09:06.860" v="1143" actId="1076"/>
          <ac:spMkLst>
            <pc:docMk/>
            <pc:sldMk cId="622832814" sldId="1009"/>
            <ac:spMk id="199" creationId="{521647D7-4114-1146-9C5A-F1DB4FEC81A9}"/>
          </ac:spMkLst>
        </pc:spChg>
        <pc:spChg chg="mod">
          <ac:chgData name="Aizhan Kassymova" userId="116eda05-19b7-4ab1-b111-75ad639c04ed" providerId="ADAL" clId="{FFCE49F3-5F8D-2B4B-8D18-7A400D8CA18F}" dt="2022-07-16T05:09:01.488" v="1142" actId="20577"/>
          <ac:spMkLst>
            <pc:docMk/>
            <pc:sldMk cId="622832814" sldId="1009"/>
            <ac:spMk id="206" creationId="{6066254D-E62E-B446-8950-17FDF2A183D7}"/>
          </ac:spMkLst>
        </pc:spChg>
        <pc:spChg chg="mod">
          <ac:chgData name="Aizhan Kassymova" userId="116eda05-19b7-4ab1-b111-75ad639c04ed" providerId="ADAL" clId="{FFCE49F3-5F8D-2B4B-8D18-7A400D8CA18F}" dt="2022-07-15T18:14:56.838" v="605" actId="478"/>
          <ac:spMkLst>
            <pc:docMk/>
            <pc:sldMk cId="622832814" sldId="1009"/>
            <ac:spMk id="214" creationId="{FA7A7264-CB0E-4442-BA92-F16F6E6EF1F5}"/>
          </ac:spMkLst>
        </pc:spChg>
        <pc:spChg chg="del">
          <ac:chgData name="Aizhan Kassymova" userId="116eda05-19b7-4ab1-b111-75ad639c04ed" providerId="ADAL" clId="{FFCE49F3-5F8D-2B4B-8D18-7A400D8CA18F}" dt="2022-07-15T18:14:56.838" v="605" actId="478"/>
          <ac:spMkLst>
            <pc:docMk/>
            <pc:sldMk cId="622832814" sldId="1009"/>
            <ac:spMk id="215" creationId="{D54F6320-1E23-E649-BFED-E007672E7AB0}"/>
          </ac:spMkLst>
        </pc:spChg>
        <pc:grpChg chg="mod">
          <ac:chgData name="Aizhan Kassymova" userId="116eda05-19b7-4ab1-b111-75ad639c04ed" providerId="ADAL" clId="{FFCE49F3-5F8D-2B4B-8D18-7A400D8CA18F}" dt="2022-07-16T05:09:10.074" v="1144" actId="1076"/>
          <ac:grpSpMkLst>
            <pc:docMk/>
            <pc:sldMk cId="622832814" sldId="1009"/>
            <ac:grpSpMk id="24" creationId="{8D7B8AF0-B984-FB44-AB9F-07CA253CEA38}"/>
          </ac:grpSpMkLst>
        </pc:grpChg>
        <pc:grpChg chg="mod">
          <ac:chgData name="Aizhan Kassymova" userId="116eda05-19b7-4ab1-b111-75ad639c04ed" providerId="ADAL" clId="{FFCE49F3-5F8D-2B4B-8D18-7A400D8CA18F}" dt="2022-07-16T03:39:43.760" v="825"/>
          <ac:grpSpMkLst>
            <pc:docMk/>
            <pc:sldMk cId="622832814" sldId="1009"/>
            <ac:grpSpMk id="77" creationId="{0204AF74-1396-104A-87D1-95A4614EA10A}"/>
          </ac:grpSpMkLst>
        </pc:grpChg>
        <pc:grpChg chg="mod">
          <ac:chgData name="Aizhan Kassymova" userId="116eda05-19b7-4ab1-b111-75ad639c04ed" providerId="ADAL" clId="{FFCE49F3-5F8D-2B4B-8D18-7A400D8CA18F}" dt="2022-07-16T03:39:43.760" v="825"/>
          <ac:grpSpMkLst>
            <pc:docMk/>
            <pc:sldMk cId="622832814" sldId="1009"/>
            <ac:grpSpMk id="81" creationId="{BBEFAA32-01D5-174D-A563-219B7E938E65}"/>
          </ac:grpSpMkLst>
        </pc:grpChg>
        <pc:grpChg chg="mod">
          <ac:chgData name="Aizhan Kassymova" userId="116eda05-19b7-4ab1-b111-75ad639c04ed" providerId="ADAL" clId="{FFCE49F3-5F8D-2B4B-8D18-7A400D8CA18F}" dt="2022-07-16T03:39:43.760" v="825"/>
          <ac:grpSpMkLst>
            <pc:docMk/>
            <pc:sldMk cId="622832814" sldId="1009"/>
            <ac:grpSpMk id="82" creationId="{2F1E9753-461B-724C-ACD8-92A06085DCFF}"/>
          </ac:grpSpMkLst>
        </pc:grpChg>
        <pc:grpChg chg="mod">
          <ac:chgData name="Aizhan Kassymova" userId="116eda05-19b7-4ab1-b111-75ad639c04ed" providerId="ADAL" clId="{FFCE49F3-5F8D-2B4B-8D18-7A400D8CA18F}" dt="2022-07-16T03:39:43.760" v="825"/>
          <ac:grpSpMkLst>
            <pc:docMk/>
            <pc:sldMk cId="622832814" sldId="1009"/>
            <ac:grpSpMk id="83" creationId="{647AE73E-75D6-7D44-BB6A-A49CECE4F95B}"/>
          </ac:grpSpMkLst>
        </pc:grpChg>
        <pc:grpChg chg="mod">
          <ac:chgData name="Aizhan Kassymova" userId="116eda05-19b7-4ab1-b111-75ad639c04ed" providerId="ADAL" clId="{FFCE49F3-5F8D-2B4B-8D18-7A400D8CA18F}" dt="2022-07-16T05:09:06.860" v="1143" actId="1076"/>
          <ac:grpSpMkLst>
            <pc:docMk/>
            <pc:sldMk cId="622832814" sldId="1009"/>
            <ac:grpSpMk id="167" creationId="{044873AD-74A5-8A44-846B-EC5D0FBC82D7}"/>
          </ac:grpSpMkLst>
        </pc:grpChg>
        <pc:grpChg chg="mod">
          <ac:chgData name="Aizhan Kassymova" userId="116eda05-19b7-4ab1-b111-75ad639c04ed" providerId="ADAL" clId="{FFCE49F3-5F8D-2B4B-8D18-7A400D8CA18F}" dt="2022-07-16T05:09:06.860" v="1143" actId="1076"/>
          <ac:grpSpMkLst>
            <pc:docMk/>
            <pc:sldMk cId="622832814" sldId="1009"/>
            <ac:grpSpMk id="173" creationId="{1694DE96-689D-9540-964A-22F06F6D940F}"/>
          </ac:grpSpMkLst>
        </pc:grpChg>
        <pc:grpChg chg="mod">
          <ac:chgData name="Aizhan Kassymova" userId="116eda05-19b7-4ab1-b111-75ad639c04ed" providerId="ADAL" clId="{FFCE49F3-5F8D-2B4B-8D18-7A400D8CA18F}" dt="2022-07-16T05:09:06.860" v="1143" actId="1076"/>
          <ac:grpSpMkLst>
            <pc:docMk/>
            <pc:sldMk cId="622832814" sldId="1009"/>
            <ac:grpSpMk id="175" creationId="{3CFA0950-BC76-3949-8726-38646B18FD5C}"/>
          </ac:grpSpMkLst>
        </pc:grpChg>
        <pc:grpChg chg="mod">
          <ac:chgData name="Aizhan Kassymova" userId="116eda05-19b7-4ab1-b111-75ad639c04ed" providerId="ADAL" clId="{FFCE49F3-5F8D-2B4B-8D18-7A400D8CA18F}" dt="2022-07-16T05:09:06.860" v="1143" actId="1076"/>
          <ac:grpSpMkLst>
            <pc:docMk/>
            <pc:sldMk cId="622832814" sldId="1009"/>
            <ac:grpSpMk id="178" creationId="{16810F93-1596-884B-B639-A3868A5CD4D8}"/>
          </ac:grpSpMkLst>
        </pc:grpChg>
        <pc:grpChg chg="mod">
          <ac:chgData name="Aizhan Kassymova" userId="116eda05-19b7-4ab1-b111-75ad639c04ed" providerId="ADAL" clId="{FFCE49F3-5F8D-2B4B-8D18-7A400D8CA18F}" dt="2022-07-16T05:09:06.860" v="1143" actId="1076"/>
          <ac:grpSpMkLst>
            <pc:docMk/>
            <pc:sldMk cId="622832814" sldId="1009"/>
            <ac:grpSpMk id="180" creationId="{30895737-AC01-6342-BADB-B3B3BFE7FC46}"/>
          </ac:grpSpMkLst>
        </pc:grpChg>
        <pc:grpChg chg="mod">
          <ac:chgData name="Aizhan Kassymova" userId="116eda05-19b7-4ab1-b111-75ad639c04ed" providerId="ADAL" clId="{FFCE49F3-5F8D-2B4B-8D18-7A400D8CA18F}" dt="2022-07-15T18:14:37.851" v="602" actId="1076"/>
          <ac:grpSpMkLst>
            <pc:docMk/>
            <pc:sldMk cId="622832814" sldId="1009"/>
            <ac:grpSpMk id="212" creationId="{BD0C4974-D689-414F-A2EB-9B1043F3314D}"/>
          </ac:grpSpMkLst>
        </pc:grpChg>
        <pc:grpChg chg="mod">
          <ac:chgData name="Aizhan Kassymova" userId="116eda05-19b7-4ab1-b111-75ad639c04ed" providerId="ADAL" clId="{FFCE49F3-5F8D-2B4B-8D18-7A400D8CA18F}" dt="2022-07-15T18:15:16.931" v="610" actId="14100"/>
          <ac:grpSpMkLst>
            <pc:docMk/>
            <pc:sldMk cId="622832814" sldId="1009"/>
            <ac:grpSpMk id="213" creationId="{94888FAE-136F-094E-BF2A-11D94A17BB7F}"/>
          </ac:grpSpMkLst>
        </pc:grpChg>
        <pc:picChg chg="mod">
          <ac:chgData name="Aizhan Kassymova" userId="116eda05-19b7-4ab1-b111-75ad639c04ed" providerId="ADAL" clId="{FFCE49F3-5F8D-2B4B-8D18-7A400D8CA18F}" dt="2022-07-16T05:09:10.074" v="1144" actId="1076"/>
          <ac:picMkLst>
            <pc:docMk/>
            <pc:sldMk cId="622832814" sldId="1009"/>
            <ac:picMk id="25" creationId="{06D1D726-A569-254A-9E27-366DB8CF3211}"/>
          </ac:picMkLst>
        </pc:picChg>
        <pc:cxnChg chg="mod">
          <ac:chgData name="Aizhan Kassymova" userId="116eda05-19b7-4ab1-b111-75ad639c04ed" providerId="ADAL" clId="{FFCE49F3-5F8D-2B4B-8D18-7A400D8CA18F}" dt="2022-07-16T03:39:43.760" v="825"/>
          <ac:cxnSpMkLst>
            <pc:docMk/>
            <pc:sldMk cId="622832814" sldId="1009"/>
            <ac:cxnSpMk id="78" creationId="{44026509-71C6-2A41-AD9B-DEF9BBBA327C}"/>
          </ac:cxnSpMkLst>
        </pc:cxnChg>
        <pc:cxnChg chg="mod">
          <ac:chgData name="Aizhan Kassymova" userId="116eda05-19b7-4ab1-b111-75ad639c04ed" providerId="ADAL" clId="{FFCE49F3-5F8D-2B4B-8D18-7A400D8CA18F}" dt="2022-07-15T18:14:37.851" v="602" actId="1076"/>
          <ac:cxnSpMkLst>
            <pc:docMk/>
            <pc:sldMk cId="622832814" sldId="1009"/>
            <ac:cxnSpMk id="117" creationId="{B3EBBB35-9D82-7C43-B882-52ED90AE3A71}"/>
          </ac:cxnSpMkLst>
        </pc:cxnChg>
        <pc:cxnChg chg="mod">
          <ac:chgData name="Aizhan Kassymova" userId="116eda05-19b7-4ab1-b111-75ad639c04ed" providerId="ADAL" clId="{FFCE49F3-5F8D-2B4B-8D18-7A400D8CA18F}" dt="2022-07-15T18:14:37.851" v="602" actId="1076"/>
          <ac:cxnSpMkLst>
            <pc:docMk/>
            <pc:sldMk cId="622832814" sldId="1009"/>
            <ac:cxnSpMk id="148" creationId="{F2EA7353-AEFA-934F-93DE-A8D55DF75658}"/>
          </ac:cxnSpMkLst>
        </pc:cxnChg>
        <pc:cxnChg chg="mod">
          <ac:chgData name="Aizhan Kassymova" userId="116eda05-19b7-4ab1-b111-75ad639c04ed" providerId="ADAL" clId="{FFCE49F3-5F8D-2B4B-8D18-7A400D8CA18F}" dt="2022-07-15T18:14:37.851" v="602" actId="1076"/>
          <ac:cxnSpMkLst>
            <pc:docMk/>
            <pc:sldMk cId="622832814" sldId="1009"/>
            <ac:cxnSpMk id="149" creationId="{840242E3-3BEB-D543-B881-84EB2D13BD66}"/>
          </ac:cxnSpMkLst>
        </pc:cxnChg>
        <pc:cxnChg chg="mod">
          <ac:chgData name="Aizhan Kassymova" userId="116eda05-19b7-4ab1-b111-75ad639c04ed" providerId="ADAL" clId="{FFCE49F3-5F8D-2B4B-8D18-7A400D8CA18F}" dt="2022-07-15T18:14:37.851" v="602" actId="1076"/>
          <ac:cxnSpMkLst>
            <pc:docMk/>
            <pc:sldMk cId="622832814" sldId="1009"/>
            <ac:cxnSpMk id="150" creationId="{DC27D746-0691-6F47-9E9D-1D63DF11D081}"/>
          </ac:cxnSpMkLst>
        </pc:cxnChg>
        <pc:cxnChg chg="mod">
          <ac:chgData name="Aizhan Kassymova" userId="116eda05-19b7-4ab1-b111-75ad639c04ed" providerId="ADAL" clId="{FFCE49F3-5F8D-2B4B-8D18-7A400D8CA18F}" dt="2022-07-15T18:14:56.838" v="605" actId="478"/>
          <ac:cxnSpMkLst>
            <pc:docMk/>
            <pc:sldMk cId="622832814" sldId="1009"/>
            <ac:cxnSpMk id="216" creationId="{3F2C66BF-55D8-0549-A9DA-934202F38DD5}"/>
          </ac:cxnSpMkLst>
        </pc:cxnChg>
        <pc:cxnChg chg="mod">
          <ac:chgData name="Aizhan Kassymova" userId="116eda05-19b7-4ab1-b111-75ad639c04ed" providerId="ADAL" clId="{FFCE49F3-5F8D-2B4B-8D18-7A400D8CA18F}" dt="2022-07-15T18:14:56.838" v="605" actId="478"/>
          <ac:cxnSpMkLst>
            <pc:docMk/>
            <pc:sldMk cId="622832814" sldId="1009"/>
            <ac:cxnSpMk id="217" creationId="{CA370408-C974-CD4A-8EF6-0AEC3924D4ED}"/>
          </ac:cxnSpMkLst>
        </pc:cxnChg>
        <pc:cxnChg chg="mod">
          <ac:chgData name="Aizhan Kassymova" userId="116eda05-19b7-4ab1-b111-75ad639c04ed" providerId="ADAL" clId="{FFCE49F3-5F8D-2B4B-8D18-7A400D8CA18F}" dt="2022-07-15T18:14:56.838" v="605" actId="478"/>
          <ac:cxnSpMkLst>
            <pc:docMk/>
            <pc:sldMk cId="622832814" sldId="1009"/>
            <ac:cxnSpMk id="218" creationId="{5A7BF2B3-45B8-414A-8B63-2480CF8FA113}"/>
          </ac:cxnSpMkLst>
        </pc:cxnChg>
        <pc:cxnChg chg="mod">
          <ac:chgData name="Aizhan Kassymova" userId="116eda05-19b7-4ab1-b111-75ad639c04ed" providerId="ADAL" clId="{FFCE49F3-5F8D-2B4B-8D18-7A400D8CA18F}" dt="2022-07-15T18:14:56.838" v="605" actId="478"/>
          <ac:cxnSpMkLst>
            <pc:docMk/>
            <pc:sldMk cId="622832814" sldId="1009"/>
            <ac:cxnSpMk id="219" creationId="{9A1FEA61-81C7-C449-880B-15A8ACAF5500}"/>
          </ac:cxnSpMkLst>
        </pc:cxnChg>
      </pc:sldChg>
      <pc:sldChg chg="modSp mod modNotesTx">
        <pc:chgData name="Aizhan Kassymova" userId="116eda05-19b7-4ab1-b111-75ad639c04ed" providerId="ADAL" clId="{FFCE49F3-5F8D-2B4B-8D18-7A400D8CA18F}" dt="2022-07-16T07:30:58.296" v="3010" actId="1076"/>
        <pc:sldMkLst>
          <pc:docMk/>
          <pc:sldMk cId="2628641788" sldId="1010"/>
        </pc:sldMkLst>
        <pc:spChg chg="mod">
          <ac:chgData name="Aizhan Kassymova" userId="116eda05-19b7-4ab1-b111-75ad639c04ed" providerId="ADAL" clId="{FFCE49F3-5F8D-2B4B-8D18-7A400D8CA18F}" dt="2022-07-16T07:30:39.900" v="3007" actId="1076"/>
          <ac:spMkLst>
            <pc:docMk/>
            <pc:sldMk cId="2628641788" sldId="1010"/>
            <ac:spMk id="3" creationId="{A763C0FF-36B6-664F-90B3-14AB76C3338D}"/>
          </ac:spMkLst>
        </pc:spChg>
        <pc:spChg chg="mod">
          <ac:chgData name="Aizhan Kassymova" userId="116eda05-19b7-4ab1-b111-75ad639c04ed" providerId="ADAL" clId="{FFCE49F3-5F8D-2B4B-8D18-7A400D8CA18F}" dt="2022-07-16T07:30:25.471" v="3005" actId="14100"/>
          <ac:spMkLst>
            <pc:docMk/>
            <pc:sldMk cId="2628641788" sldId="1010"/>
            <ac:spMk id="8" creationId="{7FC87645-22AD-8040-8C83-BC2F64C5D928}"/>
          </ac:spMkLst>
        </pc:spChg>
        <pc:spChg chg="mod">
          <ac:chgData name="Aizhan Kassymova" userId="116eda05-19b7-4ab1-b111-75ad639c04ed" providerId="ADAL" clId="{FFCE49F3-5F8D-2B4B-8D18-7A400D8CA18F}" dt="2022-07-16T07:30:39.900" v="3007" actId="1076"/>
          <ac:spMkLst>
            <pc:docMk/>
            <pc:sldMk cId="2628641788" sldId="1010"/>
            <ac:spMk id="19" creationId="{D1D9D12F-41D2-1C43-BE10-20C3B18B6C74}"/>
          </ac:spMkLst>
        </pc:spChg>
        <pc:spChg chg="mod">
          <ac:chgData name="Aizhan Kassymova" userId="116eda05-19b7-4ab1-b111-75ad639c04ed" providerId="ADAL" clId="{FFCE49F3-5F8D-2B4B-8D18-7A400D8CA18F}" dt="2022-07-16T07:30:45.739" v="3008" actId="1076"/>
          <ac:spMkLst>
            <pc:docMk/>
            <pc:sldMk cId="2628641788" sldId="1010"/>
            <ac:spMk id="21" creationId="{173E1221-1527-4744-A110-60E3BD72A69D}"/>
          </ac:spMkLst>
        </pc:spChg>
        <pc:spChg chg="mod">
          <ac:chgData name="Aizhan Kassymova" userId="116eda05-19b7-4ab1-b111-75ad639c04ed" providerId="ADAL" clId="{FFCE49F3-5F8D-2B4B-8D18-7A400D8CA18F}" dt="2022-07-16T07:30:45.739" v="3008" actId="1076"/>
          <ac:spMkLst>
            <pc:docMk/>
            <pc:sldMk cId="2628641788" sldId="1010"/>
            <ac:spMk id="22" creationId="{5D7E6050-1C4A-AC42-9C80-455BF3E89624}"/>
          </ac:spMkLst>
        </pc:spChg>
        <pc:spChg chg="mod">
          <ac:chgData name="Aizhan Kassymova" userId="116eda05-19b7-4ab1-b111-75ad639c04ed" providerId="ADAL" clId="{FFCE49F3-5F8D-2B4B-8D18-7A400D8CA18F}" dt="2022-07-16T07:30:58.296" v="3010" actId="1076"/>
          <ac:spMkLst>
            <pc:docMk/>
            <pc:sldMk cId="2628641788" sldId="1010"/>
            <ac:spMk id="27" creationId="{821B1C9B-1511-9048-954A-42C526FFA552}"/>
          </ac:spMkLst>
        </pc:spChg>
        <pc:spChg chg="mod">
          <ac:chgData name="Aizhan Kassymova" userId="116eda05-19b7-4ab1-b111-75ad639c04ed" providerId="ADAL" clId="{FFCE49F3-5F8D-2B4B-8D18-7A400D8CA18F}" dt="2022-07-16T07:30:58.296" v="3010" actId="1076"/>
          <ac:spMkLst>
            <pc:docMk/>
            <pc:sldMk cId="2628641788" sldId="1010"/>
            <ac:spMk id="28" creationId="{94F6A773-D867-F74F-B5C6-8190F112DD55}"/>
          </ac:spMkLst>
        </pc:spChg>
        <pc:spChg chg="mod">
          <ac:chgData name="Aizhan Kassymova" userId="116eda05-19b7-4ab1-b111-75ad639c04ed" providerId="ADAL" clId="{FFCE49F3-5F8D-2B4B-8D18-7A400D8CA18F}" dt="2022-07-16T07:30:51.687" v="3009" actId="1076"/>
          <ac:spMkLst>
            <pc:docMk/>
            <pc:sldMk cId="2628641788" sldId="1010"/>
            <ac:spMk id="30" creationId="{0D53E4D4-FAC6-1E4B-882F-3AD5F8C274EF}"/>
          </ac:spMkLst>
        </pc:spChg>
        <pc:spChg chg="mod">
          <ac:chgData name="Aizhan Kassymova" userId="116eda05-19b7-4ab1-b111-75ad639c04ed" providerId="ADAL" clId="{FFCE49F3-5F8D-2B4B-8D18-7A400D8CA18F}" dt="2022-07-16T07:30:51.687" v="3009" actId="1076"/>
          <ac:spMkLst>
            <pc:docMk/>
            <pc:sldMk cId="2628641788" sldId="1010"/>
            <ac:spMk id="31" creationId="{2F3023D6-375B-E04C-A47A-CBC847CE62DB}"/>
          </ac:spMkLst>
        </pc:spChg>
        <pc:grpChg chg="mod">
          <ac:chgData name="Aizhan Kassymova" userId="116eda05-19b7-4ab1-b111-75ad639c04ed" providerId="ADAL" clId="{FFCE49F3-5F8D-2B4B-8D18-7A400D8CA18F}" dt="2022-07-16T07:30:39.900" v="3007" actId="1076"/>
          <ac:grpSpMkLst>
            <pc:docMk/>
            <pc:sldMk cId="2628641788" sldId="1010"/>
            <ac:grpSpMk id="4" creationId="{0D5C6DD9-E1C8-9A47-B128-964947A9BCA1}"/>
          </ac:grpSpMkLst>
        </pc:grpChg>
        <pc:grpChg chg="mod">
          <ac:chgData name="Aizhan Kassymova" userId="116eda05-19b7-4ab1-b111-75ad639c04ed" providerId="ADAL" clId="{FFCE49F3-5F8D-2B4B-8D18-7A400D8CA18F}" dt="2022-07-16T07:30:45.739" v="3008" actId="1076"/>
          <ac:grpSpMkLst>
            <pc:docMk/>
            <pc:sldMk cId="2628641788" sldId="1010"/>
            <ac:grpSpMk id="20" creationId="{FBC066ED-EC5C-E148-85B2-CE56D9C40F28}"/>
          </ac:grpSpMkLst>
        </pc:grpChg>
        <pc:grpChg chg="mod">
          <ac:chgData name="Aizhan Kassymova" userId="116eda05-19b7-4ab1-b111-75ad639c04ed" providerId="ADAL" clId="{FFCE49F3-5F8D-2B4B-8D18-7A400D8CA18F}" dt="2022-07-16T07:30:58.296" v="3010" actId="1076"/>
          <ac:grpSpMkLst>
            <pc:docMk/>
            <pc:sldMk cId="2628641788" sldId="1010"/>
            <ac:grpSpMk id="26" creationId="{AC9AAF3B-AED3-A449-97D4-F0291249333B}"/>
          </ac:grpSpMkLst>
        </pc:grpChg>
        <pc:grpChg chg="mod">
          <ac:chgData name="Aizhan Kassymova" userId="116eda05-19b7-4ab1-b111-75ad639c04ed" providerId="ADAL" clId="{FFCE49F3-5F8D-2B4B-8D18-7A400D8CA18F}" dt="2022-07-16T07:30:51.687" v="3009" actId="1076"/>
          <ac:grpSpMkLst>
            <pc:docMk/>
            <pc:sldMk cId="2628641788" sldId="1010"/>
            <ac:grpSpMk id="29" creationId="{5725BE4D-F37D-9C4B-B89A-22367E8DCDC6}"/>
          </ac:grpSpMkLst>
        </pc:grpChg>
      </pc:sldChg>
      <pc:sldChg chg="modSp mod">
        <pc:chgData name="Aizhan Kassymova" userId="116eda05-19b7-4ab1-b111-75ad639c04ed" providerId="ADAL" clId="{FFCE49F3-5F8D-2B4B-8D18-7A400D8CA18F}" dt="2022-07-15T16:01:53.350" v="9" actId="14100"/>
        <pc:sldMkLst>
          <pc:docMk/>
          <pc:sldMk cId="3538661402" sldId="1014"/>
        </pc:sldMkLst>
        <pc:spChg chg="mod">
          <ac:chgData name="Aizhan Kassymova" userId="116eda05-19b7-4ab1-b111-75ad639c04ed" providerId="ADAL" clId="{FFCE49F3-5F8D-2B4B-8D18-7A400D8CA18F}" dt="2022-07-15T16:01:53.350" v="9" actId="14100"/>
          <ac:spMkLst>
            <pc:docMk/>
            <pc:sldMk cId="3538661402" sldId="1014"/>
            <ac:spMk id="111" creationId="{1B4EE37F-42F3-2442-ACAD-B722241FF92E}"/>
          </ac:spMkLst>
        </pc:spChg>
      </pc:sldChg>
      <pc:sldChg chg="del">
        <pc:chgData name="Aizhan Kassymova" userId="116eda05-19b7-4ab1-b111-75ad639c04ed" providerId="ADAL" clId="{FFCE49F3-5F8D-2B4B-8D18-7A400D8CA18F}" dt="2022-07-16T07:21:57.924" v="2810" actId="2696"/>
        <pc:sldMkLst>
          <pc:docMk/>
          <pc:sldMk cId="4019658133" sldId="1015"/>
        </pc:sldMkLst>
      </pc:sldChg>
      <pc:sldChg chg="del">
        <pc:chgData name="Aizhan Kassymova" userId="116eda05-19b7-4ab1-b111-75ad639c04ed" providerId="ADAL" clId="{FFCE49F3-5F8D-2B4B-8D18-7A400D8CA18F}" dt="2022-07-15T17:53:09.806" v="127" actId="2696"/>
        <pc:sldMkLst>
          <pc:docMk/>
          <pc:sldMk cId="815488491" sldId="1016"/>
        </pc:sldMkLst>
      </pc:sldChg>
      <pc:sldChg chg="addSp delSp modSp add mod modNotesTx">
        <pc:chgData name="Aizhan Kassymova" userId="116eda05-19b7-4ab1-b111-75ad639c04ed" providerId="ADAL" clId="{FFCE49F3-5F8D-2B4B-8D18-7A400D8CA18F}" dt="2022-07-15T18:03:34.201" v="505"/>
        <pc:sldMkLst>
          <pc:docMk/>
          <pc:sldMk cId="2424358755" sldId="1016"/>
        </pc:sldMkLst>
        <pc:spChg chg="mod">
          <ac:chgData name="Aizhan Kassymova" userId="116eda05-19b7-4ab1-b111-75ad639c04ed" providerId="ADAL" clId="{FFCE49F3-5F8D-2B4B-8D18-7A400D8CA18F}" dt="2022-07-15T17:58:12.054" v="227"/>
          <ac:spMkLst>
            <pc:docMk/>
            <pc:sldMk cId="2424358755" sldId="1016"/>
            <ac:spMk id="2" creationId="{3B8CD900-19EC-824C-BF74-AADFBF5A172E}"/>
          </ac:spMkLst>
        </pc:spChg>
        <pc:spChg chg="mod">
          <ac:chgData name="Aizhan Kassymova" userId="116eda05-19b7-4ab1-b111-75ad639c04ed" providerId="ADAL" clId="{FFCE49F3-5F8D-2B4B-8D18-7A400D8CA18F}" dt="2022-07-15T18:03:19.713" v="503" actId="20577"/>
          <ac:spMkLst>
            <pc:docMk/>
            <pc:sldMk cId="2424358755" sldId="1016"/>
            <ac:spMk id="4" creationId="{1E944C3F-C77B-9A49-ACB6-EDB2E17C9D3A}"/>
          </ac:spMkLst>
        </pc:spChg>
        <pc:spChg chg="del">
          <ac:chgData name="Aizhan Kassymova" userId="116eda05-19b7-4ab1-b111-75ad639c04ed" providerId="ADAL" clId="{FFCE49F3-5F8D-2B4B-8D18-7A400D8CA18F}" dt="2022-07-15T18:03:33.732" v="504" actId="478"/>
          <ac:spMkLst>
            <pc:docMk/>
            <pc:sldMk cId="2424358755" sldId="1016"/>
            <ac:spMk id="6" creationId="{5C89035B-463A-1E40-A130-AE9AA3E37667}"/>
          </ac:spMkLst>
        </pc:spChg>
        <pc:spChg chg="mod">
          <ac:chgData name="Aizhan Kassymova" userId="116eda05-19b7-4ab1-b111-75ad639c04ed" providerId="ADAL" clId="{FFCE49F3-5F8D-2B4B-8D18-7A400D8CA18F}" dt="2022-07-15T18:02:51.285" v="470" actId="20577"/>
          <ac:spMkLst>
            <pc:docMk/>
            <pc:sldMk cId="2424358755" sldId="1016"/>
            <ac:spMk id="9" creationId="{02AF1634-8914-FF4A-8ACB-58E0BABFE65B}"/>
          </ac:spMkLst>
        </pc:spChg>
        <pc:spChg chg="add mod">
          <ac:chgData name="Aizhan Kassymova" userId="116eda05-19b7-4ab1-b111-75ad639c04ed" providerId="ADAL" clId="{FFCE49F3-5F8D-2B4B-8D18-7A400D8CA18F}" dt="2022-07-15T18:03:34.201" v="505"/>
          <ac:spMkLst>
            <pc:docMk/>
            <pc:sldMk cId="2424358755" sldId="1016"/>
            <ac:spMk id="16" creationId="{D0E95591-519F-B243-C24D-B5725063E400}"/>
          </ac:spMkLst>
        </pc:spChg>
        <pc:spChg chg="mod">
          <ac:chgData name="Aizhan Kassymova" userId="116eda05-19b7-4ab1-b111-75ad639c04ed" providerId="ADAL" clId="{FFCE49F3-5F8D-2B4B-8D18-7A400D8CA18F}" dt="2022-07-15T18:01:28.985" v="393" actId="255"/>
          <ac:spMkLst>
            <pc:docMk/>
            <pc:sldMk cId="2424358755" sldId="1016"/>
            <ac:spMk id="17" creationId="{921D3CC3-7FC4-4346-86E8-F841A7674F2D}"/>
          </ac:spMkLst>
        </pc:spChg>
      </pc:sldChg>
      <pc:sldChg chg="del">
        <pc:chgData name="Aizhan Kassymova" userId="116eda05-19b7-4ab1-b111-75ad639c04ed" providerId="ADAL" clId="{FFCE49F3-5F8D-2B4B-8D18-7A400D8CA18F}" dt="2022-07-16T07:21:24.075" v="2809" actId="2696"/>
        <pc:sldMkLst>
          <pc:docMk/>
          <pc:sldMk cId="4032368679" sldId="1017"/>
        </pc:sldMkLst>
      </pc:sldChg>
    </pc:docChg>
  </pc:docChgLst>
  <pc:docChgLst>
    <pc:chgData name="Aizhan Kassymova" userId="S::a.kassymova@satbayev.university::116eda05-19b7-4ab1-b111-75ad639c04ed" providerId="AD" clId="Web-{C07E459D-C0C4-7D1B-17A3-F67B289F98CC}"/>
    <pc:docChg chg="addSld delSld modSld sldOrd">
      <pc:chgData name="Aizhan Kassymova" userId="S::a.kassymova@satbayev.university::116eda05-19b7-4ab1-b111-75ad639c04ed" providerId="AD" clId="Web-{C07E459D-C0C4-7D1B-17A3-F67B289F98CC}" dt="2022-07-15T12:20:56.909" v="1340"/>
      <pc:docMkLst>
        <pc:docMk/>
      </pc:docMkLst>
      <pc:sldChg chg="modSp">
        <pc:chgData name="Aizhan Kassymova" userId="S::a.kassymova@satbayev.university::116eda05-19b7-4ab1-b111-75ad639c04ed" providerId="AD" clId="Web-{C07E459D-C0C4-7D1B-17A3-F67B289F98CC}" dt="2022-07-15T12:17:40.833" v="1324" actId="20577"/>
        <pc:sldMkLst>
          <pc:docMk/>
          <pc:sldMk cId="618695574" sldId="256"/>
        </pc:sldMkLst>
        <pc:spChg chg="mod">
          <ac:chgData name="Aizhan Kassymova" userId="S::a.kassymova@satbayev.university::116eda05-19b7-4ab1-b111-75ad639c04ed" providerId="AD" clId="Web-{C07E459D-C0C4-7D1B-17A3-F67B289F98CC}" dt="2022-07-15T12:17:40.833" v="1324" actId="20577"/>
          <ac:spMkLst>
            <pc:docMk/>
            <pc:sldMk cId="618695574" sldId="256"/>
            <ac:spMk id="2" creationId="{DE9F32F8-75B0-5A0E-5B02-750E4F25B5F1}"/>
          </ac:spMkLst>
        </pc:spChg>
      </pc:sldChg>
      <pc:sldChg chg="del">
        <pc:chgData name="Aizhan Kassymova" userId="S::a.kassymova@satbayev.university::116eda05-19b7-4ab1-b111-75ad639c04ed" providerId="AD" clId="Web-{C07E459D-C0C4-7D1B-17A3-F67B289F98CC}" dt="2022-07-15T12:16:25.187" v="1297"/>
        <pc:sldMkLst>
          <pc:docMk/>
          <pc:sldMk cId="3991590088" sldId="965"/>
        </pc:sldMkLst>
      </pc:sldChg>
      <pc:sldChg chg="del">
        <pc:chgData name="Aizhan Kassymova" userId="S::a.kassymova@satbayev.university::116eda05-19b7-4ab1-b111-75ad639c04ed" providerId="AD" clId="Web-{C07E459D-C0C4-7D1B-17A3-F67B289F98CC}" dt="2022-07-15T12:16:26.140" v="1298"/>
        <pc:sldMkLst>
          <pc:docMk/>
          <pc:sldMk cId="974050777" sldId="966"/>
        </pc:sldMkLst>
      </pc:sldChg>
      <pc:sldChg chg="del">
        <pc:chgData name="Aizhan Kassymova" userId="S::a.kassymova@satbayev.university::116eda05-19b7-4ab1-b111-75ad639c04ed" providerId="AD" clId="Web-{C07E459D-C0C4-7D1B-17A3-F67B289F98CC}" dt="2022-07-15T12:16:28.124" v="1301"/>
        <pc:sldMkLst>
          <pc:docMk/>
          <pc:sldMk cId="3035734876" sldId="970"/>
        </pc:sldMkLst>
      </pc:sldChg>
      <pc:sldChg chg="del">
        <pc:chgData name="Aizhan Kassymova" userId="S::a.kassymova@satbayev.university::116eda05-19b7-4ab1-b111-75ad639c04ed" providerId="AD" clId="Web-{C07E459D-C0C4-7D1B-17A3-F67B289F98CC}" dt="2022-07-15T12:16:27.890" v="1300"/>
        <pc:sldMkLst>
          <pc:docMk/>
          <pc:sldMk cId="4220618177" sldId="971"/>
        </pc:sldMkLst>
      </pc:sldChg>
      <pc:sldChg chg="del">
        <pc:chgData name="Aizhan Kassymova" userId="S::a.kassymova@satbayev.university::116eda05-19b7-4ab1-b111-75ad639c04ed" providerId="AD" clId="Web-{C07E459D-C0C4-7D1B-17A3-F67B289F98CC}" dt="2022-07-15T12:16:27.327" v="1299"/>
        <pc:sldMkLst>
          <pc:docMk/>
          <pc:sldMk cId="1884211587" sldId="972"/>
        </pc:sldMkLst>
      </pc:sldChg>
      <pc:sldChg chg="modSp modNotes">
        <pc:chgData name="Aizhan Kassymova" userId="S::a.kassymova@satbayev.university::116eda05-19b7-4ab1-b111-75ad639c04ed" providerId="AD" clId="Web-{C07E459D-C0C4-7D1B-17A3-F67B289F98CC}" dt="2022-07-15T12:18:01.959" v="1325" actId="20577"/>
        <pc:sldMkLst>
          <pc:docMk/>
          <pc:sldMk cId="3896205319" sldId="973"/>
        </pc:sldMkLst>
        <pc:spChg chg="mod">
          <ac:chgData name="Aizhan Kassymova" userId="S::a.kassymova@satbayev.university::116eda05-19b7-4ab1-b111-75ad639c04ed" providerId="AD" clId="Web-{C07E459D-C0C4-7D1B-17A3-F67B289F98CC}" dt="2022-07-15T12:18:01.959" v="1325" actId="20577"/>
          <ac:spMkLst>
            <pc:docMk/>
            <pc:sldMk cId="3896205319" sldId="973"/>
            <ac:spMk id="3" creationId="{3442F0EB-D236-E592-A42B-8E35B6662FAD}"/>
          </ac:spMkLst>
        </pc:spChg>
      </pc:sldChg>
      <pc:sldChg chg="del">
        <pc:chgData name="Aizhan Kassymova" userId="S::a.kassymova@satbayev.university::116eda05-19b7-4ab1-b111-75ad639c04ed" providerId="AD" clId="Web-{C07E459D-C0C4-7D1B-17A3-F67B289F98CC}" dt="2022-07-15T12:16:31.797" v="1305"/>
        <pc:sldMkLst>
          <pc:docMk/>
          <pc:sldMk cId="3040384433" sldId="974"/>
        </pc:sldMkLst>
      </pc:sldChg>
      <pc:sldChg chg="del">
        <pc:chgData name="Aizhan Kassymova" userId="S::a.kassymova@satbayev.university::116eda05-19b7-4ab1-b111-75ad639c04ed" providerId="AD" clId="Web-{C07E459D-C0C4-7D1B-17A3-F67B289F98CC}" dt="2022-07-15T12:16:29.265" v="1302"/>
        <pc:sldMkLst>
          <pc:docMk/>
          <pc:sldMk cId="4017229420" sldId="975"/>
        </pc:sldMkLst>
      </pc:sldChg>
      <pc:sldChg chg="del">
        <pc:chgData name="Aizhan Kassymova" userId="S::a.kassymova@satbayev.university::116eda05-19b7-4ab1-b111-75ad639c04ed" providerId="AD" clId="Web-{C07E459D-C0C4-7D1B-17A3-F67B289F98CC}" dt="2022-07-15T12:16:30.546" v="1304"/>
        <pc:sldMkLst>
          <pc:docMk/>
          <pc:sldMk cId="701523990" sldId="977"/>
        </pc:sldMkLst>
      </pc:sldChg>
      <pc:sldChg chg="del">
        <pc:chgData name="Aizhan Kassymova" userId="S::a.kassymova@satbayev.university::116eda05-19b7-4ab1-b111-75ad639c04ed" providerId="AD" clId="Web-{C07E459D-C0C4-7D1B-17A3-F67B289F98CC}" dt="2022-07-15T12:16:30.328" v="1303"/>
        <pc:sldMkLst>
          <pc:docMk/>
          <pc:sldMk cId="3849016194" sldId="978"/>
        </pc:sldMkLst>
      </pc:sldChg>
      <pc:sldChg chg="del">
        <pc:chgData name="Aizhan Kassymova" userId="S::a.kassymova@satbayev.university::116eda05-19b7-4ab1-b111-75ad639c04ed" providerId="AD" clId="Web-{C07E459D-C0C4-7D1B-17A3-F67B289F98CC}" dt="2022-07-15T12:16:34.265" v="1309"/>
        <pc:sldMkLst>
          <pc:docMk/>
          <pc:sldMk cId="2568781362" sldId="979"/>
        </pc:sldMkLst>
      </pc:sldChg>
      <pc:sldChg chg="del">
        <pc:chgData name="Aizhan Kassymova" userId="S::a.kassymova@satbayev.university::116eda05-19b7-4ab1-b111-75ad639c04ed" providerId="AD" clId="Web-{C07E459D-C0C4-7D1B-17A3-F67B289F98CC}" dt="2022-07-15T12:16:33.343" v="1308"/>
        <pc:sldMkLst>
          <pc:docMk/>
          <pc:sldMk cId="3181265755" sldId="980"/>
        </pc:sldMkLst>
      </pc:sldChg>
      <pc:sldChg chg="del">
        <pc:chgData name="Aizhan Kassymova" userId="S::a.kassymova@satbayev.university::116eda05-19b7-4ab1-b111-75ad639c04ed" providerId="AD" clId="Web-{C07E459D-C0C4-7D1B-17A3-F67B289F98CC}" dt="2022-07-15T12:16:32.968" v="1307"/>
        <pc:sldMkLst>
          <pc:docMk/>
          <pc:sldMk cId="2364544183" sldId="981"/>
        </pc:sldMkLst>
      </pc:sldChg>
      <pc:sldChg chg="del">
        <pc:chgData name="Aizhan Kassymova" userId="S::a.kassymova@satbayev.university::116eda05-19b7-4ab1-b111-75ad639c04ed" providerId="AD" clId="Web-{C07E459D-C0C4-7D1B-17A3-F67B289F98CC}" dt="2022-07-15T12:16:32.875" v="1306"/>
        <pc:sldMkLst>
          <pc:docMk/>
          <pc:sldMk cId="1887142851" sldId="982"/>
        </pc:sldMkLst>
      </pc:sldChg>
      <pc:sldChg chg="del">
        <pc:chgData name="Aizhan Kassymova" userId="S::a.kassymova@satbayev.university::116eda05-19b7-4ab1-b111-75ad639c04ed" providerId="AD" clId="Web-{C07E459D-C0C4-7D1B-17A3-F67B289F98CC}" dt="2022-07-15T12:16:41.407" v="1318"/>
        <pc:sldMkLst>
          <pc:docMk/>
          <pc:sldMk cId="1433602419" sldId="983"/>
        </pc:sldMkLst>
      </pc:sldChg>
      <pc:sldChg chg="del">
        <pc:chgData name="Aizhan Kassymova" userId="S::a.kassymova@satbayev.university::116eda05-19b7-4ab1-b111-75ad639c04ed" providerId="AD" clId="Web-{C07E459D-C0C4-7D1B-17A3-F67B289F98CC}" dt="2022-07-15T12:16:38.969" v="1317"/>
        <pc:sldMkLst>
          <pc:docMk/>
          <pc:sldMk cId="3313835661" sldId="984"/>
        </pc:sldMkLst>
      </pc:sldChg>
      <pc:sldChg chg="del">
        <pc:chgData name="Aizhan Kassymova" userId="S::a.kassymova@satbayev.university::116eda05-19b7-4ab1-b111-75ad639c04ed" providerId="AD" clId="Web-{C07E459D-C0C4-7D1B-17A3-F67B289F98CC}" dt="2022-07-15T12:16:38.516" v="1316"/>
        <pc:sldMkLst>
          <pc:docMk/>
          <pc:sldMk cId="1971631348" sldId="985"/>
        </pc:sldMkLst>
      </pc:sldChg>
      <pc:sldChg chg="del">
        <pc:chgData name="Aizhan Kassymova" userId="S::a.kassymova@satbayev.university::116eda05-19b7-4ab1-b111-75ad639c04ed" providerId="AD" clId="Web-{C07E459D-C0C4-7D1B-17A3-F67B289F98CC}" dt="2022-07-15T12:16:38.438" v="1315"/>
        <pc:sldMkLst>
          <pc:docMk/>
          <pc:sldMk cId="4090509329" sldId="986"/>
        </pc:sldMkLst>
      </pc:sldChg>
      <pc:sldChg chg="del">
        <pc:chgData name="Aizhan Kassymova" userId="S::a.kassymova@satbayev.university::116eda05-19b7-4ab1-b111-75ad639c04ed" providerId="AD" clId="Web-{C07E459D-C0C4-7D1B-17A3-F67B289F98CC}" dt="2022-07-15T12:16:38.281" v="1314"/>
        <pc:sldMkLst>
          <pc:docMk/>
          <pc:sldMk cId="3110794418" sldId="987"/>
        </pc:sldMkLst>
      </pc:sldChg>
      <pc:sldChg chg="del">
        <pc:chgData name="Aizhan Kassymova" userId="S::a.kassymova@satbayev.university::116eda05-19b7-4ab1-b111-75ad639c04ed" providerId="AD" clId="Web-{C07E459D-C0C4-7D1B-17A3-F67B289F98CC}" dt="2022-07-15T12:16:37.156" v="1313"/>
        <pc:sldMkLst>
          <pc:docMk/>
          <pc:sldMk cId="2209116651" sldId="988"/>
        </pc:sldMkLst>
      </pc:sldChg>
      <pc:sldChg chg="del">
        <pc:chgData name="Aizhan Kassymova" userId="S::a.kassymova@satbayev.university::116eda05-19b7-4ab1-b111-75ad639c04ed" providerId="AD" clId="Web-{C07E459D-C0C4-7D1B-17A3-F67B289F98CC}" dt="2022-07-15T12:16:36.094" v="1312"/>
        <pc:sldMkLst>
          <pc:docMk/>
          <pc:sldMk cId="2203902979" sldId="989"/>
        </pc:sldMkLst>
      </pc:sldChg>
      <pc:sldChg chg="del">
        <pc:chgData name="Aizhan Kassymova" userId="S::a.kassymova@satbayev.university::116eda05-19b7-4ab1-b111-75ad639c04ed" providerId="AD" clId="Web-{C07E459D-C0C4-7D1B-17A3-F67B289F98CC}" dt="2022-07-15T12:16:35.409" v="1311"/>
        <pc:sldMkLst>
          <pc:docMk/>
          <pc:sldMk cId="3405062112" sldId="990"/>
        </pc:sldMkLst>
      </pc:sldChg>
      <pc:sldChg chg="del">
        <pc:chgData name="Aizhan Kassymova" userId="S::a.kassymova@satbayev.university::116eda05-19b7-4ab1-b111-75ad639c04ed" providerId="AD" clId="Web-{C07E459D-C0C4-7D1B-17A3-F67B289F98CC}" dt="2022-07-15T12:16:34.625" v="1310"/>
        <pc:sldMkLst>
          <pc:docMk/>
          <pc:sldMk cId="3444745692" sldId="992"/>
        </pc:sldMkLst>
      </pc:sldChg>
      <pc:sldChg chg="new del">
        <pc:chgData name="Aizhan Kassymova" userId="S::a.kassymova@satbayev.university::116eda05-19b7-4ab1-b111-75ad639c04ed" providerId="AD" clId="Web-{C07E459D-C0C4-7D1B-17A3-F67B289F98CC}" dt="2022-07-15T09:43:27.444" v="8"/>
        <pc:sldMkLst>
          <pc:docMk/>
          <pc:sldMk cId="791830446" sldId="993"/>
        </pc:sldMkLst>
      </pc:sldChg>
      <pc:sldChg chg="addSp delSp modSp add delAnim modNotes">
        <pc:chgData name="Aizhan Kassymova" userId="S::a.kassymova@satbayev.university::116eda05-19b7-4ab1-b111-75ad639c04ed" providerId="AD" clId="Web-{C07E459D-C0C4-7D1B-17A3-F67B289F98CC}" dt="2022-07-15T12:16:20.249" v="1296"/>
        <pc:sldMkLst>
          <pc:docMk/>
          <pc:sldMk cId="3559371383" sldId="993"/>
        </pc:sldMkLst>
        <pc:spChg chg="mod">
          <ac:chgData name="Aizhan Kassymova" userId="S::a.kassymova@satbayev.university::116eda05-19b7-4ab1-b111-75ad639c04ed" providerId="AD" clId="Web-{C07E459D-C0C4-7D1B-17A3-F67B289F98CC}" dt="2022-07-15T12:05:14.404" v="1191" actId="20577"/>
          <ac:spMkLst>
            <pc:docMk/>
            <pc:sldMk cId="3559371383" sldId="993"/>
            <ac:spMk id="2" creationId="{3B8CD900-19EC-824C-BF74-AADFBF5A172E}"/>
          </ac:spMkLst>
        </pc:spChg>
        <pc:spChg chg="add">
          <ac:chgData name="Aizhan Kassymova" userId="S::a.kassymova@satbayev.university::116eda05-19b7-4ab1-b111-75ad639c04ed" providerId="AD" clId="Web-{C07E459D-C0C4-7D1B-17A3-F67B289F98CC}" dt="2022-07-15T12:06:53.192" v="1223"/>
          <ac:spMkLst>
            <pc:docMk/>
            <pc:sldMk cId="3559371383" sldId="993"/>
            <ac:spMk id="6" creationId="{1528A634-2013-2F6A-D996-D6C72EF81302}"/>
          </ac:spMkLst>
        </pc:spChg>
        <pc:spChg chg="add mod">
          <ac:chgData name="Aizhan Kassymova" userId="S::a.kassymova@satbayev.university::116eda05-19b7-4ab1-b111-75ad639c04ed" providerId="AD" clId="Web-{C07E459D-C0C4-7D1B-17A3-F67B289F98CC}" dt="2022-07-15T12:09:35.017" v="1245" actId="20577"/>
          <ac:spMkLst>
            <pc:docMk/>
            <pc:sldMk cId="3559371383" sldId="993"/>
            <ac:spMk id="7" creationId="{D8F6CBDE-2F3A-E5A2-0B3A-489431D43C54}"/>
          </ac:spMkLst>
        </pc:spChg>
        <pc:spChg chg="add mod">
          <ac:chgData name="Aizhan Kassymova" userId="S::a.kassymova@satbayev.university::116eda05-19b7-4ab1-b111-75ad639c04ed" providerId="AD" clId="Web-{C07E459D-C0C4-7D1B-17A3-F67B289F98CC}" dt="2022-07-15T12:09:54.518" v="1256" actId="1076"/>
          <ac:spMkLst>
            <pc:docMk/>
            <pc:sldMk cId="3559371383" sldId="993"/>
            <ac:spMk id="8" creationId="{64F2D0EB-0D49-8622-7AF1-DB5FAB3CE4C0}"/>
          </ac:spMkLst>
        </pc:spChg>
        <pc:spChg chg="add mod">
          <ac:chgData name="Aizhan Kassymova" userId="S::a.kassymova@satbayev.university::116eda05-19b7-4ab1-b111-75ad639c04ed" providerId="AD" clId="Web-{C07E459D-C0C4-7D1B-17A3-F67B289F98CC}" dt="2022-07-15T12:10:34.583" v="1266" actId="14100"/>
          <ac:spMkLst>
            <pc:docMk/>
            <pc:sldMk cId="3559371383" sldId="993"/>
            <ac:spMk id="9" creationId="{3BFDA193-055F-C66D-7D8D-E0B237DC4464}"/>
          </ac:spMkLst>
        </pc:spChg>
        <pc:spChg chg="add del">
          <ac:chgData name="Aizhan Kassymova" userId="S::a.kassymova@satbayev.university::116eda05-19b7-4ab1-b111-75ad639c04ed" providerId="AD" clId="Web-{C07E459D-C0C4-7D1B-17A3-F67B289F98CC}" dt="2022-07-15T12:10:27.739" v="1265"/>
          <ac:spMkLst>
            <pc:docMk/>
            <pc:sldMk cId="3559371383" sldId="993"/>
            <ac:spMk id="10" creationId="{419AA08E-C048-6711-9A2F-190AB56BE292}"/>
          </ac:spMkLst>
        </pc:spChg>
        <pc:spChg chg="add mod">
          <ac:chgData name="Aizhan Kassymova" userId="S::a.kassymova@satbayev.university::116eda05-19b7-4ab1-b111-75ad639c04ed" providerId="AD" clId="Web-{C07E459D-C0C4-7D1B-17A3-F67B289F98CC}" dt="2022-07-15T12:10:40.428" v="1268" actId="1076"/>
          <ac:spMkLst>
            <pc:docMk/>
            <pc:sldMk cId="3559371383" sldId="993"/>
            <ac:spMk id="11" creationId="{183FA481-995B-A196-4983-3578A360EBD3}"/>
          </ac:spMkLst>
        </pc:spChg>
        <pc:spChg chg="del">
          <ac:chgData name="Aizhan Kassymova" userId="S::a.kassymova@satbayev.university::116eda05-19b7-4ab1-b111-75ad639c04ed" providerId="AD" clId="Web-{C07E459D-C0C4-7D1B-17A3-F67B289F98CC}" dt="2022-07-15T12:06:52.521" v="1222"/>
          <ac:spMkLst>
            <pc:docMk/>
            <pc:sldMk cId="3559371383" sldId="993"/>
            <ac:spMk id="161" creationId="{B3D70443-F3EE-CE47-AEBC-12DE161B9412}"/>
          </ac:spMkLst>
        </pc:spChg>
        <pc:spChg chg="mod ord">
          <ac:chgData name="Aizhan Kassymova" userId="S::a.kassymova@satbayev.university::116eda05-19b7-4ab1-b111-75ad639c04ed" providerId="AD" clId="Web-{C07E459D-C0C4-7D1B-17A3-F67B289F98CC}" dt="2022-07-15T12:12:40.436" v="1286" actId="1076"/>
          <ac:spMkLst>
            <pc:docMk/>
            <pc:sldMk cId="3559371383" sldId="993"/>
            <ac:spMk id="602" creationId="{42F82D1E-8ED4-4F44-9C3C-BDFDC81291EA}"/>
          </ac:spMkLst>
        </pc:spChg>
        <pc:spChg chg="mod topLvl">
          <ac:chgData name="Aizhan Kassymova" userId="S::a.kassymova@satbayev.university::116eda05-19b7-4ab1-b111-75ad639c04ed" providerId="AD" clId="Web-{C07E459D-C0C4-7D1B-17A3-F67B289F98CC}" dt="2022-07-15T12:06:11.939" v="1217" actId="20577"/>
          <ac:spMkLst>
            <pc:docMk/>
            <pc:sldMk cId="3559371383" sldId="993"/>
            <ac:spMk id="648" creationId="{17573379-BEF3-6842-92C8-C7C11E0F12A1}"/>
          </ac:spMkLst>
        </pc:spChg>
        <pc:spChg chg="del topLvl">
          <ac:chgData name="Aizhan Kassymova" userId="S::a.kassymova@satbayev.university::116eda05-19b7-4ab1-b111-75ad639c04ed" providerId="AD" clId="Web-{C07E459D-C0C4-7D1B-17A3-F67B289F98CC}" dt="2022-07-15T12:05:37.921" v="1195"/>
          <ac:spMkLst>
            <pc:docMk/>
            <pc:sldMk cId="3559371383" sldId="993"/>
            <ac:spMk id="757" creationId="{DA9B1A1A-980B-A04A-99EA-7721056B3929}"/>
          </ac:spMkLst>
        </pc:spChg>
        <pc:grpChg chg="del">
          <ac:chgData name="Aizhan Kassymova" userId="S::a.kassymova@satbayev.university::116eda05-19b7-4ab1-b111-75ad639c04ed" providerId="AD" clId="Web-{C07E459D-C0C4-7D1B-17A3-F67B289F98CC}" dt="2022-07-15T12:05:37.921" v="1195"/>
          <ac:grpSpMkLst>
            <pc:docMk/>
            <pc:sldMk cId="3559371383" sldId="993"/>
            <ac:grpSpMk id="4" creationId="{3E66D11C-2FA6-994B-8F41-1BCDD73182B5}"/>
          </ac:grpSpMkLst>
        </pc:grpChg>
      </pc:sldChg>
      <pc:sldChg chg="addSp delSp modSp add modNotes">
        <pc:chgData name="Aizhan Kassymova" userId="S::a.kassymova@satbayev.university::116eda05-19b7-4ab1-b111-75ad639c04ed" providerId="AD" clId="Web-{C07E459D-C0C4-7D1B-17A3-F67B289F98CC}" dt="2022-07-15T12:05:05.857" v="1189"/>
        <pc:sldMkLst>
          <pc:docMk/>
          <pc:sldMk cId="3215806968" sldId="994"/>
        </pc:sldMkLst>
        <pc:spChg chg="add">
          <ac:chgData name="Aizhan Kassymova" userId="S::a.kassymova@satbayev.university::116eda05-19b7-4ab1-b111-75ad639c04ed" providerId="AD" clId="Web-{C07E459D-C0C4-7D1B-17A3-F67B289F98CC}" dt="2022-07-15T12:04:32.526" v="1187"/>
          <ac:spMkLst>
            <pc:docMk/>
            <pc:sldMk cId="3215806968" sldId="994"/>
            <ac:spMk id="4" creationId="{C57DAD70-9B48-BA83-1114-914FBA4BD025}"/>
          </ac:spMkLst>
        </pc:spChg>
        <pc:spChg chg="del">
          <ac:chgData name="Aizhan Kassymova" userId="S::a.kassymova@satbayev.university::116eda05-19b7-4ab1-b111-75ad639c04ed" providerId="AD" clId="Web-{C07E459D-C0C4-7D1B-17A3-F67B289F98CC}" dt="2022-07-15T12:04:31.807" v="1186"/>
          <ac:spMkLst>
            <pc:docMk/>
            <pc:sldMk cId="3215806968" sldId="994"/>
            <ac:spMk id="146" creationId="{FB6AE8FF-6EB2-C544-80BC-6FF3FA7A6285}"/>
          </ac:spMkLst>
        </pc:spChg>
        <pc:spChg chg="mod">
          <ac:chgData name="Aizhan Kassymova" userId="S::a.kassymova@satbayev.university::116eda05-19b7-4ab1-b111-75ad639c04ed" providerId="AD" clId="Web-{C07E459D-C0C4-7D1B-17A3-F67B289F98CC}" dt="2022-07-15T12:01:20.809" v="1123" actId="14100"/>
          <ac:spMkLst>
            <pc:docMk/>
            <pc:sldMk cId="3215806968" sldId="994"/>
            <ac:spMk id="482" creationId="{885A2C98-F0C5-4F48-973F-FB58C4816800}"/>
          </ac:spMkLst>
        </pc:spChg>
        <pc:spChg chg="mod">
          <ac:chgData name="Aizhan Kassymova" userId="S::a.kassymova@satbayev.university::116eda05-19b7-4ab1-b111-75ad639c04ed" providerId="AD" clId="Web-{C07E459D-C0C4-7D1B-17A3-F67B289F98CC}" dt="2022-07-15T12:01:54.718" v="1138" actId="20577"/>
          <ac:spMkLst>
            <pc:docMk/>
            <pc:sldMk cId="3215806968" sldId="994"/>
            <ac:spMk id="488" creationId="{957E7C76-675E-574B-8ACD-614388DAE938}"/>
          </ac:spMkLst>
        </pc:spChg>
        <pc:spChg chg="mod">
          <ac:chgData name="Aizhan Kassymova" userId="S::a.kassymova@satbayev.university::116eda05-19b7-4ab1-b111-75ad639c04ed" providerId="AD" clId="Web-{C07E459D-C0C4-7D1B-17A3-F67B289F98CC}" dt="2022-07-15T12:02:05.281" v="1146" actId="20577"/>
          <ac:spMkLst>
            <pc:docMk/>
            <pc:sldMk cId="3215806968" sldId="994"/>
            <ac:spMk id="493" creationId="{48FDD660-FDC1-BC4D-AF14-61D75C0EB803}"/>
          </ac:spMkLst>
        </pc:spChg>
        <pc:spChg chg="mod">
          <ac:chgData name="Aizhan Kassymova" userId="S::a.kassymova@satbayev.university::116eda05-19b7-4ab1-b111-75ad639c04ed" providerId="AD" clId="Web-{C07E459D-C0C4-7D1B-17A3-F67B289F98CC}" dt="2022-07-15T12:01:36.513" v="1126" actId="14100"/>
          <ac:spMkLst>
            <pc:docMk/>
            <pc:sldMk cId="3215806968" sldId="994"/>
            <ac:spMk id="498" creationId="{A7FBBFF4-7CCE-3745-9DBF-448559E76BA0}"/>
          </ac:spMkLst>
        </pc:spChg>
        <pc:spChg chg="mod">
          <ac:chgData name="Aizhan Kassymova" userId="S::a.kassymova@satbayev.university::116eda05-19b7-4ab1-b111-75ad639c04ed" providerId="AD" clId="Web-{C07E459D-C0C4-7D1B-17A3-F67B289F98CC}" dt="2022-07-15T12:04:22.353" v="1185" actId="1076"/>
          <ac:spMkLst>
            <pc:docMk/>
            <pc:sldMk cId="3215806968" sldId="994"/>
            <ac:spMk id="501" creationId="{EC6D6C58-6370-D841-9FF4-E86B32210237}"/>
          </ac:spMkLst>
        </pc:spChg>
        <pc:spChg chg="mod">
          <ac:chgData name="Aizhan Kassymova" userId="S::a.kassymova@satbayev.university::116eda05-19b7-4ab1-b111-75ad639c04ed" providerId="AD" clId="Web-{C07E459D-C0C4-7D1B-17A3-F67B289F98CC}" dt="2022-07-15T12:03:48.929" v="1175" actId="1076"/>
          <ac:spMkLst>
            <pc:docMk/>
            <pc:sldMk cId="3215806968" sldId="994"/>
            <ac:spMk id="502" creationId="{999DDB29-B5E4-4144-8D94-861082F6DF98}"/>
          </ac:spMkLst>
        </pc:spChg>
        <pc:spChg chg="mod">
          <ac:chgData name="Aizhan Kassymova" userId="S::a.kassymova@satbayev.university::116eda05-19b7-4ab1-b111-75ad639c04ed" providerId="AD" clId="Web-{C07E459D-C0C4-7D1B-17A3-F67B289F98CC}" dt="2022-07-15T12:02:17.376" v="1153" actId="20577"/>
          <ac:spMkLst>
            <pc:docMk/>
            <pc:sldMk cId="3215806968" sldId="994"/>
            <ac:spMk id="514" creationId="{1BBEC08D-B4E9-1244-8AFE-C137F04A0DFB}"/>
          </ac:spMkLst>
        </pc:spChg>
        <pc:spChg chg="mod">
          <ac:chgData name="Aizhan Kassymova" userId="S::a.kassymova@satbayev.university::116eda05-19b7-4ab1-b111-75ad639c04ed" providerId="AD" clId="Web-{C07E459D-C0C4-7D1B-17A3-F67B289F98CC}" dt="2022-07-15T12:02:35.346" v="1161" actId="20577"/>
          <ac:spMkLst>
            <pc:docMk/>
            <pc:sldMk cId="3215806968" sldId="994"/>
            <ac:spMk id="516" creationId="{2215F4CA-83FF-2F43-A883-32EAB81F1207}"/>
          </ac:spMkLst>
        </pc:spChg>
      </pc:sldChg>
      <pc:sldChg chg="addSp delSp modSp add modNotes">
        <pc:chgData name="Aizhan Kassymova" userId="S::a.kassymova@satbayev.university::116eda05-19b7-4ab1-b111-75ad639c04ed" providerId="AD" clId="Web-{C07E459D-C0C4-7D1B-17A3-F67B289F98CC}" dt="2022-07-15T11:55:57.427" v="1096"/>
        <pc:sldMkLst>
          <pc:docMk/>
          <pc:sldMk cId="519445649" sldId="995"/>
        </pc:sldMkLst>
        <pc:spChg chg="mod">
          <ac:chgData name="Aizhan Kassymova" userId="S::a.kassymova@satbayev.university::116eda05-19b7-4ab1-b111-75ad639c04ed" providerId="AD" clId="Web-{C07E459D-C0C4-7D1B-17A3-F67B289F98CC}" dt="2022-07-15T11:46:50.278" v="1029" actId="20577"/>
          <ac:spMkLst>
            <pc:docMk/>
            <pc:sldMk cId="519445649" sldId="995"/>
            <ac:spMk id="2" creationId="{3B8CD900-19EC-824C-BF74-AADFBF5A172E}"/>
          </ac:spMkLst>
        </pc:spChg>
        <pc:spChg chg="add">
          <ac:chgData name="Aizhan Kassymova" userId="S::a.kassymova@satbayev.university::116eda05-19b7-4ab1-b111-75ad639c04ed" providerId="AD" clId="Web-{C07E459D-C0C4-7D1B-17A3-F67B289F98CC}" dt="2022-07-15T11:44:00.984" v="1024"/>
          <ac:spMkLst>
            <pc:docMk/>
            <pc:sldMk cId="519445649" sldId="995"/>
            <ac:spMk id="5" creationId="{8ECCA882-E5CA-47E8-2EEE-339BE2D5A021}"/>
          </ac:spMkLst>
        </pc:spChg>
        <pc:spChg chg="mod">
          <ac:chgData name="Aizhan Kassymova" userId="S::a.kassymova@satbayev.university::116eda05-19b7-4ab1-b111-75ad639c04ed" providerId="AD" clId="Web-{C07E459D-C0C4-7D1B-17A3-F67B289F98CC}" dt="2022-07-15T11:50:23.996" v="1044" actId="20577"/>
          <ac:spMkLst>
            <pc:docMk/>
            <pc:sldMk cId="519445649" sldId="995"/>
            <ac:spMk id="43" creationId="{494751C5-3228-E445-BD01-72428A7EAB59}"/>
          </ac:spMkLst>
        </pc:spChg>
        <pc:spChg chg="del">
          <ac:chgData name="Aizhan Kassymova" userId="S::a.kassymova@satbayev.university::116eda05-19b7-4ab1-b111-75ad639c04ed" providerId="AD" clId="Web-{C07E459D-C0C4-7D1B-17A3-F67B289F98CC}" dt="2022-07-15T11:44:00.594" v="1023"/>
          <ac:spMkLst>
            <pc:docMk/>
            <pc:sldMk cId="519445649" sldId="995"/>
            <ac:spMk id="74" creationId="{4DCC6A02-3817-1E4F-92DD-D0AA6AC8445A}"/>
          </ac:spMkLst>
        </pc:spChg>
        <pc:spChg chg="mod">
          <ac:chgData name="Aizhan Kassymova" userId="S::a.kassymova@satbayev.university::116eda05-19b7-4ab1-b111-75ad639c04ed" providerId="AD" clId="Web-{C07E459D-C0C4-7D1B-17A3-F67B289F98CC}" dt="2022-07-15T11:51:05.546" v="1049" actId="1076"/>
          <ac:spMkLst>
            <pc:docMk/>
            <pc:sldMk cId="519445649" sldId="995"/>
            <ac:spMk id="302" creationId="{07E7AB23-0BD9-F14F-9990-6EF08491E442}"/>
          </ac:spMkLst>
        </pc:spChg>
        <pc:spChg chg="mod">
          <ac:chgData name="Aizhan Kassymova" userId="S::a.kassymova@satbayev.university::116eda05-19b7-4ab1-b111-75ad639c04ed" providerId="AD" clId="Web-{C07E459D-C0C4-7D1B-17A3-F67B289F98CC}" dt="2022-07-15T11:52:51.460" v="1081" actId="1076"/>
          <ac:spMkLst>
            <pc:docMk/>
            <pc:sldMk cId="519445649" sldId="995"/>
            <ac:spMk id="303" creationId="{22B4F102-0AE6-894B-9FDB-169832FE1D37}"/>
          </ac:spMkLst>
        </pc:spChg>
        <pc:spChg chg="mod">
          <ac:chgData name="Aizhan Kassymova" userId="S::a.kassymova@satbayev.university::116eda05-19b7-4ab1-b111-75ad639c04ed" providerId="AD" clId="Web-{C07E459D-C0C4-7D1B-17A3-F67B289F98CC}" dt="2022-07-15T11:52:59.367" v="1084" actId="20577"/>
          <ac:spMkLst>
            <pc:docMk/>
            <pc:sldMk cId="519445649" sldId="995"/>
            <ac:spMk id="304" creationId="{99C94E9C-7B58-B945-A1E2-8510D3FF88DA}"/>
          </ac:spMkLst>
        </pc:spChg>
        <pc:grpChg chg="mod">
          <ac:chgData name="Aizhan Kassymova" userId="S::a.kassymova@satbayev.university::116eda05-19b7-4ab1-b111-75ad639c04ed" providerId="AD" clId="Web-{C07E459D-C0C4-7D1B-17A3-F67B289F98CC}" dt="2022-07-15T11:44:08.954" v="1026" actId="1076"/>
          <ac:grpSpMkLst>
            <pc:docMk/>
            <pc:sldMk cId="519445649" sldId="995"/>
            <ac:grpSpMk id="8" creationId="{2A92D340-73A9-4F49-8534-B5C904B778B4}"/>
          </ac:grpSpMkLst>
        </pc:grpChg>
      </pc:sldChg>
      <pc:sldChg chg="addSp delSp modSp add ord delAnim modNotes">
        <pc:chgData name="Aizhan Kassymova" userId="S::a.kassymova@satbayev.university::116eda05-19b7-4ab1-b111-75ad639c04ed" providerId="AD" clId="Web-{C07E459D-C0C4-7D1B-17A3-F67B289F98CC}" dt="2022-07-15T11:32:06.588" v="959"/>
        <pc:sldMkLst>
          <pc:docMk/>
          <pc:sldMk cId="1724717735" sldId="996"/>
        </pc:sldMkLst>
        <pc:spChg chg="mod">
          <ac:chgData name="Aizhan Kassymova" userId="S::a.kassymova@satbayev.university::116eda05-19b7-4ab1-b111-75ad639c04ed" providerId="AD" clId="Web-{C07E459D-C0C4-7D1B-17A3-F67B289F98CC}" dt="2022-07-15T11:23:52.927" v="864" actId="20577"/>
          <ac:spMkLst>
            <pc:docMk/>
            <pc:sldMk cId="1724717735" sldId="996"/>
            <ac:spMk id="2" creationId="{3B8CD900-19EC-824C-BF74-AADFBF5A172E}"/>
          </ac:spMkLst>
        </pc:spChg>
        <pc:spChg chg="add">
          <ac:chgData name="Aizhan Kassymova" userId="S::a.kassymova@satbayev.university::116eda05-19b7-4ab1-b111-75ad639c04ed" providerId="AD" clId="Web-{C07E459D-C0C4-7D1B-17A3-F67B289F98CC}" dt="2022-07-15T11:23:14.096" v="854"/>
          <ac:spMkLst>
            <pc:docMk/>
            <pc:sldMk cId="1724717735" sldId="996"/>
            <ac:spMk id="6" creationId="{47BBFFB5-5A4E-EE55-6904-311E388969C5}"/>
          </ac:spMkLst>
        </pc:spChg>
        <pc:spChg chg="mod">
          <ac:chgData name="Aizhan Kassymova" userId="S::a.kassymova@satbayev.university::116eda05-19b7-4ab1-b111-75ad639c04ed" providerId="AD" clId="Web-{C07E459D-C0C4-7D1B-17A3-F67B289F98CC}" dt="2022-07-15T11:26:01.593" v="892" actId="14100"/>
          <ac:spMkLst>
            <pc:docMk/>
            <pc:sldMk cId="1724717735" sldId="996"/>
            <ac:spMk id="17" creationId="{266CA32C-7D96-1F42-88EE-0CD26A415F37}"/>
          </ac:spMkLst>
        </pc:spChg>
        <pc:spChg chg="del mod topLvl">
          <ac:chgData name="Aizhan Kassymova" userId="S::a.kassymova@satbayev.university::116eda05-19b7-4ab1-b111-75ad639c04ed" providerId="AD" clId="Web-{C07E459D-C0C4-7D1B-17A3-F67B289F98CC}" dt="2022-07-15T11:25:30.434" v="884"/>
          <ac:spMkLst>
            <pc:docMk/>
            <pc:sldMk cId="1724717735" sldId="996"/>
            <ac:spMk id="43" creationId="{54211E9D-8A8E-BF41-BDEC-889453887B75}"/>
          </ac:spMkLst>
        </pc:spChg>
        <pc:spChg chg="del">
          <ac:chgData name="Aizhan Kassymova" userId="S::a.kassymova@satbayev.university::116eda05-19b7-4ab1-b111-75ad639c04ed" providerId="AD" clId="Web-{C07E459D-C0C4-7D1B-17A3-F67B289F98CC}" dt="2022-07-15T11:23:14.050" v="853"/>
          <ac:spMkLst>
            <pc:docMk/>
            <pc:sldMk cId="1724717735" sldId="996"/>
            <ac:spMk id="45" creationId="{589565F1-CC81-D148-8C2B-5587C47130D9}"/>
          </ac:spMkLst>
        </pc:spChg>
        <pc:spChg chg="mod">
          <ac:chgData name="Aizhan Kassymova" userId="S::a.kassymova@satbayev.university::116eda05-19b7-4ab1-b111-75ad639c04ed" providerId="AD" clId="Web-{C07E459D-C0C4-7D1B-17A3-F67B289F98CC}" dt="2022-07-15T11:27:01.425" v="914" actId="20577"/>
          <ac:spMkLst>
            <pc:docMk/>
            <pc:sldMk cId="1724717735" sldId="996"/>
            <ac:spMk id="90" creationId="{57B3723E-06BE-9E4B-B5FD-DB428178AC75}"/>
          </ac:spMkLst>
        </pc:spChg>
        <pc:spChg chg="mod">
          <ac:chgData name="Aizhan Kassymova" userId="S::a.kassymova@satbayev.university::116eda05-19b7-4ab1-b111-75ad639c04ed" providerId="AD" clId="Web-{C07E459D-C0C4-7D1B-17A3-F67B289F98CC}" dt="2022-07-15T11:27:37.834" v="926" actId="20577"/>
          <ac:spMkLst>
            <pc:docMk/>
            <pc:sldMk cId="1724717735" sldId="996"/>
            <ac:spMk id="99" creationId="{F2BB1DAE-AB56-8246-A3D6-8E5A69B8FF8C}"/>
          </ac:spMkLst>
        </pc:spChg>
        <pc:spChg chg="mod">
          <ac:chgData name="Aizhan Kassymova" userId="S::a.kassymova@satbayev.university::116eda05-19b7-4ab1-b111-75ad639c04ed" providerId="AD" clId="Web-{C07E459D-C0C4-7D1B-17A3-F67B289F98CC}" dt="2022-07-15T11:26:39.971" v="907" actId="1076"/>
          <ac:spMkLst>
            <pc:docMk/>
            <pc:sldMk cId="1724717735" sldId="996"/>
            <ac:spMk id="100" creationId="{2FE5E5BD-F2D9-044C-AF8E-8A3AB1A666A5}"/>
          </ac:spMkLst>
        </pc:spChg>
        <pc:spChg chg="del">
          <ac:chgData name="Aizhan Kassymova" userId="S::a.kassymova@satbayev.university::116eda05-19b7-4ab1-b111-75ad639c04ed" providerId="AD" clId="Web-{C07E459D-C0C4-7D1B-17A3-F67B289F98CC}" dt="2022-07-15T11:27:47.491" v="927"/>
          <ac:spMkLst>
            <pc:docMk/>
            <pc:sldMk cId="1724717735" sldId="996"/>
            <ac:spMk id="108" creationId="{23257655-BFAB-7E4B-9721-E40633712A2D}"/>
          </ac:spMkLst>
        </pc:spChg>
        <pc:grpChg chg="topLvl">
          <ac:chgData name="Aizhan Kassymova" userId="S::a.kassymova@satbayev.university::116eda05-19b7-4ab1-b111-75ad639c04ed" providerId="AD" clId="Web-{C07E459D-C0C4-7D1B-17A3-F67B289F98CC}" dt="2022-07-15T11:25:30.434" v="884"/>
          <ac:grpSpMkLst>
            <pc:docMk/>
            <pc:sldMk cId="1724717735" sldId="996"/>
            <ac:grpSpMk id="3" creationId="{37FB3ADB-070D-EA41-8E10-638DD4679B17}"/>
          </ac:grpSpMkLst>
        </pc:grpChg>
        <pc:grpChg chg="del">
          <ac:chgData name="Aizhan Kassymova" userId="S::a.kassymova@satbayev.university::116eda05-19b7-4ab1-b111-75ad639c04ed" providerId="AD" clId="Web-{C07E459D-C0C4-7D1B-17A3-F67B289F98CC}" dt="2022-07-15T11:25:30.434" v="884"/>
          <ac:grpSpMkLst>
            <pc:docMk/>
            <pc:sldMk cId="1724717735" sldId="996"/>
            <ac:grpSpMk id="4" creationId="{C493C1C6-6FFC-4542-8569-381842BD5BB2}"/>
          </ac:grpSpMkLst>
        </pc:grpChg>
      </pc:sldChg>
      <pc:sldChg chg="add del">
        <pc:chgData name="Aizhan Kassymova" userId="S::a.kassymova@satbayev.university::116eda05-19b7-4ab1-b111-75ad639c04ed" providerId="AD" clId="Web-{C07E459D-C0C4-7D1B-17A3-F67B289F98CC}" dt="2022-07-15T11:43:49.687" v="1022"/>
        <pc:sldMkLst>
          <pc:docMk/>
          <pc:sldMk cId="1288990589" sldId="997"/>
        </pc:sldMkLst>
      </pc:sldChg>
      <pc:sldChg chg="addSp delSp modSp add modNotes">
        <pc:chgData name="Aizhan Kassymova" userId="S::a.kassymova@satbayev.university::116eda05-19b7-4ab1-b111-75ad639c04ed" providerId="AD" clId="Web-{C07E459D-C0C4-7D1B-17A3-F67B289F98CC}" dt="2022-07-15T11:49:27.508" v="1037"/>
        <pc:sldMkLst>
          <pc:docMk/>
          <pc:sldMk cId="396709274" sldId="998"/>
        </pc:sldMkLst>
        <pc:spChg chg="mod">
          <ac:chgData name="Aizhan Kassymova" userId="S::a.kassymova@satbayev.university::116eda05-19b7-4ab1-b111-75ad639c04ed" providerId="AD" clId="Web-{C07E459D-C0C4-7D1B-17A3-F67B289F98CC}" dt="2022-07-15T11:32:55.841" v="965" actId="20577"/>
          <ac:spMkLst>
            <pc:docMk/>
            <pc:sldMk cId="396709274" sldId="998"/>
            <ac:spMk id="2" creationId="{3B8CD900-19EC-824C-BF74-AADFBF5A172E}"/>
          </ac:spMkLst>
        </pc:spChg>
        <pc:spChg chg="add">
          <ac:chgData name="Aizhan Kassymova" userId="S::a.kassymova@satbayev.university::116eda05-19b7-4ab1-b111-75ad639c04ed" providerId="AD" clId="Web-{C07E459D-C0C4-7D1B-17A3-F67B289F98CC}" dt="2022-07-15T11:32:22.511" v="963"/>
          <ac:spMkLst>
            <pc:docMk/>
            <pc:sldMk cId="396709274" sldId="998"/>
            <ac:spMk id="4" creationId="{ED51173D-1DC8-26E3-67B8-FB6B064333F3}"/>
          </ac:spMkLst>
        </pc:spChg>
        <pc:spChg chg="mod">
          <ac:chgData name="Aizhan Kassymova" userId="S::a.kassymova@satbayev.university::116eda05-19b7-4ab1-b111-75ad639c04ed" providerId="AD" clId="Web-{C07E459D-C0C4-7D1B-17A3-F67B289F98CC}" dt="2022-07-15T11:34:44.333" v="986" actId="1076"/>
          <ac:spMkLst>
            <pc:docMk/>
            <pc:sldMk cId="396709274" sldId="998"/>
            <ac:spMk id="17" creationId="{921D3CC3-7FC4-4346-86E8-F841A7674F2D}"/>
          </ac:spMkLst>
        </pc:spChg>
        <pc:spChg chg="mod">
          <ac:chgData name="Aizhan Kassymova" userId="S::a.kassymova@satbayev.university::116eda05-19b7-4ab1-b111-75ad639c04ed" providerId="AD" clId="Web-{C07E459D-C0C4-7D1B-17A3-F67B289F98CC}" dt="2022-07-15T11:36:19.918" v="1013" actId="1076"/>
          <ac:spMkLst>
            <pc:docMk/>
            <pc:sldMk cId="396709274" sldId="998"/>
            <ac:spMk id="29" creationId="{A650D718-81E6-C34A-AA06-669C83840015}"/>
          </ac:spMkLst>
        </pc:spChg>
        <pc:spChg chg="mod">
          <ac:chgData name="Aizhan Kassymova" userId="S::a.kassymova@satbayev.university::116eda05-19b7-4ab1-b111-75ad639c04ed" providerId="AD" clId="Web-{C07E459D-C0C4-7D1B-17A3-F67B289F98CC}" dt="2022-07-15T11:35:46.557" v="1000" actId="20577"/>
          <ac:spMkLst>
            <pc:docMk/>
            <pc:sldMk cId="396709274" sldId="998"/>
            <ac:spMk id="30" creationId="{8C2F6269-CD63-DC47-AA5A-D6F6AD85E9F6}"/>
          </ac:spMkLst>
        </pc:spChg>
        <pc:spChg chg="mod">
          <ac:chgData name="Aizhan Kassymova" userId="S::a.kassymova@satbayev.university::116eda05-19b7-4ab1-b111-75ad639c04ed" providerId="AD" clId="Web-{C07E459D-C0C4-7D1B-17A3-F67B289F98CC}" dt="2022-07-15T11:35:39.478" v="993" actId="20577"/>
          <ac:spMkLst>
            <pc:docMk/>
            <pc:sldMk cId="396709274" sldId="998"/>
            <ac:spMk id="31" creationId="{43A2AD3C-9D79-9140-BB67-1BE3BD4261D1}"/>
          </ac:spMkLst>
        </pc:spChg>
        <pc:spChg chg="mod">
          <ac:chgData name="Aizhan Kassymova" userId="S::a.kassymova@satbayev.university::116eda05-19b7-4ab1-b111-75ad639c04ed" providerId="AD" clId="Web-{C07E459D-C0C4-7D1B-17A3-F67B289F98CC}" dt="2022-07-15T11:34:53.772" v="988" actId="20577"/>
          <ac:spMkLst>
            <pc:docMk/>
            <pc:sldMk cId="396709274" sldId="998"/>
            <ac:spMk id="60" creationId="{C45704CB-2C2D-E04A-BF4B-17BB274AE2EB}"/>
          </ac:spMkLst>
        </pc:spChg>
        <pc:spChg chg="del">
          <ac:chgData name="Aizhan Kassymova" userId="S::a.kassymova@satbayev.university::116eda05-19b7-4ab1-b111-75ad639c04ed" providerId="AD" clId="Web-{C07E459D-C0C4-7D1B-17A3-F67B289F98CC}" dt="2022-07-15T11:32:21.995" v="962"/>
          <ac:spMkLst>
            <pc:docMk/>
            <pc:sldMk cId="396709274" sldId="998"/>
            <ac:spMk id="61" creationId="{B25BBF9C-F6B7-D74C-8D2F-80041D2036F7}"/>
          </ac:spMkLst>
        </pc:spChg>
      </pc:sldChg>
      <pc:sldChg chg="addSp delSp modSp add del">
        <pc:chgData name="Aizhan Kassymova" userId="S::a.kassymova@satbayev.university::116eda05-19b7-4ab1-b111-75ad639c04ed" providerId="AD" clId="Web-{C07E459D-C0C4-7D1B-17A3-F67B289F98CC}" dt="2022-07-15T11:10:23.962" v="815"/>
        <pc:sldMkLst>
          <pc:docMk/>
          <pc:sldMk cId="2111853387" sldId="999"/>
        </pc:sldMkLst>
        <pc:spChg chg="add mod">
          <ac:chgData name="Aizhan Kassymova" userId="S::a.kassymova@satbayev.university::116eda05-19b7-4ab1-b111-75ad639c04ed" providerId="AD" clId="Web-{C07E459D-C0C4-7D1B-17A3-F67B289F98CC}" dt="2022-07-15T11:06:44.649" v="814" actId="1076"/>
          <ac:spMkLst>
            <pc:docMk/>
            <pc:sldMk cId="2111853387" sldId="999"/>
            <ac:spMk id="6" creationId="{5B1F89F8-95A2-9382-BAE3-02300FE2F231}"/>
          </ac:spMkLst>
        </pc:spChg>
        <pc:spChg chg="del">
          <ac:chgData name="Aizhan Kassymova" userId="S::a.kassymova@satbayev.university::116eda05-19b7-4ab1-b111-75ad639c04ed" providerId="AD" clId="Web-{C07E459D-C0C4-7D1B-17A3-F67B289F98CC}" dt="2022-07-15T11:06:41.774" v="812"/>
          <ac:spMkLst>
            <pc:docMk/>
            <pc:sldMk cId="2111853387" sldId="999"/>
            <ac:spMk id="32" creationId="{0FDC591A-D31D-2A45-AA1E-B568041AA95C}"/>
          </ac:spMkLst>
        </pc:spChg>
      </pc:sldChg>
      <pc:sldChg chg="add del">
        <pc:chgData name="Aizhan Kassymova" userId="S::a.kassymova@satbayev.university::116eda05-19b7-4ab1-b111-75ad639c04ed" providerId="AD" clId="Web-{C07E459D-C0C4-7D1B-17A3-F67B289F98CC}" dt="2022-07-15T11:05:55.912" v="810"/>
        <pc:sldMkLst>
          <pc:docMk/>
          <pc:sldMk cId="4008258214" sldId="1000"/>
        </pc:sldMkLst>
      </pc:sldChg>
      <pc:sldChg chg="add del">
        <pc:chgData name="Aizhan Kassymova" userId="S::a.kassymova@satbayev.university::116eda05-19b7-4ab1-b111-75ad639c04ed" providerId="AD" clId="Web-{C07E459D-C0C4-7D1B-17A3-F67B289F98CC}" dt="2022-07-15T11:05:59.693" v="811"/>
        <pc:sldMkLst>
          <pc:docMk/>
          <pc:sldMk cId="18867529" sldId="1001"/>
        </pc:sldMkLst>
      </pc:sldChg>
      <pc:sldChg chg="addSp delSp modSp add modNotes">
        <pc:chgData name="Aizhan Kassymova" userId="S::a.kassymova@satbayev.university::116eda05-19b7-4ab1-b111-75ad639c04ed" providerId="AD" clId="Web-{C07E459D-C0C4-7D1B-17A3-F67B289F98CC}" dt="2022-07-15T11:05:47.645" v="809"/>
        <pc:sldMkLst>
          <pc:docMk/>
          <pc:sldMk cId="2473510013" sldId="1002"/>
        </pc:sldMkLst>
        <pc:spChg chg="mod">
          <ac:chgData name="Aizhan Kassymova" userId="S::a.kassymova@satbayev.university::116eda05-19b7-4ab1-b111-75ad639c04ed" providerId="AD" clId="Web-{C07E459D-C0C4-7D1B-17A3-F67B289F98CC}" dt="2022-07-15T10:53:56.454" v="783" actId="20577"/>
          <ac:spMkLst>
            <pc:docMk/>
            <pc:sldMk cId="2473510013" sldId="1002"/>
            <ac:spMk id="2" creationId="{3B8CD900-19EC-824C-BF74-AADFBF5A172E}"/>
          </ac:spMkLst>
        </pc:spChg>
        <pc:spChg chg="add mod">
          <ac:chgData name="Aizhan Kassymova" userId="S::a.kassymova@satbayev.university::116eda05-19b7-4ab1-b111-75ad639c04ed" providerId="AD" clId="Web-{C07E459D-C0C4-7D1B-17A3-F67B289F98CC}" dt="2022-07-15T10:40:05.502" v="442" actId="1076"/>
          <ac:spMkLst>
            <pc:docMk/>
            <pc:sldMk cId="2473510013" sldId="1002"/>
            <ac:spMk id="6" creationId="{D1F89AD2-0A73-958F-63A6-0EE7CB7DA24C}"/>
          </ac:spMkLst>
        </pc:spChg>
        <pc:spChg chg="add">
          <ac:chgData name="Aizhan Kassymova" userId="S::a.kassymova@satbayev.university::116eda05-19b7-4ab1-b111-75ad639c04ed" providerId="AD" clId="Web-{C07E459D-C0C4-7D1B-17A3-F67B289F98CC}" dt="2022-07-15T10:40:15.253" v="443"/>
          <ac:spMkLst>
            <pc:docMk/>
            <pc:sldMk cId="2473510013" sldId="1002"/>
            <ac:spMk id="10" creationId="{D9EB8EE0-E097-3673-CCA5-7A22B85FF45A}"/>
          </ac:spMkLst>
        </pc:spChg>
        <pc:spChg chg="add mod">
          <ac:chgData name="Aizhan Kassymova" userId="S::a.kassymova@satbayev.university::116eda05-19b7-4ab1-b111-75ad639c04ed" providerId="AD" clId="Web-{C07E459D-C0C4-7D1B-17A3-F67B289F98CC}" dt="2022-07-15T10:53:41.484" v="780" actId="20577"/>
          <ac:spMkLst>
            <pc:docMk/>
            <pc:sldMk cId="2473510013" sldId="1002"/>
            <ac:spMk id="12" creationId="{920CA18F-14B3-950A-12AA-DCF92408B76F}"/>
          </ac:spMkLst>
        </pc:spChg>
        <pc:spChg chg="add mod">
          <ac:chgData name="Aizhan Kassymova" userId="S::a.kassymova@satbayev.university::116eda05-19b7-4ab1-b111-75ad639c04ed" providerId="AD" clId="Web-{C07E459D-C0C4-7D1B-17A3-F67B289F98CC}" dt="2022-07-15T10:53:31.483" v="779" actId="1076"/>
          <ac:spMkLst>
            <pc:docMk/>
            <pc:sldMk cId="2473510013" sldId="1002"/>
            <ac:spMk id="14" creationId="{ADB1A9A5-20C4-40DF-249B-B2AECC553FC1}"/>
          </ac:spMkLst>
        </pc:spChg>
        <pc:spChg chg="mod">
          <ac:chgData name="Aizhan Kassymova" userId="S::a.kassymova@satbayev.university::116eda05-19b7-4ab1-b111-75ad639c04ed" providerId="AD" clId="Web-{C07E459D-C0C4-7D1B-17A3-F67B289F98CC}" dt="2022-07-15T10:47:33.411" v="707" actId="20577"/>
          <ac:spMkLst>
            <pc:docMk/>
            <pc:sldMk cId="2473510013" sldId="1002"/>
            <ac:spMk id="52" creationId="{A295C9C7-DA39-ED42-847F-83EE93D04F56}"/>
          </ac:spMkLst>
        </pc:spChg>
        <pc:spChg chg="mod">
          <ac:chgData name="Aizhan Kassymova" userId="S::a.kassymova@satbayev.university::116eda05-19b7-4ab1-b111-75ad639c04ed" providerId="AD" clId="Web-{C07E459D-C0C4-7D1B-17A3-F67B289F98CC}" dt="2022-07-15T10:52:34.682" v="750" actId="20577"/>
          <ac:spMkLst>
            <pc:docMk/>
            <pc:sldMk cId="2473510013" sldId="1002"/>
            <ac:spMk id="53" creationId="{4367B5FB-6961-314F-9C99-C943E30E405F}"/>
          </ac:spMkLst>
        </pc:spChg>
        <pc:spChg chg="mod">
          <ac:chgData name="Aizhan Kassymova" userId="S::a.kassymova@satbayev.university::116eda05-19b7-4ab1-b111-75ad639c04ed" providerId="AD" clId="Web-{C07E459D-C0C4-7D1B-17A3-F67B289F98CC}" dt="2022-07-15T10:53:17.498" v="776" actId="20577"/>
          <ac:spMkLst>
            <pc:docMk/>
            <pc:sldMk cId="2473510013" sldId="1002"/>
            <ac:spMk id="55" creationId="{D2984E3F-88C6-FF46-A32F-B96D5A684CE9}"/>
          </ac:spMkLst>
        </pc:spChg>
        <pc:spChg chg="del">
          <ac:chgData name="Aizhan Kassymova" userId="S::a.kassymova@satbayev.university::116eda05-19b7-4ab1-b111-75ad639c04ed" providerId="AD" clId="Web-{C07E459D-C0C4-7D1B-17A3-F67B289F98CC}" dt="2022-07-15T10:42:40.842" v="560"/>
          <ac:spMkLst>
            <pc:docMk/>
            <pc:sldMk cId="2473510013" sldId="1002"/>
            <ac:spMk id="57" creationId="{520C29B2-BF21-FD46-BEE5-C6688F240217}"/>
          </ac:spMkLst>
        </pc:spChg>
        <pc:spChg chg="mod">
          <ac:chgData name="Aizhan Kassymova" userId="S::a.kassymova@satbayev.university::116eda05-19b7-4ab1-b111-75ad639c04ed" providerId="AD" clId="Web-{C07E459D-C0C4-7D1B-17A3-F67B289F98CC}" dt="2022-07-15T10:58:41.474" v="800" actId="14100"/>
          <ac:spMkLst>
            <pc:docMk/>
            <pc:sldMk cId="2473510013" sldId="1002"/>
            <ac:spMk id="63" creationId="{10899A13-D659-FD40-BB86-F6944FFF8700}"/>
          </ac:spMkLst>
        </pc:spChg>
        <pc:spChg chg="mod">
          <ac:chgData name="Aizhan Kassymova" userId="S::a.kassymova@satbayev.university::116eda05-19b7-4ab1-b111-75ad639c04ed" providerId="AD" clId="Web-{C07E459D-C0C4-7D1B-17A3-F67B289F98CC}" dt="2022-07-15T10:40:44.708" v="487" actId="1076"/>
          <ac:spMkLst>
            <pc:docMk/>
            <pc:sldMk cId="2473510013" sldId="1002"/>
            <ac:spMk id="85" creationId="{4FBD0AA4-42C3-2B49-BDB1-0979DED2C5D6}"/>
          </ac:spMkLst>
        </pc:spChg>
        <pc:spChg chg="mod">
          <ac:chgData name="Aizhan Kassymova" userId="S::a.kassymova@satbayev.university::116eda05-19b7-4ab1-b111-75ad639c04ed" providerId="AD" clId="Web-{C07E459D-C0C4-7D1B-17A3-F67B289F98CC}" dt="2022-07-15T10:41:43.947" v="538" actId="20577"/>
          <ac:spMkLst>
            <pc:docMk/>
            <pc:sldMk cId="2473510013" sldId="1002"/>
            <ac:spMk id="87" creationId="{867387BA-39EC-9E4E-8BB0-480BC4423626}"/>
          </ac:spMkLst>
        </pc:spChg>
        <pc:spChg chg="mod">
          <ac:chgData name="Aizhan Kassymova" userId="S::a.kassymova@satbayev.university::116eda05-19b7-4ab1-b111-75ad639c04ed" providerId="AD" clId="Web-{C07E459D-C0C4-7D1B-17A3-F67B289F98CC}" dt="2022-07-15T10:41:59.292" v="548" actId="20577"/>
          <ac:spMkLst>
            <pc:docMk/>
            <pc:sldMk cId="2473510013" sldId="1002"/>
            <ac:spMk id="90" creationId="{EED5545D-BA61-2046-A423-41F4F0BCD65B}"/>
          </ac:spMkLst>
        </pc:spChg>
        <pc:spChg chg="del">
          <ac:chgData name="Aizhan Kassymova" userId="S::a.kassymova@satbayev.university::116eda05-19b7-4ab1-b111-75ad639c04ed" providerId="AD" clId="Web-{C07E459D-C0C4-7D1B-17A3-F67B289F98CC}" dt="2022-07-15T10:43:05.015" v="565"/>
          <ac:spMkLst>
            <pc:docMk/>
            <pc:sldMk cId="2473510013" sldId="1002"/>
            <ac:spMk id="92" creationId="{2521317A-C1CF-B84E-8D60-CC1E8C06357E}"/>
          </ac:spMkLst>
        </pc:spChg>
        <pc:spChg chg="mod">
          <ac:chgData name="Aizhan Kassymova" userId="S::a.kassymova@satbayev.university::116eda05-19b7-4ab1-b111-75ad639c04ed" providerId="AD" clId="Web-{C07E459D-C0C4-7D1B-17A3-F67B289F98CC}" dt="2022-07-15T10:41:04.710" v="500" actId="1076"/>
          <ac:spMkLst>
            <pc:docMk/>
            <pc:sldMk cId="2473510013" sldId="1002"/>
            <ac:spMk id="100" creationId="{488CD73E-ECC7-E842-9578-1478C5F11784}"/>
          </ac:spMkLst>
        </pc:spChg>
        <pc:grpChg chg="mod">
          <ac:chgData name="Aizhan Kassymova" userId="S::a.kassymova@satbayev.university::116eda05-19b7-4ab1-b111-75ad639c04ed" providerId="AD" clId="Web-{C07E459D-C0C4-7D1B-17A3-F67B289F98CC}" dt="2022-07-15T10:52:14.274" v="729" actId="1076"/>
          <ac:grpSpMkLst>
            <pc:docMk/>
            <pc:sldMk cId="2473510013" sldId="1002"/>
            <ac:grpSpMk id="9" creationId="{E7DB7FA8-F9A7-FB4D-B8FF-0FBB7086AF05}"/>
          </ac:grpSpMkLst>
        </pc:grpChg>
        <pc:cxnChg chg="mod">
          <ac:chgData name="Aizhan Kassymova" userId="S::a.kassymova@satbayev.university::116eda05-19b7-4ab1-b111-75ad639c04ed" providerId="AD" clId="Web-{C07E459D-C0C4-7D1B-17A3-F67B289F98CC}" dt="2022-07-15T10:58:41.474" v="800" actId="14100"/>
          <ac:cxnSpMkLst>
            <pc:docMk/>
            <pc:sldMk cId="2473510013" sldId="1002"/>
            <ac:cxnSpMk id="7" creationId="{B4BA02AB-689E-8049-956E-12333C1B2FBE}"/>
          </ac:cxnSpMkLst>
        </pc:cxnChg>
      </pc:sldChg>
      <pc:sldChg chg="addSp delSp modSp add modNotes">
        <pc:chgData name="Aizhan Kassymova" userId="S::a.kassymova@satbayev.university::116eda05-19b7-4ab1-b111-75ad639c04ed" providerId="AD" clId="Web-{C07E459D-C0C4-7D1B-17A3-F67B289F98CC}" dt="2022-07-15T11:17:18.695" v="847"/>
        <pc:sldMkLst>
          <pc:docMk/>
          <pc:sldMk cId="1806603704" sldId="1003"/>
        </pc:sldMkLst>
        <pc:spChg chg="mod">
          <ac:chgData name="Aizhan Kassymova" userId="S::a.kassymova@satbayev.university::116eda05-19b7-4ab1-b111-75ad639c04ed" providerId="AD" clId="Web-{C07E459D-C0C4-7D1B-17A3-F67B289F98CC}" dt="2022-07-15T10:20:28.558" v="130" actId="20577"/>
          <ac:spMkLst>
            <pc:docMk/>
            <pc:sldMk cId="1806603704" sldId="1003"/>
            <ac:spMk id="2" creationId="{3B8CD900-19EC-824C-BF74-AADFBF5A172E}"/>
          </ac:spMkLst>
        </pc:spChg>
        <pc:spChg chg="add mod">
          <ac:chgData name="Aizhan Kassymova" userId="S::a.kassymova@satbayev.university::116eda05-19b7-4ab1-b111-75ad639c04ed" providerId="AD" clId="Web-{C07E459D-C0C4-7D1B-17A3-F67B289F98CC}" dt="2022-07-15T10:26:53.742" v="389" actId="20577"/>
          <ac:spMkLst>
            <pc:docMk/>
            <pc:sldMk cId="1806603704" sldId="1003"/>
            <ac:spMk id="4" creationId="{37D353C5-586D-1259-E040-6CF8894084A1}"/>
          </ac:spMkLst>
        </pc:spChg>
        <pc:spChg chg="add mod">
          <ac:chgData name="Aizhan Kassymova" userId="S::a.kassymova@satbayev.university::116eda05-19b7-4ab1-b111-75ad639c04ed" providerId="AD" clId="Web-{C07E459D-C0C4-7D1B-17A3-F67B289F98CC}" dt="2022-07-15T10:36:32.440" v="428" actId="1076"/>
          <ac:spMkLst>
            <pc:docMk/>
            <pc:sldMk cId="1806603704" sldId="1003"/>
            <ac:spMk id="6" creationId="{8D7317D4-144E-0013-975A-E63F63A26BDE}"/>
          </ac:spMkLst>
        </pc:spChg>
        <pc:spChg chg="add mod">
          <ac:chgData name="Aizhan Kassymova" userId="S::a.kassymova@satbayev.university::116eda05-19b7-4ab1-b111-75ad639c04ed" providerId="AD" clId="Web-{C07E459D-C0C4-7D1B-17A3-F67B289F98CC}" dt="2022-07-15T10:36:28.502" v="427" actId="1076"/>
          <ac:spMkLst>
            <pc:docMk/>
            <pc:sldMk cId="1806603704" sldId="1003"/>
            <ac:spMk id="7" creationId="{9250F375-9116-1971-425B-1B13039C1667}"/>
          </ac:spMkLst>
        </pc:spChg>
        <pc:spChg chg="del">
          <ac:chgData name="Aizhan Kassymova" userId="S::a.kassymova@satbayev.university::116eda05-19b7-4ab1-b111-75ad639c04ed" providerId="AD" clId="Web-{C07E459D-C0C4-7D1B-17A3-F67B289F98CC}" dt="2022-07-15T10:26:40.148" v="385"/>
          <ac:spMkLst>
            <pc:docMk/>
            <pc:sldMk cId="1806603704" sldId="1003"/>
            <ac:spMk id="51" creationId="{B70D46B2-DA48-BC41-88EB-9A7ADF18AE56}"/>
          </ac:spMkLst>
        </pc:spChg>
        <pc:spChg chg="mod">
          <ac:chgData name="Aizhan Kassymova" userId="S::a.kassymova@satbayev.university::116eda05-19b7-4ab1-b111-75ad639c04ed" providerId="AD" clId="Web-{C07E459D-C0C4-7D1B-17A3-F67B289F98CC}" dt="2022-07-15T10:27:29.917" v="391" actId="20577"/>
          <ac:spMkLst>
            <pc:docMk/>
            <pc:sldMk cId="1806603704" sldId="1003"/>
            <ac:spMk id="58" creationId="{AC2D03E9-7C61-0A43-A247-276B596B9942}"/>
          </ac:spMkLst>
        </pc:spChg>
        <pc:spChg chg="mod">
          <ac:chgData name="Aizhan Kassymova" userId="S::a.kassymova@satbayev.university::116eda05-19b7-4ab1-b111-75ad639c04ed" providerId="AD" clId="Web-{C07E459D-C0C4-7D1B-17A3-F67B289F98CC}" dt="2022-07-15T10:26:35.007" v="384" actId="20577"/>
          <ac:spMkLst>
            <pc:docMk/>
            <pc:sldMk cId="1806603704" sldId="1003"/>
            <ac:spMk id="75" creationId="{9033E5DB-6EA3-CE4C-B1A8-C9C804BDCB3F}"/>
          </ac:spMkLst>
        </pc:spChg>
        <pc:spChg chg="mod">
          <ac:chgData name="Aizhan Kassymova" userId="S::a.kassymova@satbayev.university::116eda05-19b7-4ab1-b111-75ad639c04ed" providerId="AD" clId="Web-{C07E459D-C0C4-7D1B-17A3-F67B289F98CC}" dt="2022-07-15T10:42:19.871" v="555" actId="1076"/>
          <ac:spMkLst>
            <pc:docMk/>
            <pc:sldMk cId="1806603704" sldId="1003"/>
            <ac:spMk id="85" creationId="{4FBD0AA4-42C3-2B49-BDB1-0979DED2C5D6}"/>
          </ac:spMkLst>
        </pc:spChg>
        <pc:spChg chg="mod">
          <ac:chgData name="Aizhan Kassymova" userId="S::a.kassymova@satbayev.university::116eda05-19b7-4ab1-b111-75ad639c04ed" providerId="AD" clId="Web-{C07E459D-C0C4-7D1B-17A3-F67B289F98CC}" dt="2022-07-15T10:42:27.169" v="557" actId="20577"/>
          <ac:spMkLst>
            <pc:docMk/>
            <pc:sldMk cId="1806603704" sldId="1003"/>
            <ac:spMk id="87" creationId="{867387BA-39EC-9E4E-8BB0-480BC4423626}"/>
          </ac:spMkLst>
        </pc:spChg>
        <pc:spChg chg="mod">
          <ac:chgData name="Aizhan Kassymova" userId="S::a.kassymova@satbayev.university::116eda05-19b7-4ab1-b111-75ad639c04ed" providerId="AD" clId="Web-{C07E459D-C0C4-7D1B-17A3-F67B289F98CC}" dt="2022-07-15T10:42:32.529" v="559" actId="20577"/>
          <ac:spMkLst>
            <pc:docMk/>
            <pc:sldMk cId="1806603704" sldId="1003"/>
            <ac:spMk id="90" creationId="{EED5545D-BA61-2046-A423-41F4F0BCD65B}"/>
          </ac:spMkLst>
        </pc:spChg>
        <pc:spChg chg="mod">
          <ac:chgData name="Aizhan Kassymova" userId="S::a.kassymova@satbayev.university::116eda05-19b7-4ab1-b111-75ad639c04ed" providerId="AD" clId="Web-{C07E459D-C0C4-7D1B-17A3-F67B289F98CC}" dt="2022-07-15T10:24:21.403" v="290" actId="20577"/>
          <ac:spMkLst>
            <pc:docMk/>
            <pc:sldMk cId="1806603704" sldId="1003"/>
            <ac:spMk id="92" creationId="{2521317A-C1CF-B84E-8D60-CC1E8C06357E}"/>
          </ac:spMkLst>
        </pc:spChg>
        <pc:spChg chg="mod">
          <ac:chgData name="Aizhan Kassymova" userId="S::a.kassymova@satbayev.university::116eda05-19b7-4ab1-b111-75ad639c04ed" providerId="AD" clId="Web-{C07E459D-C0C4-7D1B-17A3-F67B289F98CC}" dt="2022-07-15T10:42:10.793" v="552" actId="1076"/>
          <ac:spMkLst>
            <pc:docMk/>
            <pc:sldMk cId="1806603704" sldId="1003"/>
            <ac:spMk id="100" creationId="{488CD73E-ECC7-E842-9578-1478C5F11784}"/>
          </ac:spMkLst>
        </pc:spChg>
        <pc:cxnChg chg="mod">
          <ac:chgData name="Aizhan Kassymova" userId="S::a.kassymova@satbayev.university::116eda05-19b7-4ab1-b111-75ad639c04ed" providerId="AD" clId="Web-{C07E459D-C0C4-7D1B-17A3-F67B289F98CC}" dt="2022-07-15T10:21:19.546" v="172" actId="1076"/>
          <ac:cxnSpMkLst>
            <pc:docMk/>
            <pc:sldMk cId="1806603704" sldId="1003"/>
            <ac:cxnSpMk id="5" creationId="{E0E58503-FA9B-1542-A0D6-E85B92D1E5BA}"/>
          </ac:cxnSpMkLst>
        </pc:cxnChg>
      </pc:sldChg>
      <pc:sldChg chg="addSp delSp modSp add modNotes">
        <pc:chgData name="Aizhan Kassymova" userId="S::a.kassymova@satbayev.university::116eda05-19b7-4ab1-b111-75ad639c04ed" providerId="AD" clId="Web-{C07E459D-C0C4-7D1B-17A3-F67B289F98CC}" dt="2022-07-15T10:19:20.835" v="128"/>
        <pc:sldMkLst>
          <pc:docMk/>
          <pc:sldMk cId="1361521299" sldId="1004"/>
        </pc:sldMkLst>
        <pc:spChg chg="mod">
          <ac:chgData name="Aizhan Kassymova" userId="S::a.kassymova@satbayev.university::116eda05-19b7-4ab1-b111-75ad639c04ed" providerId="AD" clId="Web-{C07E459D-C0C4-7D1B-17A3-F67B289F98CC}" dt="2022-07-15T09:45:54.715" v="26" actId="20577"/>
          <ac:spMkLst>
            <pc:docMk/>
            <pc:sldMk cId="1361521299" sldId="1004"/>
            <ac:spMk id="2" creationId="{3B8CD900-19EC-824C-BF74-AADFBF5A172E}"/>
          </ac:spMkLst>
        </pc:spChg>
        <pc:spChg chg="add mod">
          <ac:chgData name="Aizhan Kassymova" userId="S::a.kassymova@satbayev.university::116eda05-19b7-4ab1-b111-75ad639c04ed" providerId="AD" clId="Web-{C07E459D-C0C4-7D1B-17A3-F67B289F98CC}" dt="2022-07-15T10:14:02.421" v="97" actId="1076"/>
          <ac:spMkLst>
            <pc:docMk/>
            <pc:sldMk cId="1361521299" sldId="1004"/>
            <ac:spMk id="4" creationId="{BBB7447D-601E-849F-062E-68F9EF2C5DF7}"/>
          </ac:spMkLst>
        </pc:spChg>
        <pc:spChg chg="mod">
          <ac:chgData name="Aizhan Kassymova" userId="S::a.kassymova@satbayev.university::116eda05-19b7-4ab1-b111-75ad639c04ed" providerId="AD" clId="Web-{C07E459D-C0C4-7D1B-17A3-F67B289F98CC}" dt="2022-07-15T09:48:53.284" v="36" actId="20577"/>
          <ac:spMkLst>
            <pc:docMk/>
            <pc:sldMk cId="1361521299" sldId="1004"/>
            <ac:spMk id="7" creationId="{84527315-9237-DF4C-A233-1FDCF6AF614A}"/>
          </ac:spMkLst>
        </pc:spChg>
        <pc:spChg chg="mod">
          <ac:chgData name="Aizhan Kassymova" userId="S::a.kassymova@satbayev.university::116eda05-19b7-4ab1-b111-75ad639c04ed" providerId="AD" clId="Web-{C07E459D-C0C4-7D1B-17A3-F67B289F98CC}" dt="2022-07-15T09:49:37.551" v="44" actId="20577"/>
          <ac:spMkLst>
            <pc:docMk/>
            <pc:sldMk cId="1361521299" sldId="1004"/>
            <ac:spMk id="50" creationId="{15E16EFE-9699-4F4E-BFC6-790480667E12}"/>
          </ac:spMkLst>
        </pc:spChg>
        <pc:spChg chg="mod">
          <ac:chgData name="Aizhan Kassymova" userId="S::a.kassymova@satbayev.university::116eda05-19b7-4ab1-b111-75ad639c04ed" providerId="AD" clId="Web-{C07E459D-C0C4-7D1B-17A3-F67B289F98CC}" dt="2022-07-15T09:50:22.365" v="63" actId="20577"/>
          <ac:spMkLst>
            <pc:docMk/>
            <pc:sldMk cId="1361521299" sldId="1004"/>
            <ac:spMk id="53" creationId="{674A1D43-19A1-AA41-9CBF-545C92FF13AA}"/>
          </ac:spMkLst>
        </pc:spChg>
        <pc:spChg chg="mod">
          <ac:chgData name="Aizhan Kassymova" userId="S::a.kassymova@satbayev.university::116eda05-19b7-4ab1-b111-75ad639c04ed" providerId="AD" clId="Web-{C07E459D-C0C4-7D1B-17A3-F67B289F98CC}" dt="2022-07-15T10:13:20.621" v="94" actId="20577"/>
          <ac:spMkLst>
            <pc:docMk/>
            <pc:sldMk cId="1361521299" sldId="1004"/>
            <ac:spMk id="57" creationId="{90578129-76D6-DA4C-AF38-D254E1E2AA25}"/>
          </ac:spMkLst>
        </pc:spChg>
        <pc:spChg chg="del">
          <ac:chgData name="Aizhan Kassymova" userId="S::a.kassymova@satbayev.university::116eda05-19b7-4ab1-b111-75ad639c04ed" providerId="AD" clId="Web-{C07E459D-C0C4-7D1B-17A3-F67B289F98CC}" dt="2022-07-15T10:13:51.702" v="95"/>
          <ac:spMkLst>
            <pc:docMk/>
            <pc:sldMk cId="1361521299" sldId="1004"/>
            <ac:spMk id="58" creationId="{45CC7D59-8063-2F4C-A4F4-9B16811F4310}"/>
          </ac:spMkLst>
        </pc:spChg>
      </pc:sldChg>
      <pc:sldChg chg="add">
        <pc:chgData name="Aizhan Kassymova" userId="S::a.kassymova@satbayev.university::116eda05-19b7-4ab1-b111-75ad639c04ed" providerId="AD" clId="Web-{C07E459D-C0C4-7D1B-17A3-F67B289F98CC}" dt="2022-07-15T12:18:56.182" v="1326"/>
        <pc:sldMkLst>
          <pc:docMk/>
          <pc:sldMk cId="4011593193" sldId="1005"/>
        </pc:sldMkLst>
      </pc:sldChg>
      <pc:sldChg chg="add">
        <pc:chgData name="Aizhan Kassymova" userId="S::a.kassymova@satbayev.university::116eda05-19b7-4ab1-b111-75ad639c04ed" providerId="AD" clId="Web-{C07E459D-C0C4-7D1B-17A3-F67B289F98CC}" dt="2022-07-15T12:18:56.573" v="1327"/>
        <pc:sldMkLst>
          <pc:docMk/>
          <pc:sldMk cId="421856067" sldId="1006"/>
        </pc:sldMkLst>
      </pc:sldChg>
      <pc:sldChg chg="add">
        <pc:chgData name="Aizhan Kassymova" userId="S::a.kassymova@satbayev.university::116eda05-19b7-4ab1-b111-75ad639c04ed" providerId="AD" clId="Web-{C07E459D-C0C4-7D1B-17A3-F67B289F98CC}" dt="2022-07-15T12:18:56.948" v="1328"/>
        <pc:sldMkLst>
          <pc:docMk/>
          <pc:sldMk cId="2199283685" sldId="1007"/>
        </pc:sldMkLst>
      </pc:sldChg>
      <pc:sldChg chg="add">
        <pc:chgData name="Aizhan Kassymova" userId="S::a.kassymova@satbayev.university::116eda05-19b7-4ab1-b111-75ad639c04ed" providerId="AD" clId="Web-{C07E459D-C0C4-7D1B-17A3-F67B289F98CC}" dt="2022-07-15T12:18:57.276" v="1329"/>
        <pc:sldMkLst>
          <pc:docMk/>
          <pc:sldMk cId="2039105488" sldId="1008"/>
        </pc:sldMkLst>
      </pc:sldChg>
      <pc:sldChg chg="add">
        <pc:chgData name="Aizhan Kassymova" userId="S::a.kassymova@satbayev.university::116eda05-19b7-4ab1-b111-75ad639c04ed" providerId="AD" clId="Web-{C07E459D-C0C4-7D1B-17A3-F67B289F98CC}" dt="2022-07-15T12:18:57.557" v="1330"/>
        <pc:sldMkLst>
          <pc:docMk/>
          <pc:sldMk cId="622832814" sldId="1009"/>
        </pc:sldMkLst>
      </pc:sldChg>
      <pc:sldChg chg="add">
        <pc:chgData name="Aizhan Kassymova" userId="S::a.kassymova@satbayev.university::116eda05-19b7-4ab1-b111-75ad639c04ed" providerId="AD" clId="Web-{C07E459D-C0C4-7D1B-17A3-F67B289F98CC}" dt="2022-07-15T12:18:57.666" v="1331"/>
        <pc:sldMkLst>
          <pc:docMk/>
          <pc:sldMk cId="2628641788" sldId="1010"/>
        </pc:sldMkLst>
      </pc:sldChg>
      <pc:sldChg chg="add">
        <pc:chgData name="Aizhan Kassymova" userId="S::a.kassymova@satbayev.university::116eda05-19b7-4ab1-b111-75ad639c04ed" providerId="AD" clId="Web-{C07E459D-C0C4-7D1B-17A3-F67B289F98CC}" dt="2022-07-15T12:18:57.713" v="1332"/>
        <pc:sldMkLst>
          <pc:docMk/>
          <pc:sldMk cId="4140032516" sldId="1011"/>
        </pc:sldMkLst>
      </pc:sldChg>
      <pc:sldChg chg="add">
        <pc:chgData name="Aizhan Kassymova" userId="S::a.kassymova@satbayev.university::116eda05-19b7-4ab1-b111-75ad639c04ed" providerId="AD" clId="Web-{C07E459D-C0C4-7D1B-17A3-F67B289F98CC}" dt="2022-07-15T12:18:57.807" v="1333"/>
        <pc:sldMkLst>
          <pc:docMk/>
          <pc:sldMk cId="3516260518" sldId="1012"/>
        </pc:sldMkLst>
      </pc:sldChg>
      <pc:sldChg chg="add">
        <pc:chgData name="Aizhan Kassymova" userId="S::a.kassymova@satbayev.university::116eda05-19b7-4ab1-b111-75ad639c04ed" providerId="AD" clId="Web-{C07E459D-C0C4-7D1B-17A3-F67B289F98CC}" dt="2022-07-15T12:18:57.885" v="1334"/>
        <pc:sldMkLst>
          <pc:docMk/>
          <pc:sldMk cId="2500415789" sldId="1013"/>
        </pc:sldMkLst>
      </pc:sldChg>
      <pc:sldChg chg="add modNotes">
        <pc:chgData name="Aizhan Kassymova" userId="S::a.kassymova@satbayev.university::116eda05-19b7-4ab1-b111-75ad639c04ed" providerId="AD" clId="Web-{C07E459D-C0C4-7D1B-17A3-F67B289F98CC}" dt="2022-07-15T12:20:56.909" v="1340"/>
        <pc:sldMkLst>
          <pc:docMk/>
          <pc:sldMk cId="3538661402" sldId="1014"/>
        </pc:sldMkLst>
      </pc:sldChg>
      <pc:sldChg chg="add">
        <pc:chgData name="Aizhan Kassymova" userId="S::a.kassymova@satbayev.university::116eda05-19b7-4ab1-b111-75ad639c04ed" providerId="AD" clId="Web-{C07E459D-C0C4-7D1B-17A3-F67B289F98CC}" dt="2022-07-15T12:19:34.950" v="1336"/>
        <pc:sldMkLst>
          <pc:docMk/>
          <pc:sldMk cId="4019658133" sldId="1015"/>
        </pc:sldMkLst>
      </pc:sldChg>
      <pc:sldChg chg="add">
        <pc:chgData name="Aizhan Kassymova" userId="S::a.kassymova@satbayev.university::116eda05-19b7-4ab1-b111-75ad639c04ed" providerId="AD" clId="Web-{C07E459D-C0C4-7D1B-17A3-F67B289F98CC}" dt="2022-07-15T12:19:35.028" v="1337"/>
        <pc:sldMkLst>
          <pc:docMk/>
          <pc:sldMk cId="815488491" sldId="1016"/>
        </pc:sldMkLst>
      </pc:sldChg>
      <pc:sldChg chg="add">
        <pc:chgData name="Aizhan Kassymova" userId="S::a.kassymova@satbayev.university::116eda05-19b7-4ab1-b111-75ad639c04ed" providerId="AD" clId="Web-{C07E459D-C0C4-7D1B-17A3-F67B289F98CC}" dt="2022-07-15T12:19:35.044" v="1338"/>
        <pc:sldMkLst>
          <pc:docMk/>
          <pc:sldMk cId="4032368679" sldId="1017"/>
        </pc:sldMkLst>
      </pc:sldChg>
    </pc:docChg>
  </pc:docChgLst>
  <pc:docChgLst>
    <pc:chgData name="Aizhan Kassymova" userId="S::a.kassymova@satbayev.university::116eda05-19b7-4ab1-b111-75ad639c04ed" providerId="AD" clId="Web-{B992762C-C395-86BA-9A54-0B896E35C159}"/>
    <pc:docChg chg="modSld">
      <pc:chgData name="Aizhan Kassymova" userId="S::a.kassymova@satbayev.university::116eda05-19b7-4ab1-b111-75ad639c04ed" providerId="AD" clId="Web-{B992762C-C395-86BA-9A54-0B896E35C159}" dt="2022-07-27T16:48:35.629" v="11"/>
      <pc:docMkLst>
        <pc:docMk/>
      </pc:docMkLst>
      <pc:sldChg chg="modSp">
        <pc:chgData name="Aizhan Kassymova" userId="S::a.kassymova@satbayev.university::116eda05-19b7-4ab1-b111-75ad639c04ed" providerId="AD" clId="Web-{B992762C-C395-86BA-9A54-0B896E35C159}" dt="2022-07-27T16:47:54.691" v="7" actId="20577"/>
        <pc:sldMkLst>
          <pc:docMk/>
          <pc:sldMk cId="618695574" sldId="256"/>
        </pc:sldMkLst>
        <pc:spChg chg="mod">
          <ac:chgData name="Aizhan Kassymova" userId="S::a.kassymova@satbayev.university::116eda05-19b7-4ab1-b111-75ad639c04ed" providerId="AD" clId="Web-{B992762C-C395-86BA-9A54-0B896E35C159}" dt="2022-07-27T16:47:54.691" v="7" actId="20577"/>
          <ac:spMkLst>
            <pc:docMk/>
            <pc:sldMk cId="618695574" sldId="256"/>
            <ac:spMk id="2" creationId="{DE9F32F8-75B0-5A0E-5B02-750E4F25B5F1}"/>
          </ac:spMkLst>
        </pc:spChg>
      </pc:sldChg>
      <pc:sldChg chg="addSp delSp">
        <pc:chgData name="Aizhan Kassymova" userId="S::a.kassymova@satbayev.university::116eda05-19b7-4ab1-b111-75ad639c04ed" providerId="AD" clId="Web-{B992762C-C395-86BA-9A54-0B896E35C159}" dt="2022-07-27T16:48:35.629" v="11"/>
        <pc:sldMkLst>
          <pc:docMk/>
          <pc:sldMk cId="2835833805" sldId="1115"/>
        </pc:sldMkLst>
        <pc:spChg chg="add">
          <ac:chgData name="Aizhan Kassymova" userId="S::a.kassymova@satbayev.university::116eda05-19b7-4ab1-b111-75ad639c04ed" providerId="AD" clId="Web-{B992762C-C395-86BA-9A54-0B896E35C159}" dt="2022-07-27T16:48:11.769" v="9"/>
          <ac:spMkLst>
            <pc:docMk/>
            <pc:sldMk cId="2835833805" sldId="1115"/>
            <ac:spMk id="9" creationId="{B7F6C992-FF51-E8BC-724B-3FF167757450}"/>
          </ac:spMkLst>
        </pc:spChg>
        <pc:spChg chg="add">
          <ac:chgData name="Aizhan Kassymova" userId="S::a.kassymova@satbayev.university::116eda05-19b7-4ab1-b111-75ad639c04ed" providerId="AD" clId="Web-{B992762C-C395-86BA-9A54-0B896E35C159}" dt="2022-07-27T16:48:17.723" v="10"/>
          <ac:spMkLst>
            <pc:docMk/>
            <pc:sldMk cId="2835833805" sldId="1115"/>
            <ac:spMk id="448" creationId="{541DB1DA-FD54-0D21-A8EE-9DE259F544A0}"/>
          </ac:spMkLst>
        </pc:spChg>
        <pc:spChg chg="add">
          <ac:chgData name="Aizhan Kassymova" userId="S::a.kassymova@satbayev.university::116eda05-19b7-4ab1-b111-75ad639c04ed" providerId="AD" clId="Web-{B992762C-C395-86BA-9A54-0B896E35C159}" dt="2022-07-27T16:48:35.629" v="11"/>
          <ac:spMkLst>
            <pc:docMk/>
            <pc:sldMk cId="2835833805" sldId="1115"/>
            <ac:spMk id="456" creationId="{A91970E0-58FD-1901-FE0D-34FCA157C68E}"/>
          </ac:spMkLst>
        </pc:spChg>
        <pc:spChg chg="del">
          <ac:chgData name="Aizhan Kassymova" userId="S::a.kassymova@satbayev.university::116eda05-19b7-4ab1-b111-75ad639c04ed" providerId="AD" clId="Web-{B992762C-C395-86BA-9A54-0B896E35C159}" dt="2022-07-27T16:48:11.113" v="8"/>
          <ac:spMkLst>
            <pc:docMk/>
            <pc:sldMk cId="2835833805" sldId="1115"/>
            <ac:spMk id="526" creationId="{58250C2D-03C7-2C42-9317-E77099EDA1D2}"/>
          </ac:spMkLst>
        </pc:spChg>
      </pc:sldChg>
    </pc:docChg>
  </pc:docChgLst>
  <pc:docChgLst>
    <pc:chgData name="Aizhan Kassymova" userId="116eda05-19b7-4ab1-b111-75ad639c04ed" providerId="ADAL" clId="{7FCF2236-9679-A741-98AF-2B39BD724271}"/>
    <pc:docChg chg="undo custSel addSld delSld modSld">
      <pc:chgData name="Aizhan Kassymova" userId="116eda05-19b7-4ab1-b111-75ad639c04ed" providerId="ADAL" clId="{7FCF2236-9679-A741-98AF-2B39BD724271}" dt="2022-07-26T14:43:34.669" v="7201" actId="20577"/>
      <pc:docMkLst>
        <pc:docMk/>
      </pc:docMkLst>
      <pc:sldChg chg="addSp delSp modSp mod">
        <pc:chgData name="Aizhan Kassymova" userId="116eda05-19b7-4ab1-b111-75ad639c04ed" providerId="ADAL" clId="{7FCF2236-9679-A741-98AF-2B39BD724271}" dt="2022-07-26T14:30:41.025" v="7048" actId="255"/>
        <pc:sldMkLst>
          <pc:docMk/>
          <pc:sldMk cId="2715500193" sldId="1089"/>
        </pc:sldMkLst>
        <pc:spChg chg="mod">
          <ac:chgData name="Aizhan Kassymova" userId="116eda05-19b7-4ab1-b111-75ad639c04ed" providerId="ADAL" clId="{7FCF2236-9679-A741-98AF-2B39BD724271}" dt="2022-07-26T14:30:15.442" v="7021" actId="255"/>
          <ac:spMkLst>
            <pc:docMk/>
            <pc:sldMk cId="2715500193" sldId="1089"/>
            <ac:spMk id="5" creationId="{81829ECA-BDD6-AD44-8D36-9BB88442CDAB}"/>
          </ac:spMkLst>
        </pc:spChg>
        <pc:spChg chg="del">
          <ac:chgData name="Aizhan Kassymova" userId="116eda05-19b7-4ab1-b111-75ad639c04ed" providerId="ADAL" clId="{7FCF2236-9679-A741-98AF-2B39BD724271}" dt="2022-07-25T06:58:42.521" v="1727" actId="478"/>
          <ac:spMkLst>
            <pc:docMk/>
            <pc:sldMk cId="2715500193" sldId="1089"/>
            <ac:spMk id="6" creationId="{CEE8551A-CF21-2D4C-B81F-11CF85B7E4F2}"/>
          </ac:spMkLst>
        </pc:spChg>
        <pc:spChg chg="mod">
          <ac:chgData name="Aizhan Kassymova" userId="116eda05-19b7-4ab1-b111-75ad639c04ed" providerId="ADAL" clId="{7FCF2236-9679-A741-98AF-2B39BD724271}" dt="2022-07-26T14:30:41.025" v="7048" actId="255"/>
          <ac:spMkLst>
            <pc:docMk/>
            <pc:sldMk cId="2715500193" sldId="1089"/>
            <ac:spMk id="7" creationId="{5A84F48D-B139-BA49-B127-5134E112078B}"/>
          </ac:spMkLst>
        </pc:spChg>
        <pc:spChg chg="add mod">
          <ac:chgData name="Aizhan Kassymova" userId="116eda05-19b7-4ab1-b111-75ad639c04ed" providerId="ADAL" clId="{7FCF2236-9679-A741-98AF-2B39BD724271}" dt="2022-07-25T06:58:43.074" v="1728"/>
          <ac:spMkLst>
            <pc:docMk/>
            <pc:sldMk cId="2715500193" sldId="1089"/>
            <ac:spMk id="8" creationId="{A9587709-EFA9-4640-4B4A-CE53256D7A3E}"/>
          </ac:spMkLst>
        </pc:spChg>
        <pc:spChg chg="mod">
          <ac:chgData name="Aizhan Kassymova" userId="116eda05-19b7-4ab1-b111-75ad639c04ed" providerId="ADAL" clId="{7FCF2236-9679-A741-98AF-2B39BD724271}" dt="2022-07-26T14:17:31.954" v="6605" actId="20577"/>
          <ac:spMkLst>
            <pc:docMk/>
            <pc:sldMk cId="2715500193" sldId="1089"/>
            <ac:spMk id="9" creationId="{247BCAC2-4B0D-C24F-A1AA-5CFB26132E0B}"/>
          </ac:spMkLst>
        </pc:spChg>
      </pc:sldChg>
      <pc:sldChg chg="addSp delSp modSp mod modAnim">
        <pc:chgData name="Aizhan Kassymova" userId="116eda05-19b7-4ab1-b111-75ad639c04ed" providerId="ADAL" clId="{7FCF2236-9679-A741-98AF-2B39BD724271}" dt="2022-07-26T14:16:53.742" v="6591" actId="20577"/>
        <pc:sldMkLst>
          <pc:docMk/>
          <pc:sldMk cId="1578363486" sldId="1090"/>
        </pc:sldMkLst>
        <pc:spChg chg="del">
          <ac:chgData name="Aizhan Kassymova" userId="116eda05-19b7-4ab1-b111-75ad639c04ed" providerId="ADAL" clId="{7FCF2236-9679-A741-98AF-2B39BD724271}" dt="2022-07-25T06:58:35.985" v="1725" actId="478"/>
          <ac:spMkLst>
            <pc:docMk/>
            <pc:sldMk cId="1578363486" sldId="1090"/>
            <ac:spMk id="4" creationId="{7792EB6E-923E-9C45-A570-23DE9782A5C8}"/>
          </ac:spMkLst>
        </pc:spChg>
        <pc:spChg chg="add mod">
          <ac:chgData name="Aizhan Kassymova" userId="116eda05-19b7-4ab1-b111-75ad639c04ed" providerId="ADAL" clId="{7FCF2236-9679-A741-98AF-2B39BD724271}" dt="2022-07-25T06:58:36.793" v="1726"/>
          <ac:spMkLst>
            <pc:docMk/>
            <pc:sldMk cId="1578363486" sldId="1090"/>
            <ac:spMk id="5" creationId="{B6D2F0CB-8149-F1B8-1ADF-58F0275D3D3E}"/>
          </ac:spMkLst>
        </pc:spChg>
        <pc:spChg chg="mod">
          <ac:chgData name="Aizhan Kassymova" userId="116eda05-19b7-4ab1-b111-75ad639c04ed" providerId="ADAL" clId="{7FCF2236-9679-A741-98AF-2B39BD724271}" dt="2022-07-26T13:16:55.146" v="6237" actId="20577"/>
          <ac:spMkLst>
            <pc:docMk/>
            <pc:sldMk cId="1578363486" sldId="1090"/>
            <ac:spMk id="9" creationId="{247BCAC2-4B0D-C24F-A1AA-5CFB26132E0B}"/>
          </ac:spMkLst>
        </pc:spChg>
        <pc:spChg chg="mod">
          <ac:chgData name="Aizhan Kassymova" userId="116eda05-19b7-4ab1-b111-75ad639c04ed" providerId="ADAL" clId="{7FCF2236-9679-A741-98AF-2B39BD724271}" dt="2022-07-26T14:16:35.711" v="6582" actId="20577"/>
          <ac:spMkLst>
            <pc:docMk/>
            <pc:sldMk cId="1578363486" sldId="1090"/>
            <ac:spMk id="56" creationId="{3216383A-5EC1-7E47-A0BE-F48A801236CE}"/>
          </ac:spMkLst>
        </pc:spChg>
      </pc:sldChg>
      <pc:sldChg chg="addSp delSp modSp mod">
        <pc:chgData name="Aizhan Kassymova" userId="116eda05-19b7-4ab1-b111-75ad639c04ed" providerId="ADAL" clId="{7FCF2236-9679-A741-98AF-2B39BD724271}" dt="2022-07-26T13:16:33.115" v="6218" actId="20577"/>
        <pc:sldMkLst>
          <pc:docMk/>
          <pc:sldMk cId="3079061231" sldId="1091"/>
        </pc:sldMkLst>
        <pc:spChg chg="mod">
          <ac:chgData name="Aizhan Kassymova" userId="116eda05-19b7-4ab1-b111-75ad639c04ed" providerId="ADAL" clId="{7FCF2236-9679-A741-98AF-2B39BD724271}" dt="2022-07-26T13:15:14.777" v="6085"/>
          <ac:spMkLst>
            <pc:docMk/>
            <pc:sldMk cId="3079061231" sldId="1091"/>
            <ac:spMk id="10" creationId="{CD167590-D12C-F842-94F3-26CF0F3023F4}"/>
          </ac:spMkLst>
        </pc:spChg>
        <pc:spChg chg="del">
          <ac:chgData name="Aizhan Kassymova" userId="116eda05-19b7-4ab1-b111-75ad639c04ed" providerId="ADAL" clId="{7FCF2236-9679-A741-98AF-2B39BD724271}" dt="2022-07-25T06:58:32.301" v="1723" actId="478"/>
          <ac:spMkLst>
            <pc:docMk/>
            <pc:sldMk cId="3079061231" sldId="1091"/>
            <ac:spMk id="39" creationId="{C19D16D8-DC06-E546-AA51-6069613B4162}"/>
          </ac:spMkLst>
        </pc:spChg>
        <pc:spChg chg="add mod">
          <ac:chgData name="Aizhan Kassymova" userId="116eda05-19b7-4ab1-b111-75ad639c04ed" providerId="ADAL" clId="{7FCF2236-9679-A741-98AF-2B39BD724271}" dt="2022-07-25T06:58:32.778" v="1724"/>
          <ac:spMkLst>
            <pc:docMk/>
            <pc:sldMk cId="3079061231" sldId="1091"/>
            <ac:spMk id="40" creationId="{997183F3-4B6D-5536-520E-B99DDAA33CAE}"/>
          </ac:spMkLst>
        </pc:spChg>
        <pc:spChg chg="mod">
          <ac:chgData name="Aizhan Kassymova" userId="116eda05-19b7-4ab1-b111-75ad639c04ed" providerId="ADAL" clId="{7FCF2236-9679-A741-98AF-2B39BD724271}" dt="2022-07-26T13:15:01.634" v="6084"/>
          <ac:spMkLst>
            <pc:docMk/>
            <pc:sldMk cId="3079061231" sldId="1091"/>
            <ac:spMk id="42" creationId="{555474C2-8375-C55A-3F7D-BE5C6BFD2231}"/>
          </ac:spMkLst>
        </pc:spChg>
        <pc:spChg chg="mod">
          <ac:chgData name="Aizhan Kassymova" userId="116eda05-19b7-4ab1-b111-75ad639c04ed" providerId="ADAL" clId="{7FCF2236-9679-A741-98AF-2B39BD724271}" dt="2022-07-26T13:15:01.634" v="6084"/>
          <ac:spMkLst>
            <pc:docMk/>
            <pc:sldMk cId="3079061231" sldId="1091"/>
            <ac:spMk id="43" creationId="{AAD131EC-64E9-5356-11C6-D06D132119A9}"/>
          </ac:spMkLst>
        </pc:spChg>
        <pc:spChg chg="mod">
          <ac:chgData name="Aizhan Kassymova" userId="116eda05-19b7-4ab1-b111-75ad639c04ed" providerId="ADAL" clId="{7FCF2236-9679-A741-98AF-2B39BD724271}" dt="2022-07-26T13:15:01.634" v="6084"/>
          <ac:spMkLst>
            <pc:docMk/>
            <pc:sldMk cId="3079061231" sldId="1091"/>
            <ac:spMk id="44" creationId="{C07B7858-DBAE-C053-F7DC-E399DC020590}"/>
          </ac:spMkLst>
        </pc:spChg>
        <pc:spChg chg="mod">
          <ac:chgData name="Aizhan Kassymova" userId="116eda05-19b7-4ab1-b111-75ad639c04ed" providerId="ADAL" clId="{7FCF2236-9679-A741-98AF-2B39BD724271}" dt="2022-07-26T13:15:01.634" v="6084"/>
          <ac:spMkLst>
            <pc:docMk/>
            <pc:sldMk cId="3079061231" sldId="1091"/>
            <ac:spMk id="45" creationId="{BD55863F-B251-435A-A45D-3FF919B5475C}"/>
          </ac:spMkLst>
        </pc:spChg>
        <pc:spChg chg="mod">
          <ac:chgData name="Aizhan Kassymova" userId="116eda05-19b7-4ab1-b111-75ad639c04ed" providerId="ADAL" clId="{7FCF2236-9679-A741-98AF-2B39BD724271}" dt="2022-07-26T13:15:01.634" v="6084"/>
          <ac:spMkLst>
            <pc:docMk/>
            <pc:sldMk cId="3079061231" sldId="1091"/>
            <ac:spMk id="46" creationId="{FE27783D-F3EB-5C97-7706-E9A1DA51A282}"/>
          </ac:spMkLst>
        </pc:spChg>
        <pc:spChg chg="mod">
          <ac:chgData name="Aizhan Kassymova" userId="116eda05-19b7-4ab1-b111-75ad639c04ed" providerId="ADAL" clId="{7FCF2236-9679-A741-98AF-2B39BD724271}" dt="2022-07-26T13:15:01.634" v="6084"/>
          <ac:spMkLst>
            <pc:docMk/>
            <pc:sldMk cId="3079061231" sldId="1091"/>
            <ac:spMk id="47" creationId="{396D19DF-D2C2-E6F8-8C0B-45C90B1597E5}"/>
          </ac:spMkLst>
        </pc:spChg>
        <pc:spChg chg="mod">
          <ac:chgData name="Aizhan Kassymova" userId="116eda05-19b7-4ab1-b111-75ad639c04ed" providerId="ADAL" clId="{7FCF2236-9679-A741-98AF-2B39BD724271}" dt="2022-07-26T13:15:39.249" v="6115" actId="20577"/>
          <ac:spMkLst>
            <pc:docMk/>
            <pc:sldMk cId="3079061231" sldId="1091"/>
            <ac:spMk id="48" creationId="{95042E94-C8A0-BE46-8EB4-39429E2BF4C4}"/>
          </ac:spMkLst>
        </pc:spChg>
        <pc:spChg chg="mod">
          <ac:chgData name="Aizhan Kassymova" userId="116eda05-19b7-4ab1-b111-75ad639c04ed" providerId="ADAL" clId="{7FCF2236-9679-A741-98AF-2B39BD724271}" dt="2022-07-26T13:15:59.922" v="6154" actId="20577"/>
          <ac:spMkLst>
            <pc:docMk/>
            <pc:sldMk cId="3079061231" sldId="1091"/>
            <ac:spMk id="49" creationId="{4E613433-F917-A147-AF5A-4DF4F76E7E09}"/>
          </ac:spMkLst>
        </pc:spChg>
        <pc:spChg chg="mod">
          <ac:chgData name="Aizhan Kassymova" userId="116eda05-19b7-4ab1-b111-75ad639c04ed" providerId="ADAL" clId="{7FCF2236-9679-A741-98AF-2B39BD724271}" dt="2022-07-26T13:16:16.365" v="6185" actId="20577"/>
          <ac:spMkLst>
            <pc:docMk/>
            <pc:sldMk cId="3079061231" sldId="1091"/>
            <ac:spMk id="50" creationId="{3FD623A6-A024-6347-B591-DAC5D82FD136}"/>
          </ac:spMkLst>
        </pc:spChg>
        <pc:spChg chg="mod">
          <ac:chgData name="Aizhan Kassymova" userId="116eda05-19b7-4ab1-b111-75ad639c04ed" providerId="ADAL" clId="{7FCF2236-9679-A741-98AF-2B39BD724271}" dt="2022-07-26T13:16:33.115" v="6218" actId="20577"/>
          <ac:spMkLst>
            <pc:docMk/>
            <pc:sldMk cId="3079061231" sldId="1091"/>
            <ac:spMk id="51" creationId="{4B8555F6-7100-944F-9974-2E826BBBD80C}"/>
          </ac:spMkLst>
        </pc:spChg>
        <pc:spChg chg="mod">
          <ac:chgData name="Aizhan Kassymova" userId="116eda05-19b7-4ab1-b111-75ad639c04ed" providerId="ADAL" clId="{7FCF2236-9679-A741-98AF-2B39BD724271}" dt="2022-07-26T13:15:01.634" v="6084"/>
          <ac:spMkLst>
            <pc:docMk/>
            <pc:sldMk cId="3079061231" sldId="1091"/>
            <ac:spMk id="56" creationId="{5E9319EB-9D9E-65F4-5162-9DBF215127BA}"/>
          </ac:spMkLst>
        </pc:spChg>
        <pc:spChg chg="mod">
          <ac:chgData name="Aizhan Kassymova" userId="116eda05-19b7-4ab1-b111-75ad639c04ed" providerId="ADAL" clId="{7FCF2236-9679-A741-98AF-2B39BD724271}" dt="2022-07-26T13:14:22.896" v="6082" actId="20577"/>
          <ac:spMkLst>
            <pc:docMk/>
            <pc:sldMk cId="3079061231" sldId="1091"/>
            <ac:spMk id="84" creationId="{95E186ED-4245-C448-9822-1199EA93DC2B}"/>
          </ac:spMkLst>
        </pc:spChg>
        <pc:spChg chg="mod">
          <ac:chgData name="Aizhan Kassymova" userId="116eda05-19b7-4ab1-b111-75ad639c04ed" providerId="ADAL" clId="{7FCF2236-9679-A741-98AF-2B39BD724271}" dt="2022-07-26T13:15:01.634" v="6084"/>
          <ac:spMkLst>
            <pc:docMk/>
            <pc:sldMk cId="3079061231" sldId="1091"/>
            <ac:spMk id="85" creationId="{19364B1B-99DF-FCF3-50B3-9505074F9F22}"/>
          </ac:spMkLst>
        </pc:spChg>
        <pc:spChg chg="mod">
          <ac:chgData name="Aizhan Kassymova" userId="116eda05-19b7-4ab1-b111-75ad639c04ed" providerId="ADAL" clId="{7FCF2236-9679-A741-98AF-2B39BD724271}" dt="2022-07-26T13:15:01.634" v="6084"/>
          <ac:spMkLst>
            <pc:docMk/>
            <pc:sldMk cId="3079061231" sldId="1091"/>
            <ac:spMk id="86" creationId="{2979DE9A-189E-6545-AA52-695C011DB51F}"/>
          </ac:spMkLst>
        </pc:spChg>
        <pc:spChg chg="mod">
          <ac:chgData name="Aizhan Kassymova" userId="116eda05-19b7-4ab1-b111-75ad639c04ed" providerId="ADAL" clId="{7FCF2236-9679-A741-98AF-2B39BD724271}" dt="2022-07-26T13:15:01.634" v="6084"/>
          <ac:spMkLst>
            <pc:docMk/>
            <pc:sldMk cId="3079061231" sldId="1091"/>
            <ac:spMk id="87" creationId="{B7B6667D-F928-DD79-5F36-0DBB527ABCC9}"/>
          </ac:spMkLst>
        </pc:spChg>
        <pc:spChg chg="mod">
          <ac:chgData name="Aizhan Kassymova" userId="116eda05-19b7-4ab1-b111-75ad639c04ed" providerId="ADAL" clId="{7FCF2236-9679-A741-98AF-2B39BD724271}" dt="2022-07-26T13:15:01.634" v="6084"/>
          <ac:spMkLst>
            <pc:docMk/>
            <pc:sldMk cId="3079061231" sldId="1091"/>
            <ac:spMk id="88" creationId="{86255AA9-35D5-74C3-2EE7-37872C5EA7C3}"/>
          </ac:spMkLst>
        </pc:spChg>
        <pc:spChg chg="mod">
          <ac:chgData name="Aizhan Kassymova" userId="116eda05-19b7-4ab1-b111-75ad639c04ed" providerId="ADAL" clId="{7FCF2236-9679-A741-98AF-2B39BD724271}" dt="2022-07-26T13:15:01.634" v="6084"/>
          <ac:spMkLst>
            <pc:docMk/>
            <pc:sldMk cId="3079061231" sldId="1091"/>
            <ac:spMk id="89" creationId="{53594B5F-D951-82AD-3475-F709A881B0DB}"/>
          </ac:spMkLst>
        </pc:spChg>
        <pc:spChg chg="mod">
          <ac:chgData name="Aizhan Kassymova" userId="116eda05-19b7-4ab1-b111-75ad639c04ed" providerId="ADAL" clId="{7FCF2236-9679-A741-98AF-2B39BD724271}" dt="2022-07-26T13:15:01.634" v="6084"/>
          <ac:spMkLst>
            <pc:docMk/>
            <pc:sldMk cId="3079061231" sldId="1091"/>
            <ac:spMk id="90" creationId="{B4B28A8D-30B4-BED9-A3C6-B64FB2F6ADB5}"/>
          </ac:spMkLst>
        </pc:spChg>
        <pc:spChg chg="mod">
          <ac:chgData name="Aizhan Kassymova" userId="116eda05-19b7-4ab1-b111-75ad639c04ed" providerId="ADAL" clId="{7FCF2236-9679-A741-98AF-2B39BD724271}" dt="2022-07-26T13:15:01.634" v="6084"/>
          <ac:spMkLst>
            <pc:docMk/>
            <pc:sldMk cId="3079061231" sldId="1091"/>
            <ac:spMk id="91" creationId="{FEECD555-6E38-D8F4-0992-D1B4984E7F27}"/>
          </ac:spMkLst>
        </pc:spChg>
        <pc:spChg chg="mod">
          <ac:chgData name="Aizhan Kassymova" userId="116eda05-19b7-4ab1-b111-75ad639c04ed" providerId="ADAL" clId="{7FCF2236-9679-A741-98AF-2B39BD724271}" dt="2022-07-26T13:15:01.634" v="6084"/>
          <ac:spMkLst>
            <pc:docMk/>
            <pc:sldMk cId="3079061231" sldId="1091"/>
            <ac:spMk id="92" creationId="{FAC9CD2E-47E2-B2BC-C57E-751505800292}"/>
          </ac:spMkLst>
        </pc:spChg>
        <pc:spChg chg="mod">
          <ac:chgData name="Aizhan Kassymova" userId="116eda05-19b7-4ab1-b111-75ad639c04ed" providerId="ADAL" clId="{7FCF2236-9679-A741-98AF-2B39BD724271}" dt="2022-07-26T13:15:01.634" v="6084"/>
          <ac:spMkLst>
            <pc:docMk/>
            <pc:sldMk cId="3079061231" sldId="1091"/>
            <ac:spMk id="93" creationId="{919C1363-D429-DA4F-99CF-E7ECF20BE068}"/>
          </ac:spMkLst>
        </pc:spChg>
        <pc:spChg chg="mod">
          <ac:chgData name="Aizhan Kassymova" userId="116eda05-19b7-4ab1-b111-75ad639c04ed" providerId="ADAL" clId="{7FCF2236-9679-A741-98AF-2B39BD724271}" dt="2022-07-26T13:15:01.634" v="6084"/>
          <ac:spMkLst>
            <pc:docMk/>
            <pc:sldMk cId="3079061231" sldId="1091"/>
            <ac:spMk id="94" creationId="{460935E0-9F0F-7487-55CA-CEEA8B92DC01}"/>
          </ac:spMkLst>
        </pc:spChg>
        <pc:spChg chg="mod">
          <ac:chgData name="Aizhan Kassymova" userId="116eda05-19b7-4ab1-b111-75ad639c04ed" providerId="ADAL" clId="{7FCF2236-9679-A741-98AF-2B39BD724271}" dt="2022-07-26T13:15:01.634" v="6084"/>
          <ac:spMkLst>
            <pc:docMk/>
            <pc:sldMk cId="3079061231" sldId="1091"/>
            <ac:spMk id="95" creationId="{BC42D276-2E5A-2205-91CB-BD42A2571185}"/>
          </ac:spMkLst>
        </pc:spChg>
        <pc:spChg chg="mod">
          <ac:chgData name="Aizhan Kassymova" userId="116eda05-19b7-4ab1-b111-75ad639c04ed" providerId="ADAL" clId="{7FCF2236-9679-A741-98AF-2B39BD724271}" dt="2022-07-26T13:15:01.634" v="6084"/>
          <ac:spMkLst>
            <pc:docMk/>
            <pc:sldMk cId="3079061231" sldId="1091"/>
            <ac:spMk id="98" creationId="{BE3FAD65-F606-CB09-058E-B1C07F8EF3FB}"/>
          </ac:spMkLst>
        </pc:spChg>
        <pc:spChg chg="mod">
          <ac:chgData name="Aizhan Kassymova" userId="116eda05-19b7-4ab1-b111-75ad639c04ed" providerId="ADAL" clId="{7FCF2236-9679-A741-98AF-2B39BD724271}" dt="2022-07-26T13:15:01.634" v="6084"/>
          <ac:spMkLst>
            <pc:docMk/>
            <pc:sldMk cId="3079061231" sldId="1091"/>
            <ac:spMk id="99" creationId="{6746120D-0E3B-FCC7-78FA-453E21DBEF4B}"/>
          </ac:spMkLst>
        </pc:spChg>
        <pc:spChg chg="mod">
          <ac:chgData name="Aizhan Kassymova" userId="116eda05-19b7-4ab1-b111-75ad639c04ed" providerId="ADAL" clId="{7FCF2236-9679-A741-98AF-2B39BD724271}" dt="2022-07-26T13:15:01.634" v="6084"/>
          <ac:spMkLst>
            <pc:docMk/>
            <pc:sldMk cId="3079061231" sldId="1091"/>
            <ac:spMk id="100" creationId="{D2F9D58D-ADE6-5272-5F1A-A5AE01ED6112}"/>
          </ac:spMkLst>
        </pc:spChg>
        <pc:spChg chg="mod">
          <ac:chgData name="Aizhan Kassymova" userId="116eda05-19b7-4ab1-b111-75ad639c04ed" providerId="ADAL" clId="{7FCF2236-9679-A741-98AF-2B39BD724271}" dt="2022-07-26T13:15:01.634" v="6084"/>
          <ac:spMkLst>
            <pc:docMk/>
            <pc:sldMk cId="3079061231" sldId="1091"/>
            <ac:spMk id="101" creationId="{A2C58D2A-45C3-BEFB-F41B-5B65F51CDF94}"/>
          </ac:spMkLst>
        </pc:spChg>
        <pc:spChg chg="mod">
          <ac:chgData name="Aizhan Kassymova" userId="116eda05-19b7-4ab1-b111-75ad639c04ed" providerId="ADAL" clId="{7FCF2236-9679-A741-98AF-2B39BD724271}" dt="2022-07-26T13:15:01.634" v="6084"/>
          <ac:spMkLst>
            <pc:docMk/>
            <pc:sldMk cId="3079061231" sldId="1091"/>
            <ac:spMk id="102" creationId="{FB0DBAF7-DC78-7C26-0A20-129DA8B8486E}"/>
          </ac:spMkLst>
        </pc:spChg>
        <pc:spChg chg="mod">
          <ac:chgData name="Aizhan Kassymova" userId="116eda05-19b7-4ab1-b111-75ad639c04ed" providerId="ADAL" clId="{7FCF2236-9679-A741-98AF-2B39BD724271}" dt="2022-07-26T13:15:01.634" v="6084"/>
          <ac:spMkLst>
            <pc:docMk/>
            <pc:sldMk cId="3079061231" sldId="1091"/>
            <ac:spMk id="103" creationId="{1EFD849B-D002-636A-2F4E-00B38E266C5F}"/>
          </ac:spMkLst>
        </pc:spChg>
        <pc:grpChg chg="add mod">
          <ac:chgData name="Aizhan Kassymova" userId="116eda05-19b7-4ab1-b111-75ad639c04ed" providerId="ADAL" clId="{7FCF2236-9679-A741-98AF-2B39BD724271}" dt="2022-07-26T13:15:01.634" v="6084"/>
          <ac:grpSpMkLst>
            <pc:docMk/>
            <pc:sldMk cId="3079061231" sldId="1091"/>
            <ac:grpSpMk id="41" creationId="{52D08E21-CA03-C4F5-4326-B13C8D7E3402}"/>
          </ac:grpSpMkLst>
        </pc:grpChg>
        <pc:grpChg chg="del">
          <ac:chgData name="Aizhan Kassymova" userId="116eda05-19b7-4ab1-b111-75ad639c04ed" providerId="ADAL" clId="{7FCF2236-9679-A741-98AF-2B39BD724271}" dt="2022-07-26T13:15:00.968" v="6083" actId="478"/>
          <ac:grpSpMkLst>
            <pc:docMk/>
            <pc:sldMk cId="3079061231" sldId="1091"/>
            <ac:grpSpMk id="57" creationId="{F3A966D3-2C53-7043-9726-8E5764BD36FD}"/>
          </ac:grpSpMkLst>
        </pc:grpChg>
        <pc:grpChg chg="mod">
          <ac:chgData name="Aizhan Kassymova" userId="116eda05-19b7-4ab1-b111-75ad639c04ed" providerId="ADAL" clId="{7FCF2236-9679-A741-98AF-2B39BD724271}" dt="2022-07-26T13:15:01.634" v="6084"/>
          <ac:grpSpMkLst>
            <pc:docMk/>
            <pc:sldMk cId="3079061231" sldId="1091"/>
            <ac:grpSpMk id="96" creationId="{678D5333-B3BC-DB97-30F6-F93353F76E1A}"/>
          </ac:grpSpMkLst>
        </pc:grpChg>
        <pc:grpChg chg="mod">
          <ac:chgData name="Aizhan Kassymova" userId="116eda05-19b7-4ab1-b111-75ad639c04ed" providerId="ADAL" clId="{7FCF2236-9679-A741-98AF-2B39BD724271}" dt="2022-07-26T13:15:01.634" v="6084"/>
          <ac:grpSpMkLst>
            <pc:docMk/>
            <pc:sldMk cId="3079061231" sldId="1091"/>
            <ac:grpSpMk id="97" creationId="{86DA256D-F61D-E42A-E8CA-AEDDF59BF294}"/>
          </ac:grpSpMkLst>
        </pc:grpChg>
      </pc:sldChg>
      <pc:sldChg chg="addSp delSp modSp mod modAnim">
        <pc:chgData name="Aizhan Kassymova" userId="116eda05-19b7-4ab1-b111-75ad639c04ed" providerId="ADAL" clId="{7FCF2236-9679-A741-98AF-2B39BD724271}" dt="2022-07-26T13:13:56.214" v="6061" actId="1076"/>
        <pc:sldMkLst>
          <pc:docMk/>
          <pc:sldMk cId="4203070697" sldId="1092"/>
        </pc:sldMkLst>
        <pc:spChg chg="mod">
          <ac:chgData name="Aizhan Kassymova" userId="116eda05-19b7-4ab1-b111-75ad639c04ed" providerId="ADAL" clId="{7FCF2236-9679-A741-98AF-2B39BD724271}" dt="2022-07-26T12:15:53.745" v="5275" actId="20577"/>
          <ac:spMkLst>
            <pc:docMk/>
            <pc:sldMk cId="4203070697" sldId="1092"/>
            <ac:spMk id="9" creationId="{247BCAC2-4B0D-C24F-A1AA-5CFB26132E0B}"/>
          </ac:spMkLst>
        </pc:spChg>
        <pc:spChg chg="mod">
          <ac:chgData name="Aizhan Kassymova" userId="116eda05-19b7-4ab1-b111-75ad639c04ed" providerId="ADAL" clId="{7FCF2236-9679-A741-98AF-2B39BD724271}" dt="2022-07-26T12:16:33.141" v="5329" actId="20577"/>
          <ac:spMkLst>
            <pc:docMk/>
            <pc:sldMk cId="4203070697" sldId="1092"/>
            <ac:spMk id="10" creationId="{CD167590-D12C-F842-94F3-26CF0F3023F4}"/>
          </ac:spMkLst>
        </pc:spChg>
        <pc:spChg chg="mod">
          <ac:chgData name="Aizhan Kassymova" userId="116eda05-19b7-4ab1-b111-75ad639c04ed" providerId="ADAL" clId="{7FCF2236-9679-A741-98AF-2B39BD724271}" dt="2022-07-26T12:19:05.286" v="5606" actId="20577"/>
          <ac:spMkLst>
            <pc:docMk/>
            <pc:sldMk cId="4203070697" sldId="1092"/>
            <ac:spMk id="11" creationId="{F978C79B-5602-8E43-829C-44002A5A2D5E}"/>
          </ac:spMkLst>
        </pc:spChg>
        <pc:spChg chg="mod">
          <ac:chgData name="Aizhan Kassymova" userId="116eda05-19b7-4ab1-b111-75ad639c04ed" providerId="ADAL" clId="{7FCF2236-9679-A741-98AF-2B39BD724271}" dt="2022-07-26T13:13:56.214" v="6061" actId="1076"/>
          <ac:spMkLst>
            <pc:docMk/>
            <pc:sldMk cId="4203070697" sldId="1092"/>
            <ac:spMk id="20" creationId="{99BE727C-D65D-1B40-96AC-483DEC4F567E}"/>
          </ac:spMkLst>
        </pc:spChg>
        <pc:spChg chg="mod">
          <ac:chgData name="Aizhan Kassymova" userId="116eda05-19b7-4ab1-b111-75ad639c04ed" providerId="ADAL" clId="{7FCF2236-9679-A741-98AF-2B39BD724271}" dt="2022-07-26T13:13:56.214" v="6061" actId="1076"/>
          <ac:spMkLst>
            <pc:docMk/>
            <pc:sldMk cId="4203070697" sldId="1092"/>
            <ac:spMk id="21" creationId="{D3137C12-F806-3641-A910-12D839D30810}"/>
          </ac:spMkLst>
        </pc:spChg>
        <pc:spChg chg="mod">
          <ac:chgData name="Aizhan Kassymova" userId="116eda05-19b7-4ab1-b111-75ad639c04ed" providerId="ADAL" clId="{7FCF2236-9679-A741-98AF-2B39BD724271}" dt="2022-07-26T13:13:56.214" v="6061" actId="1076"/>
          <ac:spMkLst>
            <pc:docMk/>
            <pc:sldMk cId="4203070697" sldId="1092"/>
            <ac:spMk id="22" creationId="{EDBF86F0-1464-CB44-8885-0806AB78A64D}"/>
          </ac:spMkLst>
        </pc:spChg>
        <pc:spChg chg="mod">
          <ac:chgData name="Aizhan Kassymova" userId="116eda05-19b7-4ab1-b111-75ad639c04ed" providerId="ADAL" clId="{7FCF2236-9679-A741-98AF-2B39BD724271}" dt="2022-07-26T13:13:56.214" v="6061" actId="1076"/>
          <ac:spMkLst>
            <pc:docMk/>
            <pc:sldMk cId="4203070697" sldId="1092"/>
            <ac:spMk id="23" creationId="{B63A2FA5-43E4-954D-9AB5-1D874BF6FD87}"/>
          </ac:spMkLst>
        </pc:spChg>
        <pc:spChg chg="mod">
          <ac:chgData name="Aizhan Kassymova" userId="116eda05-19b7-4ab1-b111-75ad639c04ed" providerId="ADAL" clId="{7FCF2236-9679-A741-98AF-2B39BD724271}" dt="2022-07-26T13:13:56.214" v="6061" actId="1076"/>
          <ac:spMkLst>
            <pc:docMk/>
            <pc:sldMk cId="4203070697" sldId="1092"/>
            <ac:spMk id="24" creationId="{AAF4D57F-AE3F-9647-BE59-19E830D1D27D}"/>
          </ac:spMkLst>
        </pc:spChg>
        <pc:spChg chg="mod">
          <ac:chgData name="Aizhan Kassymova" userId="116eda05-19b7-4ab1-b111-75ad639c04ed" providerId="ADAL" clId="{7FCF2236-9679-A741-98AF-2B39BD724271}" dt="2022-07-26T13:13:56.214" v="6061" actId="1076"/>
          <ac:spMkLst>
            <pc:docMk/>
            <pc:sldMk cId="4203070697" sldId="1092"/>
            <ac:spMk id="25" creationId="{679A37C6-A060-1A4E-9044-88577B96F0A5}"/>
          </ac:spMkLst>
        </pc:spChg>
        <pc:spChg chg="mod">
          <ac:chgData name="Aizhan Kassymova" userId="116eda05-19b7-4ab1-b111-75ad639c04ed" providerId="ADAL" clId="{7FCF2236-9679-A741-98AF-2B39BD724271}" dt="2022-07-26T13:13:56.214" v="6061" actId="1076"/>
          <ac:spMkLst>
            <pc:docMk/>
            <pc:sldMk cId="4203070697" sldId="1092"/>
            <ac:spMk id="26" creationId="{673541D1-57E3-2945-9429-F011927643EA}"/>
          </ac:spMkLst>
        </pc:spChg>
        <pc:spChg chg="mod">
          <ac:chgData name="Aizhan Kassymova" userId="116eda05-19b7-4ab1-b111-75ad639c04ed" providerId="ADAL" clId="{7FCF2236-9679-A741-98AF-2B39BD724271}" dt="2022-07-26T13:13:56.214" v="6061" actId="1076"/>
          <ac:spMkLst>
            <pc:docMk/>
            <pc:sldMk cId="4203070697" sldId="1092"/>
            <ac:spMk id="27" creationId="{54CFADCD-AE37-1644-BF88-67FE47DB3E96}"/>
          </ac:spMkLst>
        </pc:spChg>
        <pc:spChg chg="mod">
          <ac:chgData name="Aizhan Kassymova" userId="116eda05-19b7-4ab1-b111-75ad639c04ed" providerId="ADAL" clId="{7FCF2236-9679-A741-98AF-2B39BD724271}" dt="2022-07-26T13:13:56.214" v="6061" actId="1076"/>
          <ac:spMkLst>
            <pc:docMk/>
            <pc:sldMk cId="4203070697" sldId="1092"/>
            <ac:spMk id="28" creationId="{3D1A7AB7-6B0B-CF47-A475-00A1549B5634}"/>
          </ac:spMkLst>
        </pc:spChg>
        <pc:spChg chg="mod">
          <ac:chgData name="Aizhan Kassymova" userId="116eda05-19b7-4ab1-b111-75ad639c04ed" providerId="ADAL" clId="{7FCF2236-9679-A741-98AF-2B39BD724271}" dt="2022-07-26T13:13:56.214" v="6061" actId="1076"/>
          <ac:spMkLst>
            <pc:docMk/>
            <pc:sldMk cId="4203070697" sldId="1092"/>
            <ac:spMk id="29" creationId="{F6CD8852-97C9-AA40-BE0D-939C3F2037C6}"/>
          </ac:spMkLst>
        </pc:spChg>
        <pc:spChg chg="mod">
          <ac:chgData name="Aizhan Kassymova" userId="116eda05-19b7-4ab1-b111-75ad639c04ed" providerId="ADAL" clId="{7FCF2236-9679-A741-98AF-2B39BD724271}" dt="2022-07-26T13:13:56.214" v="6061" actId="1076"/>
          <ac:spMkLst>
            <pc:docMk/>
            <pc:sldMk cId="4203070697" sldId="1092"/>
            <ac:spMk id="30" creationId="{8E843694-5A82-3146-BF88-2166E2F008E6}"/>
          </ac:spMkLst>
        </pc:spChg>
        <pc:spChg chg="mod">
          <ac:chgData name="Aizhan Kassymova" userId="116eda05-19b7-4ab1-b111-75ad639c04ed" providerId="ADAL" clId="{7FCF2236-9679-A741-98AF-2B39BD724271}" dt="2022-07-26T13:13:56.214" v="6061" actId="1076"/>
          <ac:spMkLst>
            <pc:docMk/>
            <pc:sldMk cId="4203070697" sldId="1092"/>
            <ac:spMk id="31" creationId="{647BB3F6-ABB6-7745-BEE2-09BC405C08B2}"/>
          </ac:spMkLst>
        </pc:spChg>
        <pc:spChg chg="mod">
          <ac:chgData name="Aizhan Kassymova" userId="116eda05-19b7-4ab1-b111-75ad639c04ed" providerId="ADAL" clId="{7FCF2236-9679-A741-98AF-2B39BD724271}" dt="2022-07-26T13:13:56.214" v="6061" actId="1076"/>
          <ac:spMkLst>
            <pc:docMk/>
            <pc:sldMk cId="4203070697" sldId="1092"/>
            <ac:spMk id="32" creationId="{43C35098-F1D5-F844-AD59-9E1AB2E6B0E1}"/>
          </ac:spMkLst>
        </pc:spChg>
        <pc:spChg chg="mod">
          <ac:chgData name="Aizhan Kassymova" userId="116eda05-19b7-4ab1-b111-75ad639c04ed" providerId="ADAL" clId="{7FCF2236-9679-A741-98AF-2B39BD724271}" dt="2022-07-26T13:13:56.214" v="6061" actId="1076"/>
          <ac:spMkLst>
            <pc:docMk/>
            <pc:sldMk cId="4203070697" sldId="1092"/>
            <ac:spMk id="33" creationId="{C77DED5D-F85E-BD49-A1EA-E279AC50D936}"/>
          </ac:spMkLst>
        </pc:spChg>
        <pc:spChg chg="mod">
          <ac:chgData name="Aizhan Kassymova" userId="116eda05-19b7-4ab1-b111-75ad639c04ed" providerId="ADAL" clId="{7FCF2236-9679-A741-98AF-2B39BD724271}" dt="2022-07-26T13:13:56.214" v="6061" actId="1076"/>
          <ac:spMkLst>
            <pc:docMk/>
            <pc:sldMk cId="4203070697" sldId="1092"/>
            <ac:spMk id="34" creationId="{570DB478-D786-3F43-96D9-4A3EFE52D168}"/>
          </ac:spMkLst>
        </pc:spChg>
        <pc:spChg chg="mod">
          <ac:chgData name="Aizhan Kassymova" userId="116eda05-19b7-4ab1-b111-75ad639c04ed" providerId="ADAL" clId="{7FCF2236-9679-A741-98AF-2B39BD724271}" dt="2022-07-26T13:13:56.214" v="6061" actId="1076"/>
          <ac:spMkLst>
            <pc:docMk/>
            <pc:sldMk cId="4203070697" sldId="1092"/>
            <ac:spMk id="35" creationId="{EC9CAD9A-2ACC-E841-964A-C51614A31DF5}"/>
          </ac:spMkLst>
        </pc:spChg>
        <pc:spChg chg="mod">
          <ac:chgData name="Aizhan Kassymova" userId="116eda05-19b7-4ab1-b111-75ad639c04ed" providerId="ADAL" clId="{7FCF2236-9679-A741-98AF-2B39BD724271}" dt="2022-07-26T13:13:56.214" v="6061" actId="1076"/>
          <ac:spMkLst>
            <pc:docMk/>
            <pc:sldMk cId="4203070697" sldId="1092"/>
            <ac:spMk id="36" creationId="{C50AEEC2-E934-374F-AD10-414E9A36FC33}"/>
          </ac:spMkLst>
        </pc:spChg>
        <pc:spChg chg="mod">
          <ac:chgData name="Aizhan Kassymova" userId="116eda05-19b7-4ab1-b111-75ad639c04ed" providerId="ADAL" clId="{7FCF2236-9679-A741-98AF-2B39BD724271}" dt="2022-07-26T13:13:56.214" v="6061" actId="1076"/>
          <ac:spMkLst>
            <pc:docMk/>
            <pc:sldMk cId="4203070697" sldId="1092"/>
            <ac:spMk id="37" creationId="{0F454706-890A-194D-A8B9-1F027F5A53E2}"/>
          </ac:spMkLst>
        </pc:spChg>
        <pc:spChg chg="mod">
          <ac:chgData name="Aizhan Kassymova" userId="116eda05-19b7-4ab1-b111-75ad639c04ed" providerId="ADAL" clId="{7FCF2236-9679-A741-98AF-2B39BD724271}" dt="2022-07-26T13:13:56.214" v="6061" actId="1076"/>
          <ac:spMkLst>
            <pc:docMk/>
            <pc:sldMk cId="4203070697" sldId="1092"/>
            <ac:spMk id="41" creationId="{4CC1EC8B-ED8A-534D-B8AB-0E3E39481892}"/>
          </ac:spMkLst>
        </pc:spChg>
        <pc:spChg chg="mod">
          <ac:chgData name="Aizhan Kassymova" userId="116eda05-19b7-4ab1-b111-75ad639c04ed" providerId="ADAL" clId="{7FCF2236-9679-A741-98AF-2B39BD724271}" dt="2022-07-26T13:13:56.214" v="6061" actId="1076"/>
          <ac:spMkLst>
            <pc:docMk/>
            <pc:sldMk cId="4203070697" sldId="1092"/>
            <ac:spMk id="42" creationId="{FD720698-F5B3-5C47-A102-5E4786459A22}"/>
          </ac:spMkLst>
        </pc:spChg>
        <pc:spChg chg="mod">
          <ac:chgData name="Aizhan Kassymova" userId="116eda05-19b7-4ab1-b111-75ad639c04ed" providerId="ADAL" clId="{7FCF2236-9679-A741-98AF-2B39BD724271}" dt="2022-07-26T13:13:56.214" v="6061" actId="1076"/>
          <ac:spMkLst>
            <pc:docMk/>
            <pc:sldMk cId="4203070697" sldId="1092"/>
            <ac:spMk id="43" creationId="{5FE43354-E99E-6549-837E-529B4A967BBD}"/>
          </ac:spMkLst>
        </pc:spChg>
        <pc:spChg chg="mod">
          <ac:chgData name="Aizhan Kassymova" userId="116eda05-19b7-4ab1-b111-75ad639c04ed" providerId="ADAL" clId="{7FCF2236-9679-A741-98AF-2B39BD724271}" dt="2022-07-26T13:13:56.214" v="6061" actId="1076"/>
          <ac:spMkLst>
            <pc:docMk/>
            <pc:sldMk cId="4203070697" sldId="1092"/>
            <ac:spMk id="45" creationId="{E2F0F997-6116-0C45-BA9F-CBA730A15961}"/>
          </ac:spMkLst>
        </pc:spChg>
        <pc:spChg chg="mod">
          <ac:chgData name="Aizhan Kassymova" userId="116eda05-19b7-4ab1-b111-75ad639c04ed" providerId="ADAL" clId="{7FCF2236-9679-A741-98AF-2B39BD724271}" dt="2022-07-26T13:13:56.214" v="6061" actId="1076"/>
          <ac:spMkLst>
            <pc:docMk/>
            <pc:sldMk cId="4203070697" sldId="1092"/>
            <ac:spMk id="46" creationId="{17A912FD-E8A8-8442-8F53-5994F27165BE}"/>
          </ac:spMkLst>
        </pc:spChg>
        <pc:spChg chg="mod">
          <ac:chgData name="Aizhan Kassymova" userId="116eda05-19b7-4ab1-b111-75ad639c04ed" providerId="ADAL" clId="{7FCF2236-9679-A741-98AF-2B39BD724271}" dt="2022-07-26T13:13:56.214" v="6061" actId="1076"/>
          <ac:spMkLst>
            <pc:docMk/>
            <pc:sldMk cId="4203070697" sldId="1092"/>
            <ac:spMk id="47" creationId="{07B7A39C-E852-2B4C-941E-0B488FF8CD3B}"/>
          </ac:spMkLst>
        </pc:spChg>
        <pc:spChg chg="del">
          <ac:chgData name="Aizhan Kassymova" userId="116eda05-19b7-4ab1-b111-75ad639c04ed" providerId="ADAL" clId="{7FCF2236-9679-A741-98AF-2B39BD724271}" dt="2022-07-25T06:58:27.890" v="1721" actId="478"/>
          <ac:spMkLst>
            <pc:docMk/>
            <pc:sldMk cId="4203070697" sldId="1092"/>
            <ac:spMk id="48" creationId="{B83050FC-315F-2544-B90A-1FF8E08E69C2}"/>
          </ac:spMkLst>
        </pc:spChg>
        <pc:spChg chg="add mod">
          <ac:chgData name="Aizhan Kassymova" userId="116eda05-19b7-4ab1-b111-75ad639c04ed" providerId="ADAL" clId="{7FCF2236-9679-A741-98AF-2B39BD724271}" dt="2022-07-25T06:58:28.374" v="1722"/>
          <ac:spMkLst>
            <pc:docMk/>
            <pc:sldMk cId="4203070697" sldId="1092"/>
            <ac:spMk id="49" creationId="{2A446B11-0310-7D1E-F4BC-4F2E1532243B}"/>
          </ac:spMkLst>
        </pc:spChg>
        <pc:grpChg chg="mod">
          <ac:chgData name="Aizhan Kassymova" userId="116eda05-19b7-4ab1-b111-75ad639c04ed" providerId="ADAL" clId="{7FCF2236-9679-A741-98AF-2B39BD724271}" dt="2022-07-26T13:13:56.214" v="6061" actId="1076"/>
          <ac:grpSpMkLst>
            <pc:docMk/>
            <pc:sldMk cId="4203070697" sldId="1092"/>
            <ac:grpSpMk id="2" creationId="{3C9A6680-5220-C94B-B54B-8246CBDC5236}"/>
          </ac:grpSpMkLst>
        </pc:grpChg>
        <pc:grpChg chg="mod">
          <ac:chgData name="Aizhan Kassymova" userId="116eda05-19b7-4ab1-b111-75ad639c04ed" providerId="ADAL" clId="{7FCF2236-9679-A741-98AF-2B39BD724271}" dt="2022-07-26T13:13:56.214" v="6061" actId="1076"/>
          <ac:grpSpMkLst>
            <pc:docMk/>
            <pc:sldMk cId="4203070697" sldId="1092"/>
            <ac:grpSpMk id="40" creationId="{B20DF2CE-5427-7642-BC04-9D36B08A468C}"/>
          </ac:grpSpMkLst>
        </pc:grpChg>
        <pc:grpChg chg="mod">
          <ac:chgData name="Aizhan Kassymova" userId="116eda05-19b7-4ab1-b111-75ad639c04ed" providerId="ADAL" clId="{7FCF2236-9679-A741-98AF-2B39BD724271}" dt="2022-07-26T13:13:56.214" v="6061" actId="1076"/>
          <ac:grpSpMkLst>
            <pc:docMk/>
            <pc:sldMk cId="4203070697" sldId="1092"/>
            <ac:grpSpMk id="44" creationId="{7B6CBFB9-B999-324E-91C4-CB7BCE5D8665}"/>
          </ac:grpSpMkLst>
        </pc:grpChg>
      </pc:sldChg>
      <pc:sldChg chg="addSp delSp modSp mod">
        <pc:chgData name="Aizhan Kassymova" userId="116eda05-19b7-4ab1-b111-75ad639c04ed" providerId="ADAL" clId="{7FCF2236-9679-A741-98AF-2B39BD724271}" dt="2022-07-26T12:14:28.873" v="5254" actId="113"/>
        <pc:sldMkLst>
          <pc:docMk/>
          <pc:sldMk cId="837600892" sldId="1093"/>
        </pc:sldMkLst>
        <pc:spChg chg="mod">
          <ac:chgData name="Aizhan Kassymova" userId="116eda05-19b7-4ab1-b111-75ad639c04ed" providerId="ADAL" clId="{7FCF2236-9679-A741-98AF-2B39BD724271}" dt="2022-07-26T11:59:58.176" v="4799" actId="1076"/>
          <ac:spMkLst>
            <pc:docMk/>
            <pc:sldMk cId="837600892" sldId="1093"/>
            <ac:spMk id="2" creationId="{3434497C-A235-8C46-8A1B-FDC4DB9ACC31}"/>
          </ac:spMkLst>
        </pc:spChg>
        <pc:spChg chg="mod">
          <ac:chgData name="Aizhan Kassymova" userId="116eda05-19b7-4ab1-b111-75ad639c04ed" providerId="ADAL" clId="{7FCF2236-9679-A741-98AF-2B39BD724271}" dt="2022-07-26T11:58:57.756" v="4738" actId="20577"/>
          <ac:spMkLst>
            <pc:docMk/>
            <pc:sldMk cId="837600892" sldId="1093"/>
            <ac:spMk id="9" creationId="{247BCAC2-4B0D-C24F-A1AA-5CFB26132E0B}"/>
          </ac:spMkLst>
        </pc:spChg>
        <pc:spChg chg="del">
          <ac:chgData name="Aizhan Kassymova" userId="116eda05-19b7-4ab1-b111-75ad639c04ed" providerId="ADAL" clId="{7FCF2236-9679-A741-98AF-2B39BD724271}" dt="2022-07-25T06:58:22.549" v="1719" actId="478"/>
          <ac:spMkLst>
            <pc:docMk/>
            <pc:sldMk cId="837600892" sldId="1093"/>
            <ac:spMk id="10" creationId="{E3AF190D-9153-4849-8D73-82E2FC3A4053}"/>
          </ac:spMkLst>
        </pc:spChg>
        <pc:spChg chg="add mod">
          <ac:chgData name="Aizhan Kassymova" userId="116eda05-19b7-4ab1-b111-75ad639c04ed" providerId="ADAL" clId="{7FCF2236-9679-A741-98AF-2B39BD724271}" dt="2022-07-25T06:58:23.115" v="1720"/>
          <ac:spMkLst>
            <pc:docMk/>
            <pc:sldMk cId="837600892" sldId="1093"/>
            <ac:spMk id="11" creationId="{1FF9021B-627C-AEB6-2720-E7FF4296116C}"/>
          </ac:spMkLst>
        </pc:spChg>
        <pc:spChg chg="mod">
          <ac:chgData name="Aizhan Kassymova" userId="116eda05-19b7-4ab1-b111-75ad639c04ed" providerId="ADAL" clId="{7FCF2236-9679-A741-98AF-2B39BD724271}" dt="2022-07-26T12:00:03.531" v="4801" actId="1076"/>
          <ac:spMkLst>
            <pc:docMk/>
            <pc:sldMk cId="837600892" sldId="1093"/>
            <ac:spMk id="13" creationId="{D08588B2-F267-5D46-821D-D0D5A216E8F9}"/>
          </ac:spMkLst>
        </pc:spChg>
        <pc:spChg chg="mod">
          <ac:chgData name="Aizhan Kassymova" userId="116eda05-19b7-4ab1-b111-75ad639c04ed" providerId="ADAL" clId="{7FCF2236-9679-A741-98AF-2B39BD724271}" dt="2022-07-26T12:12:06.464" v="5180" actId="20577"/>
          <ac:spMkLst>
            <pc:docMk/>
            <pc:sldMk cId="837600892" sldId="1093"/>
            <ac:spMk id="14" creationId="{3AF614AE-5EFE-CD4F-98FF-6CA8EFEA6A47}"/>
          </ac:spMkLst>
        </pc:spChg>
        <pc:spChg chg="mod">
          <ac:chgData name="Aizhan Kassymova" userId="116eda05-19b7-4ab1-b111-75ad639c04ed" providerId="ADAL" clId="{7FCF2236-9679-A741-98AF-2B39BD724271}" dt="2022-07-26T12:00:38.342" v="4846" actId="20577"/>
          <ac:spMkLst>
            <pc:docMk/>
            <pc:sldMk cId="837600892" sldId="1093"/>
            <ac:spMk id="15" creationId="{D7409DB2-6342-834D-ABB2-A1B3DA3A957D}"/>
          </ac:spMkLst>
        </pc:spChg>
        <pc:spChg chg="mod">
          <ac:chgData name="Aizhan Kassymova" userId="116eda05-19b7-4ab1-b111-75ad639c04ed" providerId="ADAL" clId="{7FCF2236-9679-A741-98AF-2B39BD724271}" dt="2022-07-26T12:03:20.418" v="5069" actId="1076"/>
          <ac:spMkLst>
            <pc:docMk/>
            <pc:sldMk cId="837600892" sldId="1093"/>
            <ac:spMk id="17" creationId="{5FF3C084-C8BC-1946-AC92-BACA78ED2659}"/>
          </ac:spMkLst>
        </pc:spChg>
        <pc:spChg chg="mod">
          <ac:chgData name="Aizhan Kassymova" userId="116eda05-19b7-4ab1-b111-75ad639c04ed" providerId="ADAL" clId="{7FCF2236-9679-A741-98AF-2B39BD724271}" dt="2022-07-26T12:03:09.223" v="5068" actId="113"/>
          <ac:spMkLst>
            <pc:docMk/>
            <pc:sldMk cId="837600892" sldId="1093"/>
            <ac:spMk id="18" creationId="{133ECBD3-7BA2-AC4D-ADED-9C9DE52EAD44}"/>
          </ac:spMkLst>
        </pc:spChg>
        <pc:spChg chg="mod">
          <ac:chgData name="Aizhan Kassymova" userId="116eda05-19b7-4ab1-b111-75ad639c04ed" providerId="ADAL" clId="{7FCF2236-9679-A741-98AF-2B39BD724271}" dt="2022-07-26T12:14:28.873" v="5254" actId="113"/>
          <ac:spMkLst>
            <pc:docMk/>
            <pc:sldMk cId="837600892" sldId="1093"/>
            <ac:spMk id="19" creationId="{B62233DC-6662-1844-8E5F-FDE264813A85}"/>
          </ac:spMkLst>
        </pc:spChg>
      </pc:sldChg>
      <pc:sldChg chg="addSp delSp modSp mod modAnim">
        <pc:chgData name="Aizhan Kassymova" userId="116eda05-19b7-4ab1-b111-75ad639c04ed" providerId="ADAL" clId="{7FCF2236-9679-A741-98AF-2B39BD724271}" dt="2022-07-26T11:54:34.969" v="4723"/>
        <pc:sldMkLst>
          <pc:docMk/>
          <pc:sldMk cId="866720516" sldId="1094"/>
        </pc:sldMkLst>
        <pc:spChg chg="del">
          <ac:chgData name="Aizhan Kassymova" userId="116eda05-19b7-4ab1-b111-75ad639c04ed" providerId="ADAL" clId="{7FCF2236-9679-A741-98AF-2B39BD724271}" dt="2022-07-25T06:58:18.904" v="1717" actId="478"/>
          <ac:spMkLst>
            <pc:docMk/>
            <pc:sldMk cId="866720516" sldId="1094"/>
            <ac:spMk id="4" creationId="{AF23161C-A7AE-1A48-A402-4FD497E92476}"/>
          </ac:spMkLst>
        </pc:spChg>
        <pc:spChg chg="add mod">
          <ac:chgData name="Aizhan Kassymova" userId="116eda05-19b7-4ab1-b111-75ad639c04ed" providerId="ADAL" clId="{7FCF2236-9679-A741-98AF-2B39BD724271}" dt="2022-07-25T06:58:19.575" v="1718"/>
          <ac:spMkLst>
            <pc:docMk/>
            <pc:sldMk cId="866720516" sldId="1094"/>
            <ac:spMk id="5" creationId="{C29DFC18-5D5E-B8EB-8B43-0516405DC41D}"/>
          </ac:spMkLst>
        </pc:spChg>
        <pc:spChg chg="mod">
          <ac:chgData name="Aizhan Kassymova" userId="116eda05-19b7-4ab1-b111-75ad639c04ed" providerId="ADAL" clId="{7FCF2236-9679-A741-98AF-2B39BD724271}" dt="2022-07-26T11:53:00.047" v="4673" actId="20577"/>
          <ac:spMkLst>
            <pc:docMk/>
            <pc:sldMk cId="866720516" sldId="1094"/>
            <ac:spMk id="9" creationId="{247BCAC2-4B0D-C24F-A1AA-5CFB26132E0B}"/>
          </ac:spMkLst>
        </pc:spChg>
        <pc:spChg chg="mod">
          <ac:chgData name="Aizhan Kassymova" userId="116eda05-19b7-4ab1-b111-75ad639c04ed" providerId="ADAL" clId="{7FCF2236-9679-A741-98AF-2B39BD724271}" dt="2022-07-26T11:54:34.969" v="4723"/>
          <ac:spMkLst>
            <pc:docMk/>
            <pc:sldMk cId="866720516" sldId="1094"/>
            <ac:spMk id="167" creationId="{796C1A8B-325B-1A4B-BF89-EF3A65965833}"/>
          </ac:spMkLst>
        </pc:spChg>
      </pc:sldChg>
      <pc:sldChg chg="addSp delSp modSp mod modAnim">
        <pc:chgData name="Aizhan Kassymova" userId="116eda05-19b7-4ab1-b111-75ad639c04ed" providerId="ADAL" clId="{7FCF2236-9679-A741-98AF-2B39BD724271}" dt="2022-07-26T11:52:35.229" v="4637" actId="20577"/>
        <pc:sldMkLst>
          <pc:docMk/>
          <pc:sldMk cId="2230740000" sldId="1095"/>
        </pc:sldMkLst>
        <pc:spChg chg="mod">
          <ac:chgData name="Aizhan Kassymova" userId="116eda05-19b7-4ab1-b111-75ad639c04ed" providerId="ADAL" clId="{7FCF2236-9679-A741-98AF-2B39BD724271}" dt="2022-07-26T11:49:25.227" v="4418" actId="27636"/>
          <ac:spMkLst>
            <pc:docMk/>
            <pc:sldMk cId="2230740000" sldId="1095"/>
            <ac:spMk id="9" creationId="{247BCAC2-4B0D-C24F-A1AA-5CFB26132E0B}"/>
          </ac:spMkLst>
        </pc:spChg>
        <pc:spChg chg="del mod">
          <ac:chgData name="Aizhan Kassymova" userId="116eda05-19b7-4ab1-b111-75ad639c04ed" providerId="ADAL" clId="{7FCF2236-9679-A741-98AF-2B39BD724271}" dt="2022-07-26T11:49:53.492" v="4437" actId="478"/>
          <ac:spMkLst>
            <pc:docMk/>
            <pc:sldMk cId="2230740000" sldId="1095"/>
            <ac:spMk id="167" creationId="{FC920AB6-C679-FB4D-8FB0-F8831E569238}"/>
          </ac:spMkLst>
        </pc:spChg>
        <pc:spChg chg="mod">
          <ac:chgData name="Aizhan Kassymova" userId="116eda05-19b7-4ab1-b111-75ad639c04ed" providerId="ADAL" clId="{7FCF2236-9679-A741-98AF-2B39BD724271}" dt="2022-07-26T11:50:45.253" v="4482" actId="20577"/>
          <ac:spMkLst>
            <pc:docMk/>
            <pc:sldMk cId="2230740000" sldId="1095"/>
            <ac:spMk id="168" creationId="{7033F479-89A5-0143-B345-2FFB1A7A7F97}"/>
          </ac:spMkLst>
        </pc:spChg>
        <pc:spChg chg="del">
          <ac:chgData name="Aizhan Kassymova" userId="116eda05-19b7-4ab1-b111-75ad639c04ed" providerId="ADAL" clId="{7FCF2236-9679-A741-98AF-2B39BD724271}" dt="2022-07-25T06:58:13.262" v="1715" actId="478"/>
          <ac:spMkLst>
            <pc:docMk/>
            <pc:sldMk cId="2230740000" sldId="1095"/>
            <ac:spMk id="169" creationId="{A8961CBE-FE41-8D44-9128-97B15DEF4B5E}"/>
          </ac:spMkLst>
        </pc:spChg>
        <pc:spChg chg="add mod">
          <ac:chgData name="Aizhan Kassymova" userId="116eda05-19b7-4ab1-b111-75ad639c04ed" providerId="ADAL" clId="{7FCF2236-9679-A741-98AF-2B39BD724271}" dt="2022-07-25T06:58:13.752" v="1716"/>
          <ac:spMkLst>
            <pc:docMk/>
            <pc:sldMk cId="2230740000" sldId="1095"/>
            <ac:spMk id="170" creationId="{8A69D33D-3383-972C-DDC0-B6BC905412B2}"/>
          </ac:spMkLst>
        </pc:spChg>
        <pc:spChg chg="mod">
          <ac:chgData name="Aizhan Kassymova" userId="116eda05-19b7-4ab1-b111-75ad639c04ed" providerId="ADAL" clId="{7FCF2236-9679-A741-98AF-2B39BD724271}" dt="2022-07-26T11:52:16.251" v="4608" actId="1076"/>
          <ac:spMkLst>
            <pc:docMk/>
            <pc:sldMk cId="2230740000" sldId="1095"/>
            <ac:spMk id="171" creationId="{5980C4D7-7160-6843-9829-B4A4351B5715}"/>
          </ac:spMkLst>
        </pc:spChg>
        <pc:spChg chg="mod">
          <ac:chgData name="Aizhan Kassymova" userId="116eda05-19b7-4ab1-b111-75ad639c04ed" providerId="ADAL" clId="{7FCF2236-9679-A741-98AF-2B39BD724271}" dt="2022-07-26T11:51:13.062" v="4513" actId="1076"/>
          <ac:spMkLst>
            <pc:docMk/>
            <pc:sldMk cId="2230740000" sldId="1095"/>
            <ac:spMk id="173" creationId="{82144ED5-2C8E-184D-A863-C3B672AB3D76}"/>
          </ac:spMkLst>
        </pc:spChg>
        <pc:spChg chg="mod">
          <ac:chgData name="Aizhan Kassymova" userId="116eda05-19b7-4ab1-b111-75ad639c04ed" providerId="ADAL" clId="{7FCF2236-9679-A741-98AF-2B39BD724271}" dt="2022-07-26T11:52:35.229" v="4637" actId="20577"/>
          <ac:spMkLst>
            <pc:docMk/>
            <pc:sldMk cId="2230740000" sldId="1095"/>
            <ac:spMk id="182" creationId="{E1FF55F2-CAA3-F740-9BE9-AB0BAF4EF8AA}"/>
          </ac:spMkLst>
        </pc:spChg>
        <pc:spChg chg="mod">
          <ac:chgData name="Aizhan Kassymova" userId="116eda05-19b7-4ab1-b111-75ad639c04ed" providerId="ADAL" clId="{7FCF2236-9679-A741-98AF-2B39BD724271}" dt="2022-07-26T11:51:59.194" v="4588" actId="20577"/>
          <ac:spMkLst>
            <pc:docMk/>
            <pc:sldMk cId="2230740000" sldId="1095"/>
            <ac:spMk id="189" creationId="{9260634C-BE01-F74D-BF1A-744B534DD2DB}"/>
          </ac:spMkLst>
        </pc:spChg>
        <pc:spChg chg="mod">
          <ac:chgData name="Aizhan Kassymova" userId="116eda05-19b7-4ab1-b111-75ad639c04ed" providerId="ADAL" clId="{7FCF2236-9679-A741-98AF-2B39BD724271}" dt="2022-07-26T11:51:40.072" v="4549" actId="1076"/>
          <ac:spMkLst>
            <pc:docMk/>
            <pc:sldMk cId="2230740000" sldId="1095"/>
            <ac:spMk id="194" creationId="{8797BCED-3D71-5A4B-8881-BCE8144E87C2}"/>
          </ac:spMkLst>
        </pc:spChg>
        <pc:spChg chg="add mod">
          <ac:chgData name="Aizhan Kassymova" userId="116eda05-19b7-4ab1-b111-75ad639c04ed" providerId="ADAL" clId="{7FCF2236-9679-A741-98AF-2B39BD724271}" dt="2022-07-26T11:49:53.855" v="4438"/>
          <ac:spMkLst>
            <pc:docMk/>
            <pc:sldMk cId="2230740000" sldId="1095"/>
            <ac:spMk id="333" creationId="{41F47A9B-C959-B055-A3C4-699A6CDB4C77}"/>
          </ac:spMkLst>
        </pc:spChg>
      </pc:sldChg>
      <pc:sldChg chg="addSp delSp modSp mod">
        <pc:chgData name="Aizhan Kassymova" userId="116eda05-19b7-4ab1-b111-75ad639c04ed" providerId="ADAL" clId="{7FCF2236-9679-A741-98AF-2B39BD724271}" dt="2022-07-26T11:48:55.765" v="4394" actId="27636"/>
        <pc:sldMkLst>
          <pc:docMk/>
          <pc:sldMk cId="4289245598" sldId="1096"/>
        </pc:sldMkLst>
        <pc:spChg chg="mod">
          <ac:chgData name="Aizhan Kassymova" userId="116eda05-19b7-4ab1-b111-75ad639c04ed" providerId="ADAL" clId="{7FCF2236-9679-A741-98AF-2B39BD724271}" dt="2022-07-26T11:44:36.698" v="4105" actId="14100"/>
          <ac:spMkLst>
            <pc:docMk/>
            <pc:sldMk cId="4289245598" sldId="1096"/>
            <ac:spMk id="5" creationId="{B2D75AD3-AD5C-7747-A9C2-6EF45A12CB21}"/>
          </ac:spMkLst>
        </pc:spChg>
        <pc:spChg chg="mod">
          <ac:chgData name="Aizhan Kassymova" userId="116eda05-19b7-4ab1-b111-75ad639c04ed" providerId="ADAL" clId="{7FCF2236-9679-A741-98AF-2B39BD724271}" dt="2022-07-26T11:45:34.255" v="4174" actId="20577"/>
          <ac:spMkLst>
            <pc:docMk/>
            <pc:sldMk cId="4289245598" sldId="1096"/>
            <ac:spMk id="6" creationId="{EB73751A-16ED-6643-8E9C-1B1DDF5D83E6}"/>
          </ac:spMkLst>
        </pc:spChg>
        <pc:spChg chg="mod">
          <ac:chgData name="Aizhan Kassymova" userId="116eda05-19b7-4ab1-b111-75ad639c04ed" providerId="ADAL" clId="{7FCF2236-9679-A741-98AF-2B39BD724271}" dt="2022-07-26T11:48:55.765" v="4394" actId="27636"/>
          <ac:spMkLst>
            <pc:docMk/>
            <pc:sldMk cId="4289245598" sldId="1096"/>
            <ac:spMk id="9" creationId="{247BCAC2-4B0D-C24F-A1AA-5CFB26132E0B}"/>
          </ac:spMkLst>
        </pc:spChg>
        <pc:spChg chg="del">
          <ac:chgData name="Aizhan Kassymova" userId="116eda05-19b7-4ab1-b111-75ad639c04ed" providerId="ADAL" clId="{7FCF2236-9679-A741-98AF-2B39BD724271}" dt="2022-07-25T06:58:07.991" v="1713" actId="478"/>
          <ac:spMkLst>
            <pc:docMk/>
            <pc:sldMk cId="4289245598" sldId="1096"/>
            <ac:spMk id="167" creationId="{0480BCEF-F94C-E34B-B55C-97CE664B5D95}"/>
          </ac:spMkLst>
        </pc:spChg>
        <pc:spChg chg="add mod">
          <ac:chgData name="Aizhan Kassymova" userId="116eda05-19b7-4ab1-b111-75ad639c04ed" providerId="ADAL" clId="{7FCF2236-9679-A741-98AF-2B39BD724271}" dt="2022-07-25T06:58:08.470" v="1714"/>
          <ac:spMkLst>
            <pc:docMk/>
            <pc:sldMk cId="4289245598" sldId="1096"/>
            <ac:spMk id="168" creationId="{C4A5A438-CC7C-D882-7061-EA38217A19BB}"/>
          </ac:spMkLst>
        </pc:spChg>
        <pc:spChg chg="mod">
          <ac:chgData name="Aizhan Kassymova" userId="116eda05-19b7-4ab1-b111-75ad639c04ed" providerId="ADAL" clId="{7FCF2236-9679-A741-98AF-2B39BD724271}" dt="2022-07-26T11:47:58.400" v="4352" actId="20577"/>
          <ac:spMkLst>
            <pc:docMk/>
            <pc:sldMk cId="4289245598" sldId="1096"/>
            <ac:spMk id="171" creationId="{5980C4D7-7160-6843-9829-B4A4351B5715}"/>
          </ac:spMkLst>
        </pc:spChg>
        <pc:spChg chg="mod">
          <ac:chgData name="Aizhan Kassymova" userId="116eda05-19b7-4ab1-b111-75ad639c04ed" providerId="ADAL" clId="{7FCF2236-9679-A741-98AF-2B39BD724271}" dt="2022-07-26T11:46:05.410" v="4201" actId="14100"/>
          <ac:spMkLst>
            <pc:docMk/>
            <pc:sldMk cId="4289245598" sldId="1096"/>
            <ac:spMk id="173" creationId="{82144ED5-2C8E-184D-A863-C3B672AB3D76}"/>
          </ac:spMkLst>
        </pc:spChg>
        <pc:spChg chg="mod">
          <ac:chgData name="Aizhan Kassymova" userId="116eda05-19b7-4ab1-b111-75ad639c04ed" providerId="ADAL" clId="{7FCF2236-9679-A741-98AF-2B39BD724271}" dt="2022-07-26T11:46:54.987" v="4269" actId="1038"/>
          <ac:spMkLst>
            <pc:docMk/>
            <pc:sldMk cId="4289245598" sldId="1096"/>
            <ac:spMk id="181" creationId="{D65FCF25-F405-B748-88E8-10A3D839696D}"/>
          </ac:spMkLst>
        </pc:spChg>
        <pc:spChg chg="mod">
          <ac:chgData name="Aizhan Kassymova" userId="116eda05-19b7-4ab1-b111-75ad639c04ed" providerId="ADAL" clId="{7FCF2236-9679-A741-98AF-2B39BD724271}" dt="2022-07-26T11:47:04.213" v="4273" actId="20577"/>
          <ac:spMkLst>
            <pc:docMk/>
            <pc:sldMk cId="4289245598" sldId="1096"/>
            <ac:spMk id="182" creationId="{E1FF55F2-CAA3-F740-9BE9-AB0BAF4EF8AA}"/>
          </ac:spMkLst>
        </pc:spChg>
        <pc:spChg chg="mod">
          <ac:chgData name="Aizhan Kassymova" userId="116eda05-19b7-4ab1-b111-75ad639c04ed" providerId="ADAL" clId="{7FCF2236-9679-A741-98AF-2B39BD724271}" dt="2022-07-26T11:47:32.329" v="4312" actId="20577"/>
          <ac:spMkLst>
            <pc:docMk/>
            <pc:sldMk cId="4289245598" sldId="1096"/>
            <ac:spMk id="189" creationId="{9260634C-BE01-F74D-BF1A-744B534DD2DB}"/>
          </ac:spMkLst>
        </pc:spChg>
        <pc:spChg chg="mod">
          <ac:chgData name="Aizhan Kassymova" userId="116eda05-19b7-4ab1-b111-75ad639c04ed" providerId="ADAL" clId="{7FCF2236-9679-A741-98AF-2B39BD724271}" dt="2022-07-26T11:46:28.723" v="4232" actId="1076"/>
          <ac:spMkLst>
            <pc:docMk/>
            <pc:sldMk cId="4289245598" sldId="1096"/>
            <ac:spMk id="194" creationId="{8797BCED-3D71-5A4B-8881-BCE8144E87C2}"/>
          </ac:spMkLst>
        </pc:spChg>
        <pc:grpChg chg="mod">
          <ac:chgData name="Aizhan Kassymova" userId="116eda05-19b7-4ab1-b111-75ad639c04ed" providerId="ADAL" clId="{7FCF2236-9679-A741-98AF-2B39BD724271}" dt="2022-07-26T11:46:54.987" v="4269" actId="1038"/>
          <ac:grpSpMkLst>
            <pc:docMk/>
            <pc:sldMk cId="4289245598" sldId="1096"/>
            <ac:grpSpMk id="180" creationId="{25257205-98B6-614F-8BDC-3E790117BE54}"/>
          </ac:grpSpMkLst>
        </pc:grpChg>
      </pc:sldChg>
      <pc:sldChg chg="addSp delSp modSp mod">
        <pc:chgData name="Aizhan Kassymova" userId="116eda05-19b7-4ab1-b111-75ad639c04ed" providerId="ADAL" clId="{7FCF2236-9679-A741-98AF-2B39BD724271}" dt="2022-07-26T11:41:53.961" v="4044" actId="20577"/>
        <pc:sldMkLst>
          <pc:docMk/>
          <pc:sldMk cId="523262241" sldId="1097"/>
        </pc:sldMkLst>
        <pc:spChg chg="del">
          <ac:chgData name="Aizhan Kassymova" userId="116eda05-19b7-4ab1-b111-75ad639c04ed" providerId="ADAL" clId="{7FCF2236-9679-A741-98AF-2B39BD724271}" dt="2022-07-25T06:58:03.175" v="1711" actId="478"/>
          <ac:spMkLst>
            <pc:docMk/>
            <pc:sldMk cId="523262241" sldId="1097"/>
            <ac:spMk id="4" creationId="{D9D88440-FC58-A548-AA80-854235DE0843}"/>
          </ac:spMkLst>
        </pc:spChg>
        <pc:spChg chg="add mod">
          <ac:chgData name="Aizhan Kassymova" userId="116eda05-19b7-4ab1-b111-75ad639c04ed" providerId="ADAL" clId="{7FCF2236-9679-A741-98AF-2B39BD724271}" dt="2022-07-25T06:58:03.707" v="1712"/>
          <ac:spMkLst>
            <pc:docMk/>
            <pc:sldMk cId="523262241" sldId="1097"/>
            <ac:spMk id="6" creationId="{E7AE8461-5441-C196-72E8-79DC4BEB3C16}"/>
          </ac:spMkLst>
        </pc:spChg>
        <pc:spChg chg="mod">
          <ac:chgData name="Aizhan Kassymova" userId="116eda05-19b7-4ab1-b111-75ad639c04ed" providerId="ADAL" clId="{7FCF2236-9679-A741-98AF-2B39BD724271}" dt="2022-07-26T11:41:53.961" v="4044" actId="20577"/>
          <ac:spMkLst>
            <pc:docMk/>
            <pc:sldMk cId="523262241" sldId="1097"/>
            <ac:spMk id="9" creationId="{247BCAC2-4B0D-C24F-A1AA-5CFB26132E0B}"/>
          </ac:spMkLst>
        </pc:spChg>
      </pc:sldChg>
      <pc:sldChg chg="addSp delSp modSp mod modAnim">
        <pc:chgData name="Aizhan Kassymova" userId="116eda05-19b7-4ab1-b111-75ad639c04ed" providerId="ADAL" clId="{7FCF2236-9679-A741-98AF-2B39BD724271}" dt="2022-07-26T11:31:57.109" v="4009" actId="20577"/>
        <pc:sldMkLst>
          <pc:docMk/>
          <pc:sldMk cId="1808159661" sldId="1098"/>
        </pc:sldMkLst>
        <pc:spChg chg="mod">
          <ac:chgData name="Aizhan Kassymova" userId="116eda05-19b7-4ab1-b111-75ad639c04ed" providerId="ADAL" clId="{7FCF2236-9679-A741-98AF-2B39BD724271}" dt="2022-07-26T11:31:57.109" v="4009" actId="20577"/>
          <ac:spMkLst>
            <pc:docMk/>
            <pc:sldMk cId="1808159661" sldId="1098"/>
            <ac:spMk id="5" creationId="{ED24547E-6033-E341-B415-9EEF0C28B3B1}"/>
          </ac:spMkLst>
        </pc:spChg>
        <pc:spChg chg="mod">
          <ac:chgData name="Aizhan Kassymova" userId="116eda05-19b7-4ab1-b111-75ad639c04ed" providerId="ADAL" clId="{7FCF2236-9679-A741-98AF-2B39BD724271}" dt="2022-07-26T11:30:11.608" v="3782" actId="20577"/>
          <ac:spMkLst>
            <pc:docMk/>
            <pc:sldMk cId="1808159661" sldId="1098"/>
            <ac:spMk id="7" creationId="{500E43FE-C520-D344-A4CF-6105B63E22D6}"/>
          </ac:spMkLst>
        </pc:spChg>
        <pc:spChg chg="mod">
          <ac:chgData name="Aizhan Kassymova" userId="116eda05-19b7-4ab1-b111-75ad639c04ed" providerId="ADAL" clId="{7FCF2236-9679-A741-98AF-2B39BD724271}" dt="2022-07-26T11:28:05.201" v="3620" actId="120"/>
          <ac:spMkLst>
            <pc:docMk/>
            <pc:sldMk cId="1808159661" sldId="1098"/>
            <ac:spMk id="9" creationId="{247BCAC2-4B0D-C24F-A1AA-5CFB26132E0B}"/>
          </ac:spMkLst>
        </pc:spChg>
        <pc:spChg chg="del">
          <ac:chgData name="Aizhan Kassymova" userId="116eda05-19b7-4ab1-b111-75ad639c04ed" providerId="ADAL" clId="{7FCF2236-9679-A741-98AF-2B39BD724271}" dt="2022-07-25T06:57:59.557" v="1709" actId="478"/>
          <ac:spMkLst>
            <pc:docMk/>
            <pc:sldMk cId="1808159661" sldId="1098"/>
            <ac:spMk id="13" creationId="{363187FC-BBBC-984E-BB71-64F11F5AB9A7}"/>
          </ac:spMkLst>
        </pc:spChg>
        <pc:spChg chg="add mod">
          <ac:chgData name="Aizhan Kassymova" userId="116eda05-19b7-4ab1-b111-75ad639c04ed" providerId="ADAL" clId="{7FCF2236-9679-A741-98AF-2B39BD724271}" dt="2022-07-25T06:58:00.079" v="1710"/>
          <ac:spMkLst>
            <pc:docMk/>
            <pc:sldMk cId="1808159661" sldId="1098"/>
            <ac:spMk id="14" creationId="{F7E426F1-0C3A-D108-6C7D-4D4A3E7920A1}"/>
          </ac:spMkLst>
        </pc:spChg>
      </pc:sldChg>
      <pc:sldChg chg="addSp delSp modSp mod modAnim">
        <pc:chgData name="Aizhan Kassymova" userId="116eda05-19b7-4ab1-b111-75ad639c04ed" providerId="ADAL" clId="{7FCF2236-9679-A741-98AF-2B39BD724271}" dt="2022-07-26T11:40:46.145" v="4022" actId="1076"/>
        <pc:sldMkLst>
          <pc:docMk/>
          <pc:sldMk cId="3976628212" sldId="1099"/>
        </pc:sldMkLst>
        <pc:spChg chg="del">
          <ac:chgData name="Aizhan Kassymova" userId="116eda05-19b7-4ab1-b111-75ad639c04ed" providerId="ADAL" clId="{7FCF2236-9679-A741-98AF-2B39BD724271}" dt="2022-07-25T06:57:54.670" v="1707" actId="478"/>
          <ac:spMkLst>
            <pc:docMk/>
            <pc:sldMk cId="3976628212" sldId="1099"/>
            <ac:spMk id="6" creationId="{1527D7C4-251C-EC46-94F4-43E46D282570}"/>
          </ac:spMkLst>
        </pc:spChg>
        <pc:spChg chg="add mod">
          <ac:chgData name="Aizhan Kassymova" userId="116eda05-19b7-4ab1-b111-75ad639c04ed" providerId="ADAL" clId="{7FCF2236-9679-A741-98AF-2B39BD724271}" dt="2022-07-25T06:57:55.139" v="1708"/>
          <ac:spMkLst>
            <pc:docMk/>
            <pc:sldMk cId="3976628212" sldId="1099"/>
            <ac:spMk id="7" creationId="{38EA4CB1-69D2-E386-9081-D16A07C8748A}"/>
          </ac:spMkLst>
        </pc:spChg>
        <pc:spChg chg="mod">
          <ac:chgData name="Aizhan Kassymova" userId="116eda05-19b7-4ab1-b111-75ad639c04ed" providerId="ADAL" clId="{7FCF2236-9679-A741-98AF-2B39BD724271}" dt="2022-07-25T07:27:02.326" v="3615" actId="20577"/>
          <ac:spMkLst>
            <pc:docMk/>
            <pc:sldMk cId="3976628212" sldId="1099"/>
            <ac:spMk id="9" creationId="{247BCAC2-4B0D-C24F-A1AA-5CFB26132E0B}"/>
          </ac:spMkLst>
        </pc:spChg>
        <pc:spChg chg="mod">
          <ac:chgData name="Aizhan Kassymova" userId="116eda05-19b7-4ab1-b111-75ad639c04ed" providerId="ADAL" clId="{7FCF2236-9679-A741-98AF-2B39BD724271}" dt="2022-07-26T11:40:17.129" v="4020" actId="255"/>
          <ac:spMkLst>
            <pc:docMk/>
            <pc:sldMk cId="3976628212" sldId="1099"/>
            <ac:spMk id="31" creationId="{C4E20309-5EA1-134A-A365-0B330A5879DC}"/>
          </ac:spMkLst>
        </pc:spChg>
        <pc:spChg chg="mod">
          <ac:chgData name="Aizhan Kassymova" userId="116eda05-19b7-4ab1-b111-75ad639c04ed" providerId="ADAL" clId="{7FCF2236-9679-A741-98AF-2B39BD724271}" dt="2022-07-26T11:40:46.145" v="4022" actId="1076"/>
          <ac:spMkLst>
            <pc:docMk/>
            <pc:sldMk cId="3976628212" sldId="1099"/>
            <ac:spMk id="32" creationId="{8ADC63BB-C973-3942-8EC6-3C13E2B3867C}"/>
          </ac:spMkLst>
        </pc:spChg>
      </pc:sldChg>
      <pc:sldChg chg="addSp delSp modSp mod">
        <pc:chgData name="Aizhan Kassymova" userId="116eda05-19b7-4ab1-b111-75ad639c04ed" providerId="ADAL" clId="{7FCF2236-9679-A741-98AF-2B39BD724271}" dt="2022-07-25T07:26:24.732" v="3599" actId="1038"/>
        <pc:sldMkLst>
          <pc:docMk/>
          <pc:sldMk cId="913863411" sldId="1100"/>
        </pc:sldMkLst>
        <pc:spChg chg="del">
          <ac:chgData name="Aizhan Kassymova" userId="116eda05-19b7-4ab1-b111-75ad639c04ed" providerId="ADAL" clId="{7FCF2236-9679-A741-98AF-2B39BD724271}" dt="2022-07-25T06:57:49.704" v="1705" actId="478"/>
          <ac:spMkLst>
            <pc:docMk/>
            <pc:sldMk cId="913863411" sldId="1100"/>
            <ac:spMk id="6" creationId="{AE8EED64-A600-EB43-865F-526592344FF6}"/>
          </ac:spMkLst>
        </pc:spChg>
        <pc:spChg chg="add mod">
          <ac:chgData name="Aizhan Kassymova" userId="116eda05-19b7-4ab1-b111-75ad639c04ed" providerId="ADAL" clId="{7FCF2236-9679-A741-98AF-2B39BD724271}" dt="2022-07-25T06:57:50.178" v="1706"/>
          <ac:spMkLst>
            <pc:docMk/>
            <pc:sldMk cId="913863411" sldId="1100"/>
            <ac:spMk id="8" creationId="{242C85F0-43F2-D38D-AF28-A44E9B648421}"/>
          </ac:spMkLst>
        </pc:spChg>
        <pc:spChg chg="mod">
          <ac:chgData name="Aizhan Kassymova" userId="116eda05-19b7-4ab1-b111-75ad639c04ed" providerId="ADAL" clId="{7FCF2236-9679-A741-98AF-2B39BD724271}" dt="2022-07-25T07:23:53.372" v="3596" actId="20577"/>
          <ac:spMkLst>
            <pc:docMk/>
            <pc:sldMk cId="913863411" sldId="1100"/>
            <ac:spMk id="9" creationId="{247BCAC2-4B0D-C24F-A1AA-5CFB26132E0B}"/>
          </ac:spMkLst>
        </pc:spChg>
        <pc:spChg chg="mod">
          <ac:chgData name="Aizhan Kassymova" userId="116eda05-19b7-4ab1-b111-75ad639c04ed" providerId="ADAL" clId="{7FCF2236-9679-A741-98AF-2B39BD724271}" dt="2022-07-25T07:26:24.732" v="3599" actId="1038"/>
          <ac:spMkLst>
            <pc:docMk/>
            <pc:sldMk cId="913863411" sldId="1100"/>
            <ac:spMk id="10" creationId="{462E018F-A8B8-D04F-AA86-E98C6072C4D6}"/>
          </ac:spMkLst>
        </pc:spChg>
        <pc:spChg chg="mod">
          <ac:chgData name="Aizhan Kassymova" userId="116eda05-19b7-4ab1-b111-75ad639c04ed" providerId="ADAL" clId="{7FCF2236-9679-A741-98AF-2B39BD724271}" dt="2022-07-25T07:26:17.668" v="3598" actId="1076"/>
          <ac:spMkLst>
            <pc:docMk/>
            <pc:sldMk cId="913863411" sldId="1100"/>
            <ac:spMk id="31" creationId="{C4E20309-5EA1-134A-A365-0B330A5879DC}"/>
          </ac:spMkLst>
        </pc:spChg>
      </pc:sldChg>
      <pc:sldChg chg="addSp delSp modSp mod">
        <pc:chgData name="Aizhan Kassymova" userId="116eda05-19b7-4ab1-b111-75ad639c04ed" providerId="ADAL" clId="{7FCF2236-9679-A741-98AF-2B39BD724271}" dt="2022-07-25T07:23:39.239" v="3576" actId="20577"/>
        <pc:sldMkLst>
          <pc:docMk/>
          <pc:sldMk cId="3284910864" sldId="1101"/>
        </pc:sldMkLst>
        <pc:spChg chg="mod">
          <ac:chgData name="Aizhan Kassymova" userId="116eda05-19b7-4ab1-b111-75ad639c04ed" providerId="ADAL" clId="{7FCF2236-9679-A741-98AF-2B39BD724271}" dt="2022-07-25T07:23:22.538" v="3568" actId="1076"/>
          <ac:spMkLst>
            <pc:docMk/>
            <pc:sldMk cId="3284910864" sldId="1101"/>
            <ac:spMk id="2" creationId="{47834A79-77AF-0047-9901-2474CA5CB805}"/>
          </ac:spMkLst>
        </pc:spChg>
        <pc:spChg chg="mod">
          <ac:chgData name="Aizhan Kassymova" userId="116eda05-19b7-4ab1-b111-75ad639c04ed" providerId="ADAL" clId="{7FCF2236-9679-A741-98AF-2B39BD724271}" dt="2022-07-25T07:13:53.873" v="2945" actId="1076"/>
          <ac:spMkLst>
            <pc:docMk/>
            <pc:sldMk cId="3284910864" sldId="1101"/>
            <ac:spMk id="9" creationId="{247BCAC2-4B0D-C24F-A1AA-5CFB26132E0B}"/>
          </ac:spMkLst>
        </pc:spChg>
        <pc:spChg chg="mod">
          <ac:chgData name="Aizhan Kassymova" userId="116eda05-19b7-4ab1-b111-75ad639c04ed" providerId="ADAL" clId="{7FCF2236-9679-A741-98AF-2B39BD724271}" dt="2022-07-25T07:14:09.148" v="2973" actId="20577"/>
          <ac:spMkLst>
            <pc:docMk/>
            <pc:sldMk cId="3284910864" sldId="1101"/>
            <ac:spMk id="11" creationId="{10CE294D-681E-A241-BD53-A34355A36495}"/>
          </ac:spMkLst>
        </pc:spChg>
        <pc:spChg chg="mod">
          <ac:chgData name="Aizhan Kassymova" userId="116eda05-19b7-4ab1-b111-75ad639c04ed" providerId="ADAL" clId="{7FCF2236-9679-A741-98AF-2B39BD724271}" dt="2022-07-25T07:16:28.666" v="3072" actId="1076"/>
          <ac:spMkLst>
            <pc:docMk/>
            <pc:sldMk cId="3284910864" sldId="1101"/>
            <ac:spMk id="12" creationId="{8DB0E7C3-8033-5949-9183-2915D95A7522}"/>
          </ac:spMkLst>
        </pc:spChg>
        <pc:spChg chg="mod">
          <ac:chgData name="Aizhan Kassymova" userId="116eda05-19b7-4ab1-b111-75ad639c04ed" providerId="ADAL" clId="{7FCF2236-9679-A741-98AF-2B39BD724271}" dt="2022-07-25T07:16:32.409" v="3074" actId="20577"/>
          <ac:spMkLst>
            <pc:docMk/>
            <pc:sldMk cId="3284910864" sldId="1101"/>
            <ac:spMk id="13" creationId="{2E5F716F-8E9B-6F4D-879A-CC62D69D957F}"/>
          </ac:spMkLst>
        </pc:spChg>
        <pc:spChg chg="mod">
          <ac:chgData name="Aizhan Kassymova" userId="116eda05-19b7-4ab1-b111-75ad639c04ed" providerId="ADAL" clId="{7FCF2236-9679-A741-98AF-2B39BD724271}" dt="2022-07-25T07:16:28.666" v="3072" actId="1076"/>
          <ac:spMkLst>
            <pc:docMk/>
            <pc:sldMk cId="3284910864" sldId="1101"/>
            <ac:spMk id="14" creationId="{67230760-6F08-C443-A901-7D6991E095B2}"/>
          </ac:spMkLst>
        </pc:spChg>
        <pc:spChg chg="mod">
          <ac:chgData name="Aizhan Kassymova" userId="116eda05-19b7-4ab1-b111-75ad639c04ed" providerId="ADAL" clId="{7FCF2236-9679-A741-98AF-2B39BD724271}" dt="2022-07-25T07:16:28.666" v="3072" actId="1076"/>
          <ac:spMkLst>
            <pc:docMk/>
            <pc:sldMk cId="3284910864" sldId="1101"/>
            <ac:spMk id="15" creationId="{BA67319E-9089-5D4D-83FF-3AE2DB5B1314}"/>
          </ac:spMkLst>
        </pc:spChg>
        <pc:spChg chg="mod">
          <ac:chgData name="Aizhan Kassymova" userId="116eda05-19b7-4ab1-b111-75ad639c04ed" providerId="ADAL" clId="{7FCF2236-9679-A741-98AF-2B39BD724271}" dt="2022-07-25T07:16:28.666" v="3072" actId="1076"/>
          <ac:spMkLst>
            <pc:docMk/>
            <pc:sldMk cId="3284910864" sldId="1101"/>
            <ac:spMk id="16" creationId="{64A53551-2118-9045-B6B4-1F713C8B8AD3}"/>
          </ac:spMkLst>
        </pc:spChg>
        <pc:spChg chg="mod">
          <ac:chgData name="Aizhan Kassymova" userId="116eda05-19b7-4ab1-b111-75ad639c04ed" providerId="ADAL" clId="{7FCF2236-9679-A741-98AF-2B39BD724271}" dt="2022-07-25T07:16:28.666" v="3072" actId="1076"/>
          <ac:spMkLst>
            <pc:docMk/>
            <pc:sldMk cId="3284910864" sldId="1101"/>
            <ac:spMk id="17" creationId="{B45A6D89-577E-7C44-A516-DED5E6DB81DC}"/>
          </ac:spMkLst>
        </pc:spChg>
        <pc:spChg chg="mod">
          <ac:chgData name="Aizhan Kassymova" userId="116eda05-19b7-4ab1-b111-75ad639c04ed" providerId="ADAL" clId="{7FCF2236-9679-A741-98AF-2B39BD724271}" dt="2022-07-25T07:18:17.998" v="3177"/>
          <ac:spMkLst>
            <pc:docMk/>
            <pc:sldMk cId="3284910864" sldId="1101"/>
            <ac:spMk id="18" creationId="{48A982BB-AB47-3F43-B500-136E591676A0}"/>
          </ac:spMkLst>
        </pc:spChg>
        <pc:spChg chg="mod">
          <ac:chgData name="Aizhan Kassymova" userId="116eda05-19b7-4ab1-b111-75ad639c04ed" providerId="ADAL" clId="{7FCF2236-9679-A741-98AF-2B39BD724271}" dt="2022-07-25T07:18:18.617" v="3178" actId="20577"/>
          <ac:spMkLst>
            <pc:docMk/>
            <pc:sldMk cId="3284910864" sldId="1101"/>
            <ac:spMk id="19" creationId="{2B6BDDC7-E847-3847-933D-4C32FCB6E8A4}"/>
          </ac:spMkLst>
        </pc:spChg>
        <pc:spChg chg="mod">
          <ac:chgData name="Aizhan Kassymova" userId="116eda05-19b7-4ab1-b111-75ad639c04ed" providerId="ADAL" clId="{7FCF2236-9679-A741-98AF-2B39BD724271}" dt="2022-07-25T07:18:17.998" v="3177"/>
          <ac:spMkLst>
            <pc:docMk/>
            <pc:sldMk cId="3284910864" sldId="1101"/>
            <ac:spMk id="20" creationId="{320DE5FB-B16F-134F-A6AE-3A733BA85D15}"/>
          </ac:spMkLst>
        </pc:spChg>
        <pc:spChg chg="mod">
          <ac:chgData name="Aizhan Kassymova" userId="116eda05-19b7-4ab1-b111-75ad639c04ed" providerId="ADAL" clId="{7FCF2236-9679-A741-98AF-2B39BD724271}" dt="2022-07-25T07:18:17.998" v="3177"/>
          <ac:spMkLst>
            <pc:docMk/>
            <pc:sldMk cId="3284910864" sldId="1101"/>
            <ac:spMk id="21" creationId="{083E8C6B-45A7-4E4F-BE58-4778B3424FF8}"/>
          </ac:spMkLst>
        </pc:spChg>
        <pc:spChg chg="mod">
          <ac:chgData name="Aizhan Kassymova" userId="116eda05-19b7-4ab1-b111-75ad639c04ed" providerId="ADAL" clId="{7FCF2236-9679-A741-98AF-2B39BD724271}" dt="2022-07-25T07:18:17.998" v="3177"/>
          <ac:spMkLst>
            <pc:docMk/>
            <pc:sldMk cId="3284910864" sldId="1101"/>
            <ac:spMk id="22" creationId="{36B8F6F2-4690-8E4C-937E-0E9481B1C3A5}"/>
          </ac:spMkLst>
        </pc:spChg>
        <pc:spChg chg="mod">
          <ac:chgData name="Aizhan Kassymova" userId="116eda05-19b7-4ab1-b111-75ad639c04ed" providerId="ADAL" clId="{7FCF2236-9679-A741-98AF-2B39BD724271}" dt="2022-07-25T07:18:17.998" v="3177"/>
          <ac:spMkLst>
            <pc:docMk/>
            <pc:sldMk cId="3284910864" sldId="1101"/>
            <ac:spMk id="23" creationId="{550F9EB0-5008-3D46-90EE-C86931D2002E}"/>
          </ac:spMkLst>
        </pc:spChg>
        <pc:spChg chg="mod">
          <ac:chgData name="Aizhan Kassymova" userId="116eda05-19b7-4ab1-b111-75ad639c04ed" providerId="ADAL" clId="{7FCF2236-9679-A741-98AF-2B39BD724271}" dt="2022-07-25T07:18:17.998" v="3177"/>
          <ac:spMkLst>
            <pc:docMk/>
            <pc:sldMk cId="3284910864" sldId="1101"/>
            <ac:spMk id="24" creationId="{369E9B65-3B7C-454D-AB1F-5B2406B160B6}"/>
          </ac:spMkLst>
        </pc:spChg>
        <pc:spChg chg="mod">
          <ac:chgData name="Aizhan Kassymova" userId="116eda05-19b7-4ab1-b111-75ad639c04ed" providerId="ADAL" clId="{7FCF2236-9679-A741-98AF-2B39BD724271}" dt="2022-07-25T07:18:17.998" v="3177"/>
          <ac:spMkLst>
            <pc:docMk/>
            <pc:sldMk cId="3284910864" sldId="1101"/>
            <ac:spMk id="25" creationId="{D471AC56-09F2-7C4D-B61A-6CCAD59D7CF4}"/>
          </ac:spMkLst>
        </pc:spChg>
        <pc:spChg chg="mod">
          <ac:chgData name="Aizhan Kassymova" userId="116eda05-19b7-4ab1-b111-75ad639c04ed" providerId="ADAL" clId="{7FCF2236-9679-A741-98AF-2B39BD724271}" dt="2022-07-25T07:18:17.998" v="3177"/>
          <ac:spMkLst>
            <pc:docMk/>
            <pc:sldMk cId="3284910864" sldId="1101"/>
            <ac:spMk id="26" creationId="{1C077A09-1FCB-034D-952A-AD8C28E51F1A}"/>
          </ac:spMkLst>
        </pc:spChg>
        <pc:spChg chg="mod">
          <ac:chgData name="Aizhan Kassymova" userId="116eda05-19b7-4ab1-b111-75ad639c04ed" providerId="ADAL" clId="{7FCF2236-9679-A741-98AF-2B39BD724271}" dt="2022-07-25T07:18:17.998" v="3177"/>
          <ac:spMkLst>
            <pc:docMk/>
            <pc:sldMk cId="3284910864" sldId="1101"/>
            <ac:spMk id="27" creationId="{C40276EB-9757-DA42-B8CE-16A23EEE135D}"/>
          </ac:spMkLst>
        </pc:spChg>
        <pc:spChg chg="mod">
          <ac:chgData name="Aizhan Kassymova" userId="116eda05-19b7-4ab1-b111-75ad639c04ed" providerId="ADAL" clId="{7FCF2236-9679-A741-98AF-2B39BD724271}" dt="2022-07-25T07:16:28.666" v="3072" actId="1076"/>
          <ac:spMkLst>
            <pc:docMk/>
            <pc:sldMk cId="3284910864" sldId="1101"/>
            <ac:spMk id="28" creationId="{B9DABBB2-671A-2742-937B-8D9DEE87BF80}"/>
          </ac:spMkLst>
        </pc:spChg>
        <pc:spChg chg="mod">
          <ac:chgData name="Aizhan Kassymova" userId="116eda05-19b7-4ab1-b111-75ad639c04ed" providerId="ADAL" clId="{7FCF2236-9679-A741-98AF-2B39BD724271}" dt="2022-07-25T07:16:28.666" v="3072" actId="1076"/>
          <ac:spMkLst>
            <pc:docMk/>
            <pc:sldMk cId="3284910864" sldId="1101"/>
            <ac:spMk id="29" creationId="{F8EBAC0E-17AF-6147-BA8E-98BDF7436DAD}"/>
          </ac:spMkLst>
        </pc:spChg>
        <pc:spChg chg="mod">
          <ac:chgData name="Aizhan Kassymova" userId="116eda05-19b7-4ab1-b111-75ad639c04ed" providerId="ADAL" clId="{7FCF2236-9679-A741-98AF-2B39BD724271}" dt="2022-07-25T07:22:55.456" v="3537" actId="1076"/>
          <ac:spMkLst>
            <pc:docMk/>
            <pc:sldMk cId="3284910864" sldId="1101"/>
            <ac:spMk id="30" creationId="{A444882F-E18F-DD45-9D52-E80EEEA5B2C4}"/>
          </ac:spMkLst>
        </pc:spChg>
        <pc:spChg chg="mod">
          <ac:chgData name="Aizhan Kassymova" userId="116eda05-19b7-4ab1-b111-75ad639c04ed" providerId="ADAL" clId="{7FCF2236-9679-A741-98AF-2B39BD724271}" dt="2022-07-25T07:23:39.239" v="3576" actId="20577"/>
          <ac:spMkLst>
            <pc:docMk/>
            <pc:sldMk cId="3284910864" sldId="1101"/>
            <ac:spMk id="31" creationId="{306AE851-5852-CE4F-8F0F-42EF70A401C4}"/>
          </ac:spMkLst>
        </pc:spChg>
        <pc:spChg chg="mod">
          <ac:chgData name="Aizhan Kassymova" userId="116eda05-19b7-4ab1-b111-75ad639c04ed" providerId="ADAL" clId="{7FCF2236-9679-A741-98AF-2B39BD724271}" dt="2022-07-25T07:18:17.998" v="3177"/>
          <ac:spMkLst>
            <pc:docMk/>
            <pc:sldMk cId="3284910864" sldId="1101"/>
            <ac:spMk id="32" creationId="{A0556E67-E222-8D43-B71A-156691CCA0D4}"/>
          </ac:spMkLst>
        </pc:spChg>
        <pc:spChg chg="mod">
          <ac:chgData name="Aizhan Kassymova" userId="116eda05-19b7-4ab1-b111-75ad639c04ed" providerId="ADAL" clId="{7FCF2236-9679-A741-98AF-2B39BD724271}" dt="2022-07-25T07:18:17.998" v="3177"/>
          <ac:spMkLst>
            <pc:docMk/>
            <pc:sldMk cId="3284910864" sldId="1101"/>
            <ac:spMk id="33" creationId="{F5BAA8E7-838D-494A-81C4-58D94A012B59}"/>
          </ac:spMkLst>
        </pc:spChg>
        <pc:spChg chg="mod">
          <ac:chgData name="Aizhan Kassymova" userId="116eda05-19b7-4ab1-b111-75ad639c04ed" providerId="ADAL" clId="{7FCF2236-9679-A741-98AF-2B39BD724271}" dt="2022-07-25T07:18:17.998" v="3177"/>
          <ac:spMkLst>
            <pc:docMk/>
            <pc:sldMk cId="3284910864" sldId="1101"/>
            <ac:spMk id="34" creationId="{2AD59D99-9460-DA4B-AF7A-451CBE5B39FF}"/>
          </ac:spMkLst>
        </pc:spChg>
        <pc:spChg chg="mod">
          <ac:chgData name="Aizhan Kassymova" userId="116eda05-19b7-4ab1-b111-75ad639c04ed" providerId="ADAL" clId="{7FCF2236-9679-A741-98AF-2B39BD724271}" dt="2022-07-25T07:18:17.998" v="3177"/>
          <ac:spMkLst>
            <pc:docMk/>
            <pc:sldMk cId="3284910864" sldId="1101"/>
            <ac:spMk id="35" creationId="{2B85C740-28F8-0449-B6AC-74E686461996}"/>
          </ac:spMkLst>
        </pc:spChg>
        <pc:spChg chg="mod">
          <ac:chgData name="Aizhan Kassymova" userId="116eda05-19b7-4ab1-b111-75ad639c04ed" providerId="ADAL" clId="{7FCF2236-9679-A741-98AF-2B39BD724271}" dt="2022-07-25T07:18:17.998" v="3177"/>
          <ac:spMkLst>
            <pc:docMk/>
            <pc:sldMk cId="3284910864" sldId="1101"/>
            <ac:spMk id="36" creationId="{D033AF36-F2BE-7F41-93BB-422A537DEEFF}"/>
          </ac:spMkLst>
        </pc:spChg>
        <pc:spChg chg="del">
          <ac:chgData name="Aizhan Kassymova" userId="116eda05-19b7-4ab1-b111-75ad639c04ed" providerId="ADAL" clId="{7FCF2236-9679-A741-98AF-2B39BD724271}" dt="2022-07-25T06:57:44.978" v="1703" actId="478"/>
          <ac:spMkLst>
            <pc:docMk/>
            <pc:sldMk cId="3284910864" sldId="1101"/>
            <ac:spMk id="37" creationId="{E1EB010C-42C7-6E42-AA6D-C225E874AD48}"/>
          </ac:spMkLst>
        </pc:spChg>
        <pc:spChg chg="add mod">
          <ac:chgData name="Aizhan Kassymova" userId="116eda05-19b7-4ab1-b111-75ad639c04ed" providerId="ADAL" clId="{7FCF2236-9679-A741-98AF-2B39BD724271}" dt="2022-07-25T06:57:45.745" v="1704"/>
          <ac:spMkLst>
            <pc:docMk/>
            <pc:sldMk cId="3284910864" sldId="1101"/>
            <ac:spMk id="38" creationId="{BC9384D0-BCE7-97C8-82E8-33E2441604F7}"/>
          </ac:spMkLst>
        </pc:spChg>
        <pc:grpChg chg="mod">
          <ac:chgData name="Aizhan Kassymova" userId="116eda05-19b7-4ab1-b111-75ad639c04ed" providerId="ADAL" clId="{7FCF2236-9679-A741-98AF-2B39BD724271}" dt="2022-07-25T07:16:28.666" v="3072" actId="1076"/>
          <ac:grpSpMkLst>
            <pc:docMk/>
            <pc:sldMk cId="3284910864" sldId="1101"/>
            <ac:grpSpMk id="6" creationId="{86A00663-77DA-9B4C-A51A-04EBC6FBCCA0}"/>
          </ac:grpSpMkLst>
        </pc:grpChg>
        <pc:grpChg chg="mod">
          <ac:chgData name="Aizhan Kassymova" userId="116eda05-19b7-4ab1-b111-75ad639c04ed" providerId="ADAL" clId="{7FCF2236-9679-A741-98AF-2B39BD724271}" dt="2022-07-25T07:18:17.998" v="3177"/>
          <ac:grpSpMkLst>
            <pc:docMk/>
            <pc:sldMk cId="3284910864" sldId="1101"/>
            <ac:grpSpMk id="7" creationId="{CC7CCAC6-2E30-B94C-ABE6-16301CFD8E18}"/>
          </ac:grpSpMkLst>
        </pc:grpChg>
      </pc:sldChg>
      <pc:sldChg chg="addSp delSp modSp mod">
        <pc:chgData name="Aizhan Kassymova" userId="116eda05-19b7-4ab1-b111-75ad639c04ed" providerId="ADAL" clId="{7FCF2236-9679-A741-98AF-2B39BD724271}" dt="2022-07-25T06:57:39.803" v="1702"/>
        <pc:sldMkLst>
          <pc:docMk/>
          <pc:sldMk cId="1349607504" sldId="1102"/>
        </pc:sldMkLst>
        <pc:spChg chg="del">
          <ac:chgData name="Aizhan Kassymova" userId="116eda05-19b7-4ab1-b111-75ad639c04ed" providerId="ADAL" clId="{7FCF2236-9679-A741-98AF-2B39BD724271}" dt="2022-07-25T06:57:39.070" v="1701" actId="478"/>
          <ac:spMkLst>
            <pc:docMk/>
            <pc:sldMk cId="1349607504" sldId="1102"/>
            <ac:spMk id="8" creationId="{0A6AE1E9-B3D7-7642-9CCD-3E2A0C33B40E}"/>
          </ac:spMkLst>
        </pc:spChg>
        <pc:spChg chg="add mod">
          <ac:chgData name="Aizhan Kassymova" userId="116eda05-19b7-4ab1-b111-75ad639c04ed" providerId="ADAL" clId="{7FCF2236-9679-A741-98AF-2B39BD724271}" dt="2022-07-25T06:57:39.803" v="1702"/>
          <ac:spMkLst>
            <pc:docMk/>
            <pc:sldMk cId="1349607504" sldId="1102"/>
            <ac:spMk id="11" creationId="{3FD9AEB0-2084-4192-ED60-407381D9D185}"/>
          </ac:spMkLst>
        </pc:spChg>
      </pc:sldChg>
      <pc:sldChg chg="addSp delSp modSp mod modAnim">
        <pc:chgData name="Aizhan Kassymova" userId="116eda05-19b7-4ab1-b111-75ad639c04ed" providerId="ADAL" clId="{7FCF2236-9679-A741-98AF-2B39BD724271}" dt="2022-07-25T07:13:10.653" v="2899" actId="1076"/>
        <pc:sldMkLst>
          <pc:docMk/>
          <pc:sldMk cId="772980835" sldId="1103"/>
        </pc:sldMkLst>
        <pc:spChg chg="mod">
          <ac:chgData name="Aizhan Kassymova" userId="116eda05-19b7-4ab1-b111-75ad639c04ed" providerId="ADAL" clId="{7FCF2236-9679-A741-98AF-2B39BD724271}" dt="2022-07-25T07:12:19.558" v="2861" actId="255"/>
          <ac:spMkLst>
            <pc:docMk/>
            <pc:sldMk cId="772980835" sldId="1103"/>
            <ac:spMk id="6" creationId="{84A8BD0F-3C0D-E143-B2CB-EB155AB75267}"/>
          </ac:spMkLst>
        </pc:spChg>
        <pc:spChg chg="mod">
          <ac:chgData name="Aizhan Kassymova" userId="116eda05-19b7-4ab1-b111-75ad639c04ed" providerId="ADAL" clId="{7FCF2236-9679-A741-98AF-2B39BD724271}" dt="2022-07-25T07:13:10.653" v="2899" actId="1076"/>
          <ac:spMkLst>
            <pc:docMk/>
            <pc:sldMk cId="772980835" sldId="1103"/>
            <ac:spMk id="7" creationId="{B7F0F378-5315-734B-B54E-DEAB8A692F94}"/>
          </ac:spMkLst>
        </pc:spChg>
        <pc:spChg chg="mod">
          <ac:chgData name="Aizhan Kassymova" userId="116eda05-19b7-4ab1-b111-75ad639c04ed" providerId="ADAL" clId="{7FCF2236-9679-A741-98AF-2B39BD724271}" dt="2022-07-25T07:12:53.660" v="2898" actId="1076"/>
          <ac:spMkLst>
            <pc:docMk/>
            <pc:sldMk cId="772980835" sldId="1103"/>
            <ac:spMk id="8" creationId="{53ABE19B-9E03-F747-BF91-159D30C79AFD}"/>
          </ac:spMkLst>
        </pc:spChg>
        <pc:spChg chg="mod">
          <ac:chgData name="Aizhan Kassymova" userId="116eda05-19b7-4ab1-b111-75ad639c04ed" providerId="ADAL" clId="{7FCF2236-9679-A741-98AF-2B39BD724271}" dt="2022-07-25T07:07:13.051" v="2369" actId="20577"/>
          <ac:spMkLst>
            <pc:docMk/>
            <pc:sldMk cId="772980835" sldId="1103"/>
            <ac:spMk id="9" creationId="{247BCAC2-4B0D-C24F-A1AA-5CFB26132E0B}"/>
          </ac:spMkLst>
        </pc:spChg>
        <pc:spChg chg="del">
          <ac:chgData name="Aizhan Kassymova" userId="116eda05-19b7-4ab1-b111-75ad639c04ed" providerId="ADAL" clId="{7FCF2236-9679-A741-98AF-2B39BD724271}" dt="2022-07-25T06:57:33.452" v="1699" actId="478"/>
          <ac:spMkLst>
            <pc:docMk/>
            <pc:sldMk cId="772980835" sldId="1103"/>
            <ac:spMk id="10" creationId="{8C5D9A65-B07F-4447-BD43-21050C29FFDE}"/>
          </ac:spMkLst>
        </pc:spChg>
        <pc:spChg chg="add mod">
          <ac:chgData name="Aizhan Kassymova" userId="116eda05-19b7-4ab1-b111-75ad639c04ed" providerId="ADAL" clId="{7FCF2236-9679-A741-98AF-2B39BD724271}" dt="2022-07-25T06:57:33.955" v="1700"/>
          <ac:spMkLst>
            <pc:docMk/>
            <pc:sldMk cId="772980835" sldId="1103"/>
            <ac:spMk id="11" creationId="{92EB872D-5DEE-6605-0F46-F31E946570F1}"/>
          </ac:spMkLst>
        </pc:spChg>
      </pc:sldChg>
      <pc:sldChg chg="addSp delSp modSp mod modAnim modNotesTx">
        <pc:chgData name="Aizhan Kassymova" userId="116eda05-19b7-4ab1-b111-75ad639c04ed" providerId="ADAL" clId="{7FCF2236-9679-A741-98AF-2B39BD724271}" dt="2022-07-26T14:43:34.669" v="7201" actId="20577"/>
        <pc:sldMkLst>
          <pc:docMk/>
          <pc:sldMk cId="3778346125" sldId="1104"/>
        </pc:sldMkLst>
        <pc:spChg chg="del">
          <ac:chgData name="Aizhan Kassymova" userId="116eda05-19b7-4ab1-b111-75ad639c04ed" providerId="ADAL" clId="{7FCF2236-9679-A741-98AF-2B39BD724271}" dt="2022-07-25T06:57:25.722" v="1697" actId="478"/>
          <ac:spMkLst>
            <pc:docMk/>
            <pc:sldMk cId="3778346125" sldId="1104"/>
            <ac:spMk id="5" creationId="{49189B4D-1C2B-F245-A96D-9F110BA47DA2}"/>
          </ac:spMkLst>
        </pc:spChg>
        <pc:spChg chg="add mod">
          <ac:chgData name="Aizhan Kassymova" userId="116eda05-19b7-4ab1-b111-75ad639c04ed" providerId="ADAL" clId="{7FCF2236-9679-A741-98AF-2B39BD724271}" dt="2022-07-25T06:57:26.253" v="1698"/>
          <ac:spMkLst>
            <pc:docMk/>
            <pc:sldMk cId="3778346125" sldId="1104"/>
            <ac:spMk id="6" creationId="{3F8C39A3-289A-36FF-F6FF-3BCE0B1296CC}"/>
          </ac:spMkLst>
        </pc:spChg>
        <pc:spChg chg="mod">
          <ac:chgData name="Aizhan Kassymova" userId="116eda05-19b7-4ab1-b111-75ad639c04ed" providerId="ADAL" clId="{7FCF2236-9679-A741-98AF-2B39BD724271}" dt="2022-07-25T06:59:18.948" v="1749" actId="20577"/>
          <ac:spMkLst>
            <pc:docMk/>
            <pc:sldMk cId="3778346125" sldId="1104"/>
            <ac:spMk id="9" creationId="{247BCAC2-4B0D-C24F-A1AA-5CFB26132E0B}"/>
          </ac:spMkLst>
        </pc:spChg>
        <pc:spChg chg="mod">
          <ac:chgData name="Aizhan Kassymova" userId="116eda05-19b7-4ab1-b111-75ad639c04ed" providerId="ADAL" clId="{7FCF2236-9679-A741-98AF-2B39BD724271}" dt="2022-07-26T14:35:43.200" v="7129" actId="20577"/>
          <ac:spMkLst>
            <pc:docMk/>
            <pc:sldMk cId="3778346125" sldId="1104"/>
            <ac:spMk id="127" creationId="{35F7BF1A-0385-C246-9EE3-5E4E54C86490}"/>
          </ac:spMkLst>
        </pc:spChg>
        <pc:spChg chg="mod">
          <ac:chgData name="Aizhan Kassymova" userId="116eda05-19b7-4ab1-b111-75ad639c04ed" providerId="ADAL" clId="{7FCF2236-9679-A741-98AF-2B39BD724271}" dt="2022-07-25T07:06:39.144" v="2352" actId="20577"/>
          <ac:spMkLst>
            <pc:docMk/>
            <pc:sldMk cId="3778346125" sldId="1104"/>
            <ac:spMk id="128" creationId="{3851BC29-45CA-8744-BD4D-21254F83A516}"/>
          </ac:spMkLst>
        </pc:spChg>
      </pc:sldChg>
      <pc:sldChg chg="del">
        <pc:chgData name="Aizhan Kassymova" userId="116eda05-19b7-4ab1-b111-75ad639c04ed" providerId="ADAL" clId="{7FCF2236-9679-A741-98AF-2B39BD724271}" dt="2022-07-25T06:55:37.204" v="1688" actId="2696"/>
        <pc:sldMkLst>
          <pc:docMk/>
          <pc:sldMk cId="322001587" sldId="1105"/>
        </pc:sldMkLst>
      </pc:sldChg>
      <pc:sldChg chg="addSp delSp modSp mod modNotesTx">
        <pc:chgData name="Aizhan Kassymova" userId="116eda05-19b7-4ab1-b111-75ad639c04ed" providerId="ADAL" clId="{7FCF2236-9679-A741-98AF-2B39BD724271}" dt="2022-07-25T06:53:09.180" v="1686" actId="20577"/>
        <pc:sldMkLst>
          <pc:docMk/>
          <pc:sldMk cId="2182359231" sldId="1106"/>
        </pc:sldMkLst>
        <pc:spChg chg="mod">
          <ac:chgData name="Aizhan Kassymova" userId="116eda05-19b7-4ab1-b111-75ad639c04ed" providerId="ADAL" clId="{7FCF2236-9679-A741-98AF-2B39BD724271}" dt="2022-07-25T04:04:06.853" v="905" actId="27636"/>
          <ac:spMkLst>
            <pc:docMk/>
            <pc:sldMk cId="2182359231" sldId="1106"/>
            <ac:spMk id="9" creationId="{247BCAC2-4B0D-C24F-A1AA-5CFB26132E0B}"/>
          </ac:spMkLst>
        </pc:spChg>
        <pc:spChg chg="del">
          <ac:chgData name="Aizhan Kassymova" userId="116eda05-19b7-4ab1-b111-75ad639c04ed" providerId="ADAL" clId="{7FCF2236-9679-A741-98AF-2B39BD724271}" dt="2022-07-25T04:04:20.070" v="906" actId="478"/>
          <ac:spMkLst>
            <pc:docMk/>
            <pc:sldMk cId="2182359231" sldId="1106"/>
            <ac:spMk id="126" creationId="{741D895B-EE03-5544-883F-BDFD215AF982}"/>
          </ac:spMkLst>
        </pc:spChg>
        <pc:spChg chg="add mod">
          <ac:chgData name="Aizhan Kassymova" userId="116eda05-19b7-4ab1-b111-75ad639c04ed" providerId="ADAL" clId="{7FCF2236-9679-A741-98AF-2B39BD724271}" dt="2022-07-25T04:04:20.419" v="907"/>
          <ac:spMkLst>
            <pc:docMk/>
            <pc:sldMk cId="2182359231" sldId="1106"/>
            <ac:spMk id="127" creationId="{745A0497-19DE-2065-0F30-CCE1722D7AB7}"/>
          </ac:spMkLst>
        </pc:spChg>
        <pc:spChg chg="add mod">
          <ac:chgData name="Aizhan Kassymova" userId="116eda05-19b7-4ab1-b111-75ad639c04ed" providerId="ADAL" clId="{7FCF2236-9679-A741-98AF-2B39BD724271}" dt="2022-07-25T04:04:51.545" v="926" actId="1076"/>
          <ac:spMkLst>
            <pc:docMk/>
            <pc:sldMk cId="2182359231" sldId="1106"/>
            <ac:spMk id="128" creationId="{C9D4541B-1C6D-62BD-F36D-A6E59F84259A}"/>
          </ac:spMkLst>
        </pc:spChg>
        <pc:spChg chg="mod">
          <ac:chgData name="Aizhan Kassymova" userId="116eda05-19b7-4ab1-b111-75ad639c04ed" providerId="ADAL" clId="{7FCF2236-9679-A741-98AF-2B39BD724271}" dt="2022-07-25T04:06:12.383" v="1028" actId="1076"/>
          <ac:spMkLst>
            <pc:docMk/>
            <pc:sldMk cId="2182359231" sldId="1106"/>
            <ac:spMk id="268" creationId="{7317FD5B-CED0-1249-AB7C-DF94D681537A}"/>
          </ac:spMkLst>
        </pc:spChg>
        <pc:spChg chg="mod">
          <ac:chgData name="Aizhan Kassymova" userId="116eda05-19b7-4ab1-b111-75ad639c04ed" providerId="ADAL" clId="{7FCF2236-9679-A741-98AF-2B39BD724271}" dt="2022-07-25T04:05:31.975" v="987" actId="20577"/>
          <ac:spMkLst>
            <pc:docMk/>
            <pc:sldMk cId="2182359231" sldId="1106"/>
            <ac:spMk id="269" creationId="{629C8856-7516-C14B-9215-6EA637A93BF1}"/>
          </ac:spMkLst>
        </pc:spChg>
        <pc:spChg chg="mod">
          <ac:chgData name="Aizhan Kassymova" userId="116eda05-19b7-4ab1-b111-75ad639c04ed" providerId="ADAL" clId="{7FCF2236-9679-A741-98AF-2B39BD724271}" dt="2022-07-25T04:06:12.383" v="1028" actId="1076"/>
          <ac:spMkLst>
            <pc:docMk/>
            <pc:sldMk cId="2182359231" sldId="1106"/>
            <ac:spMk id="275" creationId="{CF977160-74FD-0442-823B-6C2520914C43}"/>
          </ac:spMkLst>
        </pc:spChg>
        <pc:spChg chg="mod">
          <ac:chgData name="Aizhan Kassymova" userId="116eda05-19b7-4ab1-b111-75ad639c04ed" providerId="ADAL" clId="{7FCF2236-9679-A741-98AF-2B39BD724271}" dt="2022-07-25T04:06:12.383" v="1028" actId="1076"/>
          <ac:spMkLst>
            <pc:docMk/>
            <pc:sldMk cId="2182359231" sldId="1106"/>
            <ac:spMk id="276" creationId="{FA9F06E0-5873-0E44-A9D6-E6DD02F2E350}"/>
          </ac:spMkLst>
        </pc:spChg>
        <pc:spChg chg="mod">
          <ac:chgData name="Aizhan Kassymova" userId="116eda05-19b7-4ab1-b111-75ad639c04ed" providerId="ADAL" clId="{7FCF2236-9679-A741-98AF-2B39BD724271}" dt="2022-07-25T04:04:45.679" v="925" actId="478"/>
          <ac:spMkLst>
            <pc:docMk/>
            <pc:sldMk cId="2182359231" sldId="1106"/>
            <ac:spMk id="280" creationId="{37808C5A-E4DA-234C-AD81-DC4AD2416C75}"/>
          </ac:spMkLst>
        </pc:spChg>
        <pc:spChg chg="del">
          <ac:chgData name="Aizhan Kassymova" userId="116eda05-19b7-4ab1-b111-75ad639c04ed" providerId="ADAL" clId="{7FCF2236-9679-A741-98AF-2B39BD724271}" dt="2022-07-25T04:04:45.679" v="925" actId="478"/>
          <ac:spMkLst>
            <pc:docMk/>
            <pc:sldMk cId="2182359231" sldId="1106"/>
            <ac:spMk id="281" creationId="{BE906C48-2C97-234D-A7D2-2162D242FA15}"/>
          </ac:spMkLst>
        </pc:spChg>
        <pc:spChg chg="mod">
          <ac:chgData name="Aizhan Kassymova" userId="116eda05-19b7-4ab1-b111-75ad639c04ed" providerId="ADAL" clId="{7FCF2236-9679-A741-98AF-2B39BD724271}" dt="2022-07-25T04:04:45.679" v="925" actId="478"/>
          <ac:spMkLst>
            <pc:docMk/>
            <pc:sldMk cId="2182359231" sldId="1106"/>
            <ac:spMk id="283" creationId="{4067DFC9-14ED-1F46-8DB5-99B637F8720D}"/>
          </ac:spMkLst>
        </pc:spChg>
        <pc:spChg chg="mod">
          <ac:chgData name="Aizhan Kassymova" userId="116eda05-19b7-4ab1-b111-75ad639c04ed" providerId="ADAL" clId="{7FCF2236-9679-A741-98AF-2B39BD724271}" dt="2022-07-25T04:04:38.989" v="923" actId="20577"/>
          <ac:spMkLst>
            <pc:docMk/>
            <pc:sldMk cId="2182359231" sldId="1106"/>
            <ac:spMk id="286" creationId="{7198B7C8-8E18-3B4E-9F4D-DCC4D4D7D2A6}"/>
          </ac:spMkLst>
        </pc:spChg>
        <pc:spChg chg="mod">
          <ac:chgData name="Aizhan Kassymova" userId="116eda05-19b7-4ab1-b111-75ad639c04ed" providerId="ADAL" clId="{7FCF2236-9679-A741-98AF-2B39BD724271}" dt="2022-07-25T04:05:17.577" v="958" actId="20577"/>
          <ac:spMkLst>
            <pc:docMk/>
            <pc:sldMk cId="2182359231" sldId="1106"/>
            <ac:spMk id="303" creationId="{C009C226-FBA8-DB48-ABF5-333250A76D3C}"/>
          </ac:spMkLst>
        </pc:spChg>
        <pc:spChg chg="mod">
          <ac:chgData name="Aizhan Kassymova" userId="116eda05-19b7-4ab1-b111-75ad639c04ed" providerId="ADAL" clId="{7FCF2236-9679-A741-98AF-2B39BD724271}" dt="2022-07-25T04:08:36.420" v="1204"/>
          <ac:spMkLst>
            <pc:docMk/>
            <pc:sldMk cId="2182359231" sldId="1106"/>
            <ac:spMk id="384" creationId="{34528512-2985-154D-9CDE-10220B10DEDE}"/>
          </ac:spMkLst>
        </pc:spChg>
        <pc:grpChg chg="mod">
          <ac:chgData name="Aizhan Kassymova" userId="116eda05-19b7-4ab1-b111-75ad639c04ed" providerId="ADAL" clId="{7FCF2236-9679-A741-98AF-2B39BD724271}" dt="2022-07-25T04:06:12.383" v="1028" actId="1076"/>
          <ac:grpSpMkLst>
            <pc:docMk/>
            <pc:sldMk cId="2182359231" sldId="1106"/>
            <ac:grpSpMk id="2" creationId="{B91F516F-20AF-DB4E-A31F-6C9548243DF2}"/>
          </ac:grpSpMkLst>
        </pc:grpChg>
        <pc:grpChg chg="mod">
          <ac:chgData name="Aizhan Kassymova" userId="116eda05-19b7-4ab1-b111-75ad639c04ed" providerId="ADAL" clId="{7FCF2236-9679-A741-98AF-2B39BD724271}" dt="2022-07-25T04:04:45.679" v="925" actId="478"/>
          <ac:grpSpMkLst>
            <pc:docMk/>
            <pc:sldMk cId="2182359231" sldId="1106"/>
            <ac:grpSpMk id="278" creationId="{2F25B33E-FEB9-404E-8162-D03D8D9966E3}"/>
          </ac:grpSpMkLst>
        </pc:grpChg>
        <pc:grpChg chg="mod">
          <ac:chgData name="Aizhan Kassymova" userId="116eda05-19b7-4ab1-b111-75ad639c04ed" providerId="ADAL" clId="{7FCF2236-9679-A741-98AF-2B39BD724271}" dt="2022-07-25T04:04:45.679" v="925" actId="478"/>
          <ac:grpSpMkLst>
            <pc:docMk/>
            <pc:sldMk cId="2182359231" sldId="1106"/>
            <ac:grpSpMk id="279" creationId="{375D5E0D-2C70-F544-89E4-5E4F1AA9FD3A}"/>
          </ac:grpSpMkLst>
        </pc:grpChg>
        <pc:picChg chg="mod">
          <ac:chgData name="Aizhan Kassymova" userId="116eda05-19b7-4ab1-b111-75ad639c04ed" providerId="ADAL" clId="{7FCF2236-9679-A741-98AF-2B39BD724271}" dt="2022-07-25T04:04:45.679" v="925" actId="478"/>
          <ac:picMkLst>
            <pc:docMk/>
            <pc:sldMk cId="2182359231" sldId="1106"/>
            <ac:picMk id="282" creationId="{B288CD06-BF42-AC48-84ED-106FF7671F81}"/>
          </ac:picMkLst>
        </pc:picChg>
      </pc:sldChg>
      <pc:sldChg chg="addSp delSp modSp mod modAnim modNotesTx">
        <pc:chgData name="Aizhan Kassymova" userId="116eda05-19b7-4ab1-b111-75ad639c04ed" providerId="ADAL" clId="{7FCF2236-9679-A741-98AF-2B39BD724271}" dt="2022-07-25T06:28:23.798" v="1636" actId="20577"/>
        <pc:sldMkLst>
          <pc:docMk/>
          <pc:sldMk cId="2115363033" sldId="1107"/>
        </pc:sldMkLst>
        <pc:spChg chg="mod">
          <ac:chgData name="Aizhan Kassymova" userId="116eda05-19b7-4ab1-b111-75ad639c04ed" providerId="ADAL" clId="{7FCF2236-9679-A741-98AF-2B39BD724271}" dt="2022-07-25T04:01:42.114" v="802" actId="114"/>
          <ac:spMkLst>
            <pc:docMk/>
            <pc:sldMk cId="2115363033" sldId="1107"/>
            <ac:spMk id="6" creationId="{81957B58-E235-B248-9DD8-EB83AEA89A77}"/>
          </ac:spMkLst>
        </pc:spChg>
        <pc:spChg chg="mod">
          <ac:chgData name="Aizhan Kassymova" userId="116eda05-19b7-4ab1-b111-75ad639c04ed" providerId="ADAL" clId="{7FCF2236-9679-A741-98AF-2B39BD724271}" dt="2022-07-25T03:49:51.818" v="670" actId="20577"/>
          <ac:spMkLst>
            <pc:docMk/>
            <pc:sldMk cId="2115363033" sldId="1107"/>
            <ac:spMk id="9" creationId="{247BCAC2-4B0D-C24F-A1AA-5CFB26132E0B}"/>
          </ac:spMkLst>
        </pc:spChg>
        <pc:spChg chg="mod">
          <ac:chgData name="Aizhan Kassymova" userId="116eda05-19b7-4ab1-b111-75ad639c04ed" providerId="ADAL" clId="{7FCF2236-9679-A741-98AF-2B39BD724271}" dt="2022-07-25T04:02:44.966" v="872" actId="20577"/>
          <ac:spMkLst>
            <pc:docMk/>
            <pc:sldMk cId="2115363033" sldId="1107"/>
            <ac:spMk id="12" creationId="{70542D48-C74E-9945-A7DE-1939CC0DD67B}"/>
          </ac:spMkLst>
        </pc:spChg>
        <pc:spChg chg="del">
          <ac:chgData name="Aizhan Kassymova" userId="116eda05-19b7-4ab1-b111-75ad639c04ed" providerId="ADAL" clId="{7FCF2236-9679-A741-98AF-2B39BD724271}" dt="2022-07-25T04:03:25.526" v="902" actId="478"/>
          <ac:spMkLst>
            <pc:docMk/>
            <pc:sldMk cId="2115363033" sldId="1107"/>
            <ac:spMk id="13" creationId="{ED161916-043B-2B40-A2CD-1EB81D81795C}"/>
          </ac:spMkLst>
        </pc:spChg>
        <pc:spChg chg="add mod">
          <ac:chgData name="Aizhan Kassymova" userId="116eda05-19b7-4ab1-b111-75ad639c04ed" providerId="ADAL" clId="{7FCF2236-9679-A741-98AF-2B39BD724271}" dt="2022-07-25T04:03:25.937" v="903"/>
          <ac:spMkLst>
            <pc:docMk/>
            <pc:sldMk cId="2115363033" sldId="1107"/>
            <ac:spMk id="14" creationId="{59BA5BDB-8820-C6AB-C91E-9AF402C12725}"/>
          </ac:spMkLst>
        </pc:spChg>
        <pc:spChg chg="mod">
          <ac:chgData name="Aizhan Kassymova" userId="116eda05-19b7-4ab1-b111-75ad639c04ed" providerId="ADAL" clId="{7FCF2236-9679-A741-98AF-2B39BD724271}" dt="2022-07-25T04:02:52.849" v="881" actId="20577"/>
          <ac:spMkLst>
            <pc:docMk/>
            <pc:sldMk cId="2115363033" sldId="1107"/>
            <ac:spMk id="17" creationId="{90AB71C4-0C4F-CA48-A7D0-41E1DC5A2390}"/>
          </ac:spMkLst>
        </pc:spChg>
        <pc:spChg chg="mod">
          <ac:chgData name="Aizhan Kassymova" userId="116eda05-19b7-4ab1-b111-75ad639c04ed" providerId="ADAL" clId="{7FCF2236-9679-A741-98AF-2B39BD724271}" dt="2022-07-25T04:03:12.007" v="901" actId="20577"/>
          <ac:spMkLst>
            <pc:docMk/>
            <pc:sldMk cId="2115363033" sldId="1107"/>
            <ac:spMk id="18" creationId="{CDEC6892-2B97-054E-BBD0-0613AB2823BD}"/>
          </ac:spMkLst>
        </pc:spChg>
        <pc:spChg chg="mod">
          <ac:chgData name="Aizhan Kassymova" userId="116eda05-19b7-4ab1-b111-75ad639c04ed" providerId="ADAL" clId="{7FCF2236-9679-A741-98AF-2B39BD724271}" dt="2022-07-25T04:03:04.645" v="897" actId="20577"/>
          <ac:spMkLst>
            <pc:docMk/>
            <pc:sldMk cId="2115363033" sldId="1107"/>
            <ac:spMk id="22" creationId="{C5431D6F-96A3-734C-8517-99FCE98FAD76}"/>
          </ac:spMkLst>
        </pc:spChg>
      </pc:sldChg>
      <pc:sldChg chg="addSp delSp modSp mod modAnim modNotesTx">
        <pc:chgData name="Aizhan Kassymova" userId="116eda05-19b7-4ab1-b111-75ad639c04ed" providerId="ADAL" clId="{7FCF2236-9679-A741-98AF-2B39BD724271}" dt="2022-07-25T06:21:52.715" v="1604" actId="20577"/>
        <pc:sldMkLst>
          <pc:docMk/>
          <pc:sldMk cId="2297664663" sldId="1108"/>
        </pc:sldMkLst>
        <pc:spChg chg="del">
          <ac:chgData name="Aizhan Kassymova" userId="116eda05-19b7-4ab1-b111-75ad639c04ed" providerId="ADAL" clId="{7FCF2236-9679-A741-98AF-2B39BD724271}" dt="2022-07-21T13:58:06.115" v="497" actId="478"/>
          <ac:spMkLst>
            <pc:docMk/>
            <pc:sldMk cId="2297664663" sldId="1108"/>
            <ac:spMk id="5" creationId="{80E309B1-D180-4349-82CA-F509C53B0F79}"/>
          </ac:spMkLst>
        </pc:spChg>
        <pc:spChg chg="add mod">
          <ac:chgData name="Aizhan Kassymova" userId="116eda05-19b7-4ab1-b111-75ad639c04ed" providerId="ADAL" clId="{7FCF2236-9679-A741-98AF-2B39BD724271}" dt="2022-07-21T13:58:06.588" v="498"/>
          <ac:spMkLst>
            <pc:docMk/>
            <pc:sldMk cId="2297664663" sldId="1108"/>
            <ac:spMk id="6" creationId="{DCC4496B-9653-4716-B515-31CAED48D833}"/>
          </ac:spMkLst>
        </pc:spChg>
        <pc:spChg chg="mod">
          <ac:chgData name="Aizhan Kassymova" userId="116eda05-19b7-4ab1-b111-75ad639c04ed" providerId="ADAL" clId="{7FCF2236-9679-A741-98AF-2B39BD724271}" dt="2022-07-25T03:49:33.357" v="636" actId="1076"/>
          <ac:spMkLst>
            <pc:docMk/>
            <pc:sldMk cId="2297664663" sldId="1108"/>
            <ac:spMk id="8" creationId="{E677454B-F21D-4441-9BDE-50D84F4D93FA}"/>
          </ac:spMkLst>
        </pc:spChg>
        <pc:spChg chg="mod">
          <ac:chgData name="Aizhan Kassymova" userId="116eda05-19b7-4ab1-b111-75ad639c04ed" providerId="ADAL" clId="{7FCF2236-9679-A741-98AF-2B39BD724271}" dt="2022-07-21T13:58:56.539" v="510" actId="20577"/>
          <ac:spMkLst>
            <pc:docMk/>
            <pc:sldMk cId="2297664663" sldId="1108"/>
            <ac:spMk id="9" creationId="{247BCAC2-4B0D-C24F-A1AA-5CFB26132E0B}"/>
          </ac:spMkLst>
        </pc:spChg>
        <pc:spChg chg="mod">
          <ac:chgData name="Aizhan Kassymova" userId="116eda05-19b7-4ab1-b111-75ad639c04ed" providerId="ADAL" clId="{7FCF2236-9679-A741-98AF-2B39BD724271}" dt="2022-07-25T03:47:25.368" v="595" actId="255"/>
          <ac:spMkLst>
            <pc:docMk/>
            <pc:sldMk cId="2297664663" sldId="1108"/>
            <ac:spMk id="10" creationId="{3E733DCA-2522-E341-8697-49ADE10A3FA3}"/>
          </ac:spMkLst>
        </pc:spChg>
      </pc:sldChg>
      <pc:sldChg chg="addSp delSp modSp mod modNotesTx">
        <pc:chgData name="Aizhan Kassymova" userId="116eda05-19b7-4ab1-b111-75ad639c04ed" providerId="ADAL" clId="{7FCF2236-9679-A741-98AF-2B39BD724271}" dt="2022-07-25T06:17:24.967" v="1562" actId="20577"/>
        <pc:sldMkLst>
          <pc:docMk/>
          <pc:sldMk cId="1209334988" sldId="1109"/>
        </pc:sldMkLst>
        <pc:spChg chg="mod">
          <ac:chgData name="Aizhan Kassymova" userId="116eda05-19b7-4ab1-b111-75ad639c04ed" providerId="ADAL" clId="{7FCF2236-9679-A741-98AF-2B39BD724271}" dt="2022-07-21T13:57:25.137" v="488" actId="20577"/>
          <ac:spMkLst>
            <pc:docMk/>
            <pc:sldMk cId="1209334988" sldId="1109"/>
            <ac:spMk id="9" creationId="{247BCAC2-4B0D-C24F-A1AA-5CFB26132E0B}"/>
          </ac:spMkLst>
        </pc:spChg>
        <pc:spChg chg="del">
          <ac:chgData name="Aizhan Kassymova" userId="116eda05-19b7-4ab1-b111-75ad639c04ed" providerId="ADAL" clId="{7FCF2236-9679-A741-98AF-2B39BD724271}" dt="2022-07-21T13:58:00.212" v="495" actId="478"/>
          <ac:spMkLst>
            <pc:docMk/>
            <pc:sldMk cId="1209334988" sldId="1109"/>
            <ac:spMk id="12" creationId="{01A32920-24D5-DF48-A91B-0520F9191E7C}"/>
          </ac:spMkLst>
        </pc:spChg>
        <pc:spChg chg="add mod">
          <ac:chgData name="Aizhan Kassymova" userId="116eda05-19b7-4ab1-b111-75ad639c04ed" providerId="ADAL" clId="{7FCF2236-9679-A741-98AF-2B39BD724271}" dt="2022-07-21T13:58:00.616" v="496"/>
          <ac:spMkLst>
            <pc:docMk/>
            <pc:sldMk cId="1209334988" sldId="1109"/>
            <ac:spMk id="13" creationId="{17434771-68BF-4F20-B06A-D7182B0E3231}"/>
          </ac:spMkLst>
        </pc:spChg>
        <pc:spChg chg="del mod">
          <ac:chgData name="Aizhan Kassymova" userId="116eda05-19b7-4ab1-b111-75ad639c04ed" providerId="ADAL" clId="{7FCF2236-9679-A741-98AF-2B39BD724271}" dt="2022-07-21T13:57:43.730" v="493" actId="478"/>
          <ac:spMkLst>
            <pc:docMk/>
            <pc:sldMk cId="1209334988" sldId="1109"/>
            <ac:spMk id="133" creationId="{D5CD8C7F-9F1D-3848-BEE3-38D59C4030C6}"/>
          </ac:spMkLst>
        </pc:spChg>
        <pc:picChg chg="add mod">
          <ac:chgData name="Aizhan Kassymova" userId="116eda05-19b7-4ab1-b111-75ad639c04ed" providerId="ADAL" clId="{7FCF2236-9679-A741-98AF-2B39BD724271}" dt="2022-07-21T13:57:48.579" v="494" actId="1076"/>
          <ac:picMkLst>
            <pc:docMk/>
            <pc:sldMk cId="1209334988" sldId="1109"/>
            <ac:picMk id="4" creationId="{FDA1224B-5E7A-C723-B067-5C8C3C434896}"/>
          </ac:picMkLst>
        </pc:picChg>
      </pc:sldChg>
      <pc:sldChg chg="addSp delSp modSp mod modNotesTx">
        <pc:chgData name="Aizhan Kassymova" userId="116eda05-19b7-4ab1-b111-75ad639c04ed" providerId="ADAL" clId="{7FCF2236-9679-A741-98AF-2B39BD724271}" dt="2022-07-25T06:03:08.552" v="1518" actId="20577"/>
        <pc:sldMkLst>
          <pc:docMk/>
          <pc:sldMk cId="596309804" sldId="1110"/>
        </pc:sldMkLst>
        <pc:spChg chg="mod">
          <ac:chgData name="Aizhan Kassymova" userId="116eda05-19b7-4ab1-b111-75ad639c04ed" providerId="ADAL" clId="{7FCF2236-9679-A741-98AF-2B39BD724271}" dt="2022-07-21T13:52:39.891" v="351" actId="20577"/>
          <ac:spMkLst>
            <pc:docMk/>
            <pc:sldMk cId="596309804" sldId="1110"/>
            <ac:spMk id="9" creationId="{247BCAC2-4B0D-C24F-A1AA-5CFB26132E0B}"/>
          </ac:spMkLst>
        </pc:spChg>
        <pc:spChg chg="mod">
          <ac:chgData name="Aizhan Kassymova" userId="116eda05-19b7-4ab1-b111-75ad639c04ed" providerId="ADAL" clId="{7FCF2236-9679-A741-98AF-2B39BD724271}" dt="2022-07-21T13:53:14.019" v="355" actId="20577"/>
          <ac:spMkLst>
            <pc:docMk/>
            <pc:sldMk cId="596309804" sldId="1110"/>
            <ac:spMk id="78" creationId="{2933C95F-5827-EE44-BCBB-0C3F4EACA630}"/>
          </ac:spMkLst>
        </pc:spChg>
        <pc:spChg chg="mod">
          <ac:chgData name="Aizhan Kassymova" userId="116eda05-19b7-4ab1-b111-75ad639c04ed" providerId="ADAL" clId="{7FCF2236-9679-A741-98AF-2B39BD724271}" dt="2022-07-21T13:55:08.315" v="375" actId="1076"/>
          <ac:spMkLst>
            <pc:docMk/>
            <pc:sldMk cId="596309804" sldId="1110"/>
            <ac:spMk id="79" creationId="{00C4C8B9-B23B-0F45-80BC-6C453604E658}"/>
          </ac:spMkLst>
        </pc:spChg>
        <pc:spChg chg="del">
          <ac:chgData name="Aizhan Kassymova" userId="116eda05-19b7-4ab1-b111-75ad639c04ed" providerId="ADAL" clId="{7FCF2236-9679-A741-98AF-2B39BD724271}" dt="2022-07-21T13:52:12.520" v="302" actId="478"/>
          <ac:spMkLst>
            <pc:docMk/>
            <pc:sldMk cId="596309804" sldId="1110"/>
            <ac:spMk id="132" creationId="{FB96421F-FAF9-4A47-A990-FB1764E1CE10}"/>
          </ac:spMkLst>
        </pc:spChg>
        <pc:spChg chg="add mod">
          <ac:chgData name="Aizhan Kassymova" userId="116eda05-19b7-4ab1-b111-75ad639c04ed" providerId="ADAL" clId="{7FCF2236-9679-A741-98AF-2B39BD724271}" dt="2022-07-21T13:52:12.901" v="303"/>
          <ac:spMkLst>
            <pc:docMk/>
            <pc:sldMk cId="596309804" sldId="1110"/>
            <ac:spMk id="133" creationId="{145324E2-C35C-3A67-A0A0-327AA94F37BB}"/>
          </ac:spMkLst>
        </pc:spChg>
        <pc:spChg chg="add mod">
          <ac:chgData name="Aizhan Kassymova" userId="116eda05-19b7-4ab1-b111-75ad639c04ed" providerId="ADAL" clId="{7FCF2236-9679-A741-98AF-2B39BD724271}" dt="2022-07-21T13:56:02.079" v="398" actId="1076"/>
          <ac:spMkLst>
            <pc:docMk/>
            <pc:sldMk cId="596309804" sldId="1110"/>
            <ac:spMk id="134" creationId="{6E1362CB-DAE9-8CD2-0E67-376D74ACE19D}"/>
          </ac:spMkLst>
        </pc:spChg>
        <pc:spChg chg="add mod">
          <ac:chgData name="Aizhan Kassymova" userId="116eda05-19b7-4ab1-b111-75ad639c04ed" providerId="ADAL" clId="{7FCF2236-9679-A741-98AF-2B39BD724271}" dt="2022-07-21T13:56:36.821" v="420" actId="1076"/>
          <ac:spMkLst>
            <pc:docMk/>
            <pc:sldMk cId="596309804" sldId="1110"/>
            <ac:spMk id="135" creationId="{93881D1B-65AA-81AF-31DC-516D23572D6D}"/>
          </ac:spMkLst>
        </pc:spChg>
        <pc:spChg chg="mod">
          <ac:chgData name="Aizhan Kassymova" userId="116eda05-19b7-4ab1-b111-75ad639c04ed" providerId="ADAL" clId="{7FCF2236-9679-A741-98AF-2B39BD724271}" dt="2022-07-21T13:55:52.841" v="395" actId="1076"/>
          <ac:spMkLst>
            <pc:docMk/>
            <pc:sldMk cId="596309804" sldId="1110"/>
            <ac:spMk id="257" creationId="{D073CDC3-856E-F34F-AD4D-EDC68C2D2897}"/>
          </ac:spMkLst>
        </pc:spChg>
        <pc:spChg chg="mod">
          <ac:chgData name="Aizhan Kassymova" userId="116eda05-19b7-4ab1-b111-75ad639c04ed" providerId="ADAL" clId="{7FCF2236-9679-A741-98AF-2B39BD724271}" dt="2022-07-21T13:55:52.841" v="395" actId="1076"/>
          <ac:spMkLst>
            <pc:docMk/>
            <pc:sldMk cId="596309804" sldId="1110"/>
            <ac:spMk id="258" creationId="{4645B38D-9175-AD49-B83F-C3999FDDBD63}"/>
          </ac:spMkLst>
        </pc:spChg>
        <pc:spChg chg="mod">
          <ac:chgData name="Aizhan Kassymova" userId="116eda05-19b7-4ab1-b111-75ad639c04ed" providerId="ADAL" clId="{7FCF2236-9679-A741-98AF-2B39BD724271}" dt="2022-07-21T13:55:52.841" v="395" actId="1076"/>
          <ac:spMkLst>
            <pc:docMk/>
            <pc:sldMk cId="596309804" sldId="1110"/>
            <ac:spMk id="260" creationId="{A1C82B36-BF01-F24C-877C-0E2759BF1A57}"/>
          </ac:spMkLst>
        </pc:spChg>
        <pc:spChg chg="mod">
          <ac:chgData name="Aizhan Kassymova" userId="116eda05-19b7-4ab1-b111-75ad639c04ed" providerId="ADAL" clId="{7FCF2236-9679-A741-98AF-2B39BD724271}" dt="2022-07-21T13:56:22.491" v="417" actId="255"/>
          <ac:spMkLst>
            <pc:docMk/>
            <pc:sldMk cId="596309804" sldId="1110"/>
            <ac:spMk id="329" creationId="{EE677E13-F5D8-F64B-8BF4-7DF73BB03D8D}"/>
          </ac:spMkLst>
        </pc:spChg>
        <pc:spChg chg="mod">
          <ac:chgData name="Aizhan Kassymova" userId="116eda05-19b7-4ab1-b111-75ad639c04ed" providerId="ADAL" clId="{7FCF2236-9679-A741-98AF-2B39BD724271}" dt="2022-07-21T13:56:30.978" v="419" actId="478"/>
          <ac:spMkLst>
            <pc:docMk/>
            <pc:sldMk cId="596309804" sldId="1110"/>
            <ac:spMk id="346" creationId="{4564DF36-9849-6946-BAA4-346D46ED3C10}"/>
          </ac:spMkLst>
        </pc:spChg>
        <pc:spChg chg="del">
          <ac:chgData name="Aizhan Kassymova" userId="116eda05-19b7-4ab1-b111-75ad639c04ed" providerId="ADAL" clId="{7FCF2236-9679-A741-98AF-2B39BD724271}" dt="2022-07-21T13:56:30.978" v="419" actId="478"/>
          <ac:spMkLst>
            <pc:docMk/>
            <pc:sldMk cId="596309804" sldId="1110"/>
            <ac:spMk id="347" creationId="{95B494F8-B148-1E44-ABE8-6EC09DFF7FA9}"/>
          </ac:spMkLst>
        </pc:spChg>
        <pc:spChg chg="mod">
          <ac:chgData name="Aizhan Kassymova" userId="116eda05-19b7-4ab1-b111-75ad639c04ed" providerId="ADAL" clId="{7FCF2236-9679-A741-98AF-2B39BD724271}" dt="2022-07-21T13:56:30.978" v="419" actId="478"/>
          <ac:spMkLst>
            <pc:docMk/>
            <pc:sldMk cId="596309804" sldId="1110"/>
            <ac:spMk id="348" creationId="{1B9214B0-3A96-5243-BB24-2F3F43E20713}"/>
          </ac:spMkLst>
        </pc:spChg>
        <pc:spChg chg="mod">
          <ac:chgData name="Aizhan Kassymova" userId="116eda05-19b7-4ab1-b111-75ad639c04ed" providerId="ADAL" clId="{7FCF2236-9679-A741-98AF-2B39BD724271}" dt="2022-07-21T13:56:30.978" v="419" actId="478"/>
          <ac:spMkLst>
            <pc:docMk/>
            <pc:sldMk cId="596309804" sldId="1110"/>
            <ac:spMk id="349" creationId="{D4C180E7-B105-D24F-9DB1-1A50C299AE0C}"/>
          </ac:spMkLst>
        </pc:spChg>
        <pc:spChg chg="mod">
          <ac:chgData name="Aizhan Kassymova" userId="116eda05-19b7-4ab1-b111-75ad639c04ed" providerId="ADAL" clId="{7FCF2236-9679-A741-98AF-2B39BD724271}" dt="2022-07-21T13:56:30.978" v="419" actId="478"/>
          <ac:spMkLst>
            <pc:docMk/>
            <pc:sldMk cId="596309804" sldId="1110"/>
            <ac:spMk id="350" creationId="{165FB39B-14E6-9043-A51D-266CB4D4D8E2}"/>
          </ac:spMkLst>
        </pc:spChg>
        <pc:spChg chg="mod">
          <ac:chgData name="Aizhan Kassymova" userId="116eda05-19b7-4ab1-b111-75ad639c04ed" providerId="ADAL" clId="{7FCF2236-9679-A741-98AF-2B39BD724271}" dt="2022-07-21T13:56:30.978" v="419" actId="478"/>
          <ac:spMkLst>
            <pc:docMk/>
            <pc:sldMk cId="596309804" sldId="1110"/>
            <ac:spMk id="351" creationId="{B0C3A7D7-CF8F-CD41-B9DD-E546D2C03D79}"/>
          </ac:spMkLst>
        </pc:spChg>
        <pc:spChg chg="mod">
          <ac:chgData name="Aizhan Kassymova" userId="116eda05-19b7-4ab1-b111-75ad639c04ed" providerId="ADAL" clId="{7FCF2236-9679-A741-98AF-2B39BD724271}" dt="2022-07-21T13:56:30.978" v="419" actId="478"/>
          <ac:spMkLst>
            <pc:docMk/>
            <pc:sldMk cId="596309804" sldId="1110"/>
            <ac:spMk id="352" creationId="{079A54A6-69B3-6245-A536-821615DFA168}"/>
          </ac:spMkLst>
        </pc:spChg>
        <pc:spChg chg="mod">
          <ac:chgData name="Aizhan Kassymova" userId="116eda05-19b7-4ab1-b111-75ad639c04ed" providerId="ADAL" clId="{7FCF2236-9679-A741-98AF-2B39BD724271}" dt="2022-07-21T13:56:30.978" v="419" actId="478"/>
          <ac:spMkLst>
            <pc:docMk/>
            <pc:sldMk cId="596309804" sldId="1110"/>
            <ac:spMk id="353" creationId="{50C02768-BE49-0E48-AB58-3ED05EA97C8F}"/>
          </ac:spMkLst>
        </pc:spChg>
        <pc:spChg chg="mod">
          <ac:chgData name="Aizhan Kassymova" userId="116eda05-19b7-4ab1-b111-75ad639c04ed" providerId="ADAL" clId="{7FCF2236-9679-A741-98AF-2B39BD724271}" dt="2022-07-21T13:56:30.978" v="419" actId="478"/>
          <ac:spMkLst>
            <pc:docMk/>
            <pc:sldMk cId="596309804" sldId="1110"/>
            <ac:spMk id="354" creationId="{5765AB2A-57FC-9647-A5F1-3A42797BED8E}"/>
          </ac:spMkLst>
        </pc:spChg>
        <pc:spChg chg="mod">
          <ac:chgData name="Aizhan Kassymova" userId="116eda05-19b7-4ab1-b111-75ad639c04ed" providerId="ADAL" clId="{7FCF2236-9679-A741-98AF-2B39BD724271}" dt="2022-07-21T13:56:30.978" v="419" actId="478"/>
          <ac:spMkLst>
            <pc:docMk/>
            <pc:sldMk cId="596309804" sldId="1110"/>
            <ac:spMk id="355" creationId="{1D662A5A-250B-5C43-A940-153B333F97AE}"/>
          </ac:spMkLst>
        </pc:spChg>
        <pc:spChg chg="mod">
          <ac:chgData name="Aizhan Kassymova" userId="116eda05-19b7-4ab1-b111-75ad639c04ed" providerId="ADAL" clId="{7FCF2236-9679-A741-98AF-2B39BD724271}" dt="2022-07-21T13:56:30.978" v="419" actId="478"/>
          <ac:spMkLst>
            <pc:docMk/>
            <pc:sldMk cId="596309804" sldId="1110"/>
            <ac:spMk id="356" creationId="{C467817D-72BB-304A-907C-15078ACB986E}"/>
          </ac:spMkLst>
        </pc:spChg>
        <pc:spChg chg="mod">
          <ac:chgData name="Aizhan Kassymova" userId="116eda05-19b7-4ab1-b111-75ad639c04ed" providerId="ADAL" clId="{7FCF2236-9679-A741-98AF-2B39BD724271}" dt="2022-07-21T13:56:30.978" v="419" actId="478"/>
          <ac:spMkLst>
            <pc:docMk/>
            <pc:sldMk cId="596309804" sldId="1110"/>
            <ac:spMk id="357" creationId="{C8B9E0B3-EA63-0E42-BAC5-67850547EF64}"/>
          </ac:spMkLst>
        </pc:spChg>
        <pc:spChg chg="mod">
          <ac:chgData name="Aizhan Kassymova" userId="116eda05-19b7-4ab1-b111-75ad639c04ed" providerId="ADAL" clId="{7FCF2236-9679-A741-98AF-2B39BD724271}" dt="2022-07-21T13:56:30.978" v="419" actId="478"/>
          <ac:spMkLst>
            <pc:docMk/>
            <pc:sldMk cId="596309804" sldId="1110"/>
            <ac:spMk id="358" creationId="{43E44E4D-C23B-D34F-9AD2-5DFAD5B50820}"/>
          </ac:spMkLst>
        </pc:spChg>
        <pc:spChg chg="mod">
          <ac:chgData name="Aizhan Kassymova" userId="116eda05-19b7-4ab1-b111-75ad639c04ed" providerId="ADAL" clId="{7FCF2236-9679-A741-98AF-2B39BD724271}" dt="2022-07-21T13:56:30.978" v="419" actId="478"/>
          <ac:spMkLst>
            <pc:docMk/>
            <pc:sldMk cId="596309804" sldId="1110"/>
            <ac:spMk id="359" creationId="{34AACE8E-FCF4-2846-85E1-B707176DB476}"/>
          </ac:spMkLst>
        </pc:spChg>
        <pc:spChg chg="mod">
          <ac:chgData name="Aizhan Kassymova" userId="116eda05-19b7-4ab1-b111-75ad639c04ed" providerId="ADAL" clId="{7FCF2236-9679-A741-98AF-2B39BD724271}" dt="2022-07-21T13:56:30.978" v="419" actId="478"/>
          <ac:spMkLst>
            <pc:docMk/>
            <pc:sldMk cId="596309804" sldId="1110"/>
            <ac:spMk id="360" creationId="{C6EFAB4C-6FC0-5A44-9BD5-6EF789ED3EA2}"/>
          </ac:spMkLst>
        </pc:spChg>
        <pc:spChg chg="mod">
          <ac:chgData name="Aizhan Kassymova" userId="116eda05-19b7-4ab1-b111-75ad639c04ed" providerId="ADAL" clId="{7FCF2236-9679-A741-98AF-2B39BD724271}" dt="2022-07-21T13:56:51.105" v="443" actId="1076"/>
          <ac:spMkLst>
            <pc:docMk/>
            <pc:sldMk cId="596309804" sldId="1110"/>
            <ac:spMk id="370" creationId="{9D22DFF5-0D8D-6349-BC46-AB22D2F2BB01}"/>
          </ac:spMkLst>
        </pc:spChg>
        <pc:spChg chg="mod">
          <ac:chgData name="Aizhan Kassymova" userId="116eda05-19b7-4ab1-b111-75ad639c04ed" providerId="ADAL" clId="{7FCF2236-9679-A741-98AF-2B39BD724271}" dt="2022-07-21T13:56:58.659" v="464" actId="20577"/>
          <ac:spMkLst>
            <pc:docMk/>
            <pc:sldMk cId="596309804" sldId="1110"/>
            <ac:spMk id="371" creationId="{3CCDA2E2-AC99-0045-BA7F-F3C92F51CD14}"/>
          </ac:spMkLst>
        </pc:spChg>
        <pc:spChg chg="mod">
          <ac:chgData name="Aizhan Kassymova" userId="116eda05-19b7-4ab1-b111-75ad639c04ed" providerId="ADAL" clId="{7FCF2236-9679-A741-98AF-2B39BD724271}" dt="2022-07-21T13:55:57.113" v="396" actId="478"/>
          <ac:spMkLst>
            <pc:docMk/>
            <pc:sldMk cId="596309804" sldId="1110"/>
            <ac:spMk id="374" creationId="{3D96246A-1605-AF45-A4B0-F085DAAC3C51}"/>
          </ac:spMkLst>
        </pc:spChg>
        <pc:spChg chg="del">
          <ac:chgData name="Aizhan Kassymova" userId="116eda05-19b7-4ab1-b111-75ad639c04ed" providerId="ADAL" clId="{7FCF2236-9679-A741-98AF-2B39BD724271}" dt="2022-07-21T13:55:57.113" v="396" actId="478"/>
          <ac:spMkLst>
            <pc:docMk/>
            <pc:sldMk cId="596309804" sldId="1110"/>
            <ac:spMk id="375" creationId="{5136D042-DF2A-484C-9882-7FBDD9644725}"/>
          </ac:spMkLst>
        </pc:spChg>
        <pc:spChg chg="mod">
          <ac:chgData name="Aizhan Kassymova" userId="116eda05-19b7-4ab1-b111-75ad639c04ed" providerId="ADAL" clId="{7FCF2236-9679-A741-98AF-2B39BD724271}" dt="2022-07-21T13:55:57.113" v="396" actId="478"/>
          <ac:spMkLst>
            <pc:docMk/>
            <pc:sldMk cId="596309804" sldId="1110"/>
            <ac:spMk id="377" creationId="{85F221FD-96E4-6C47-B178-8A95ACD6B795}"/>
          </ac:spMkLst>
        </pc:spChg>
        <pc:spChg chg="mod">
          <ac:chgData name="Aizhan Kassymova" userId="116eda05-19b7-4ab1-b111-75ad639c04ed" providerId="ADAL" clId="{7FCF2236-9679-A741-98AF-2B39BD724271}" dt="2022-07-21T13:54:12.716" v="365" actId="1076"/>
          <ac:spMkLst>
            <pc:docMk/>
            <pc:sldMk cId="596309804" sldId="1110"/>
            <ac:spMk id="378" creationId="{9BFC42AA-8BB5-8E46-A741-D3C4DA9BB457}"/>
          </ac:spMkLst>
        </pc:spChg>
        <pc:spChg chg="mod">
          <ac:chgData name="Aizhan Kassymova" userId="116eda05-19b7-4ab1-b111-75ad639c04ed" providerId="ADAL" clId="{7FCF2236-9679-A741-98AF-2B39BD724271}" dt="2022-07-21T13:54:05.692" v="364" actId="255"/>
          <ac:spMkLst>
            <pc:docMk/>
            <pc:sldMk cId="596309804" sldId="1110"/>
            <ac:spMk id="379" creationId="{F0BDE075-A22F-B64C-827B-4198952A13ED}"/>
          </ac:spMkLst>
        </pc:spChg>
        <pc:spChg chg="mod">
          <ac:chgData name="Aizhan Kassymova" userId="116eda05-19b7-4ab1-b111-75ad639c04ed" providerId="ADAL" clId="{7FCF2236-9679-A741-98AF-2B39BD724271}" dt="2022-07-21T13:54:43.283" v="372" actId="255"/>
          <ac:spMkLst>
            <pc:docMk/>
            <pc:sldMk cId="596309804" sldId="1110"/>
            <ac:spMk id="380" creationId="{DFD69930-AC55-F14B-9151-A849CFC023A8}"/>
          </ac:spMkLst>
        </pc:spChg>
        <pc:spChg chg="mod">
          <ac:chgData name="Aizhan Kassymova" userId="116eda05-19b7-4ab1-b111-75ad639c04ed" providerId="ADAL" clId="{7FCF2236-9679-A741-98AF-2B39BD724271}" dt="2022-07-21T13:55:12.464" v="376" actId="1076"/>
          <ac:spMkLst>
            <pc:docMk/>
            <pc:sldMk cId="596309804" sldId="1110"/>
            <ac:spMk id="381" creationId="{66D50C27-F2A0-6446-B161-62594C2D18D6}"/>
          </ac:spMkLst>
        </pc:spChg>
        <pc:grpChg chg="mod">
          <ac:chgData name="Aizhan Kassymova" userId="116eda05-19b7-4ab1-b111-75ad639c04ed" providerId="ADAL" clId="{7FCF2236-9679-A741-98AF-2B39BD724271}" dt="2022-07-21T13:55:52.841" v="395" actId="1076"/>
          <ac:grpSpMkLst>
            <pc:docMk/>
            <pc:sldMk cId="596309804" sldId="1110"/>
            <ac:grpSpMk id="255" creationId="{08B09F9F-6FE5-BF42-B610-1A1E41F8BEC8}"/>
          </ac:grpSpMkLst>
        </pc:grpChg>
        <pc:grpChg chg="mod">
          <ac:chgData name="Aizhan Kassymova" userId="116eda05-19b7-4ab1-b111-75ad639c04ed" providerId="ADAL" clId="{7FCF2236-9679-A741-98AF-2B39BD724271}" dt="2022-07-21T13:55:52.841" v="395" actId="1076"/>
          <ac:grpSpMkLst>
            <pc:docMk/>
            <pc:sldMk cId="596309804" sldId="1110"/>
            <ac:grpSpMk id="256" creationId="{CD93400A-6D0D-684A-BBBD-FEAE608B92E1}"/>
          </ac:grpSpMkLst>
        </pc:grpChg>
        <pc:grpChg chg="mod">
          <ac:chgData name="Aizhan Kassymova" userId="116eda05-19b7-4ab1-b111-75ad639c04ed" providerId="ADAL" clId="{7FCF2236-9679-A741-98AF-2B39BD724271}" dt="2022-07-21T13:56:30.978" v="419" actId="478"/>
          <ac:grpSpMkLst>
            <pc:docMk/>
            <pc:sldMk cId="596309804" sldId="1110"/>
            <ac:grpSpMk id="345" creationId="{EEADEB4C-0DE5-7A47-B0C1-F7A8830D9591}"/>
          </ac:grpSpMkLst>
        </pc:grpChg>
        <pc:grpChg chg="mod">
          <ac:chgData name="Aizhan Kassymova" userId="116eda05-19b7-4ab1-b111-75ad639c04ed" providerId="ADAL" clId="{7FCF2236-9679-A741-98AF-2B39BD724271}" dt="2022-07-21T13:55:57.113" v="396" actId="478"/>
          <ac:grpSpMkLst>
            <pc:docMk/>
            <pc:sldMk cId="596309804" sldId="1110"/>
            <ac:grpSpMk id="372" creationId="{6766002A-66B6-B64B-AAEB-F427F3791233}"/>
          </ac:grpSpMkLst>
        </pc:grpChg>
        <pc:grpChg chg="mod">
          <ac:chgData name="Aizhan Kassymova" userId="116eda05-19b7-4ab1-b111-75ad639c04ed" providerId="ADAL" clId="{7FCF2236-9679-A741-98AF-2B39BD724271}" dt="2022-07-21T13:55:57.113" v="396" actId="478"/>
          <ac:grpSpMkLst>
            <pc:docMk/>
            <pc:sldMk cId="596309804" sldId="1110"/>
            <ac:grpSpMk id="373" creationId="{95D43423-E726-764E-8062-2A3551E0959D}"/>
          </ac:grpSpMkLst>
        </pc:grpChg>
        <pc:picChg chg="mod">
          <ac:chgData name="Aizhan Kassymova" userId="116eda05-19b7-4ab1-b111-75ad639c04ed" providerId="ADAL" clId="{7FCF2236-9679-A741-98AF-2B39BD724271}" dt="2022-07-21T13:55:52.841" v="395" actId="1076"/>
          <ac:picMkLst>
            <pc:docMk/>
            <pc:sldMk cId="596309804" sldId="1110"/>
            <ac:picMk id="259" creationId="{1D1523A8-A1B8-B44C-A152-2078AE01C6DF}"/>
          </ac:picMkLst>
        </pc:picChg>
        <pc:picChg chg="mod">
          <ac:chgData name="Aizhan Kassymova" userId="116eda05-19b7-4ab1-b111-75ad639c04ed" providerId="ADAL" clId="{7FCF2236-9679-A741-98AF-2B39BD724271}" dt="2022-07-21T13:55:57.113" v="396" actId="478"/>
          <ac:picMkLst>
            <pc:docMk/>
            <pc:sldMk cId="596309804" sldId="1110"/>
            <ac:picMk id="376" creationId="{5015A0EC-AAF7-5845-870F-AC72079C9D30}"/>
          </ac:picMkLst>
        </pc:picChg>
      </pc:sldChg>
      <pc:sldChg chg="addSp delSp modSp mod modAnim modNotesTx">
        <pc:chgData name="Aizhan Kassymova" userId="116eda05-19b7-4ab1-b111-75ad639c04ed" providerId="ADAL" clId="{7FCF2236-9679-A741-98AF-2B39BD724271}" dt="2022-07-25T06:00:07.731" v="1478" actId="20577"/>
        <pc:sldMkLst>
          <pc:docMk/>
          <pc:sldMk cId="3381831678" sldId="1111"/>
        </pc:sldMkLst>
        <pc:spChg chg="mod">
          <ac:chgData name="Aizhan Kassymova" userId="116eda05-19b7-4ab1-b111-75ad639c04ed" providerId="ADAL" clId="{7FCF2236-9679-A741-98AF-2B39BD724271}" dt="2022-07-21T13:48:00.968" v="8" actId="20577"/>
          <ac:spMkLst>
            <pc:docMk/>
            <pc:sldMk cId="3381831678" sldId="1111"/>
            <ac:spMk id="9" creationId="{247BCAC2-4B0D-C24F-A1AA-5CFB26132E0B}"/>
          </ac:spMkLst>
        </pc:spChg>
        <pc:spChg chg="mod">
          <ac:chgData name="Aizhan Kassymova" userId="116eda05-19b7-4ab1-b111-75ad639c04ed" providerId="ADAL" clId="{7FCF2236-9679-A741-98AF-2B39BD724271}" dt="2022-07-21T13:51:19.577" v="250" actId="20577"/>
          <ac:spMkLst>
            <pc:docMk/>
            <pc:sldMk cId="3381831678" sldId="1111"/>
            <ac:spMk id="14" creationId="{0D81911D-90C6-0740-89E6-FCC1C8669E31}"/>
          </ac:spMkLst>
        </pc:spChg>
        <pc:spChg chg="mod">
          <ac:chgData name="Aizhan Kassymova" userId="116eda05-19b7-4ab1-b111-75ad639c04ed" providerId="ADAL" clId="{7FCF2236-9679-A741-98AF-2B39BD724271}" dt="2022-07-21T13:51:50.836" v="298" actId="20577"/>
          <ac:spMkLst>
            <pc:docMk/>
            <pc:sldMk cId="3381831678" sldId="1111"/>
            <ac:spMk id="23" creationId="{F2867BB2-60F5-864A-8E27-42D477CE115C}"/>
          </ac:spMkLst>
        </pc:spChg>
        <pc:spChg chg="del">
          <ac:chgData name="Aizhan Kassymova" userId="116eda05-19b7-4ab1-b111-75ad639c04ed" providerId="ADAL" clId="{7FCF2236-9679-A741-98AF-2B39BD724271}" dt="2022-07-21T13:52:05.657" v="300" actId="478"/>
          <ac:spMkLst>
            <pc:docMk/>
            <pc:sldMk cId="3381831678" sldId="1111"/>
            <ac:spMk id="98" creationId="{D42AF363-59AE-A349-BD98-DB00532A00F3}"/>
          </ac:spMkLst>
        </pc:spChg>
        <pc:spChg chg="add mod">
          <ac:chgData name="Aizhan Kassymova" userId="116eda05-19b7-4ab1-b111-75ad639c04ed" providerId="ADAL" clId="{7FCF2236-9679-A741-98AF-2B39BD724271}" dt="2022-07-21T13:52:06.160" v="301"/>
          <ac:spMkLst>
            <pc:docMk/>
            <pc:sldMk cId="3381831678" sldId="1111"/>
            <ac:spMk id="99" creationId="{34D94F45-35D4-8425-1DBB-00F0F66C80F5}"/>
          </ac:spMkLst>
        </pc:spChg>
        <pc:spChg chg="mod">
          <ac:chgData name="Aizhan Kassymova" userId="116eda05-19b7-4ab1-b111-75ad639c04ed" providerId="ADAL" clId="{7FCF2236-9679-A741-98AF-2B39BD724271}" dt="2022-07-21T13:51:41.844" v="285" actId="20577"/>
          <ac:spMkLst>
            <pc:docMk/>
            <pc:sldMk cId="3381831678" sldId="1111"/>
            <ac:spMk id="110" creationId="{3B861658-DE9B-9046-ACBD-7560EACF06FA}"/>
          </ac:spMkLst>
        </pc:spChg>
        <pc:spChg chg="mod">
          <ac:chgData name="Aizhan Kassymova" userId="116eda05-19b7-4ab1-b111-75ad639c04ed" providerId="ADAL" clId="{7FCF2236-9679-A741-98AF-2B39BD724271}" dt="2022-07-21T13:51:34.207" v="272" actId="20577"/>
          <ac:spMkLst>
            <pc:docMk/>
            <pc:sldMk cId="3381831678" sldId="1111"/>
            <ac:spMk id="111" creationId="{1AB225C5-3897-CE47-9E7A-F5B2FC51E3DE}"/>
          </ac:spMkLst>
        </pc:spChg>
        <pc:spChg chg="mod">
          <ac:chgData name="Aizhan Kassymova" userId="116eda05-19b7-4ab1-b111-75ad639c04ed" providerId="ADAL" clId="{7FCF2236-9679-A741-98AF-2B39BD724271}" dt="2022-07-21T13:51:01.029" v="210" actId="20577"/>
          <ac:spMkLst>
            <pc:docMk/>
            <pc:sldMk cId="3381831678" sldId="1111"/>
            <ac:spMk id="112" creationId="{40F2207E-339D-D64D-83CD-4CF07C6412A9}"/>
          </ac:spMkLst>
        </pc:spChg>
        <pc:spChg chg="mod">
          <ac:chgData name="Aizhan Kassymova" userId="116eda05-19b7-4ab1-b111-75ad639c04ed" providerId="ADAL" clId="{7FCF2236-9679-A741-98AF-2B39BD724271}" dt="2022-07-21T13:51:06.906" v="222" actId="20577"/>
          <ac:spMkLst>
            <pc:docMk/>
            <pc:sldMk cId="3381831678" sldId="1111"/>
            <ac:spMk id="113" creationId="{59390DD3-9B16-EC4B-86FC-6D12AD88A708}"/>
          </ac:spMkLst>
        </pc:spChg>
        <pc:spChg chg="mod">
          <ac:chgData name="Aizhan Kassymova" userId="116eda05-19b7-4ab1-b111-75ad639c04ed" providerId="ADAL" clId="{7FCF2236-9679-A741-98AF-2B39BD724271}" dt="2022-07-21T13:51:46.597" v="293" actId="20577"/>
          <ac:spMkLst>
            <pc:docMk/>
            <pc:sldMk cId="3381831678" sldId="1111"/>
            <ac:spMk id="115" creationId="{8FEE0406-B0E9-A947-A9BE-28C68378043E}"/>
          </ac:spMkLst>
        </pc:spChg>
        <pc:spChg chg="mod">
          <ac:chgData name="Aizhan Kassymova" userId="116eda05-19b7-4ab1-b111-75ad639c04ed" providerId="ADAL" clId="{7FCF2236-9679-A741-98AF-2B39BD724271}" dt="2022-07-21T13:50:37.917" v="192" actId="255"/>
          <ac:spMkLst>
            <pc:docMk/>
            <pc:sldMk cId="3381831678" sldId="1111"/>
            <ac:spMk id="215" creationId="{38D73E7D-6683-3B49-B9F1-F60777D45BFB}"/>
          </ac:spMkLst>
        </pc:spChg>
      </pc:sldChg>
      <pc:sldChg chg="addSp modSp modNotesTx">
        <pc:chgData name="Aizhan Kassymova" userId="116eda05-19b7-4ab1-b111-75ad639c04ed" providerId="ADAL" clId="{7FCF2236-9679-A741-98AF-2B39BD724271}" dt="2022-07-25T05:58:13.883" v="1467" actId="20577"/>
        <pc:sldMkLst>
          <pc:docMk/>
          <pc:sldMk cId="2720633737" sldId="1112"/>
        </pc:sldMkLst>
        <pc:spChg chg="add mod">
          <ac:chgData name="Aizhan Kassymova" userId="116eda05-19b7-4ab1-b111-75ad639c04ed" providerId="ADAL" clId="{7FCF2236-9679-A741-98AF-2B39BD724271}" dt="2022-07-21T13:52:00.944" v="299"/>
          <ac:spMkLst>
            <pc:docMk/>
            <pc:sldMk cId="2720633737" sldId="1112"/>
            <ac:spMk id="223" creationId="{B4A079F7-43D9-8B25-BC57-73A058B5278F}"/>
          </ac:spMkLst>
        </pc:spChg>
      </pc:sldChg>
      <pc:sldChg chg="modNotesTx">
        <pc:chgData name="Aizhan Kassymova" userId="116eda05-19b7-4ab1-b111-75ad639c04ed" providerId="ADAL" clId="{7FCF2236-9679-A741-98AF-2B39BD724271}" dt="2022-07-25T05:49:47.808" v="1369" actId="20577"/>
        <pc:sldMkLst>
          <pc:docMk/>
          <pc:sldMk cId="3491443387" sldId="1113"/>
        </pc:sldMkLst>
      </pc:sldChg>
      <pc:sldChg chg="delSp modSp new mod">
        <pc:chgData name="Aizhan Kassymova" userId="116eda05-19b7-4ab1-b111-75ad639c04ed" providerId="ADAL" clId="{7FCF2236-9679-A741-98AF-2B39BD724271}" dt="2022-07-25T06:57:21.515" v="1696" actId="478"/>
        <pc:sldMkLst>
          <pc:docMk/>
          <pc:sldMk cId="1400790640" sldId="1116"/>
        </pc:sldMkLst>
        <pc:spChg chg="mod">
          <ac:chgData name="Aizhan Kassymova" userId="116eda05-19b7-4ab1-b111-75ad639c04ed" providerId="ADAL" clId="{7FCF2236-9679-A741-98AF-2B39BD724271}" dt="2022-07-25T06:57:09.159" v="1695" actId="20577"/>
          <ac:spMkLst>
            <pc:docMk/>
            <pc:sldMk cId="1400790640" sldId="1116"/>
            <ac:spMk id="2" creationId="{45B0563D-304B-1120-D786-552FA4F8E352}"/>
          </ac:spMkLst>
        </pc:spChg>
        <pc:spChg chg="del">
          <ac:chgData name="Aizhan Kassymova" userId="116eda05-19b7-4ab1-b111-75ad639c04ed" providerId="ADAL" clId="{7FCF2236-9679-A741-98AF-2B39BD724271}" dt="2022-07-25T06:57:21.515" v="1696" actId="478"/>
          <ac:spMkLst>
            <pc:docMk/>
            <pc:sldMk cId="1400790640" sldId="1116"/>
            <ac:spMk id="3" creationId="{994D126E-B73C-8810-D467-0AF6FBBE1C0F}"/>
          </ac:spMkLst>
        </pc:spChg>
      </pc:sldChg>
    </pc:docChg>
  </pc:docChgLst>
  <pc:docChgLst>
    <pc:chgData name="Aizhan Kassymova" userId="116eda05-19b7-4ab1-b111-75ad639c04ed" providerId="ADAL" clId="{A4A10853-3298-8943-B9D8-07AA388C5B61}"/>
    <pc:docChg chg="undo custSel delSld modSld">
      <pc:chgData name="Aizhan Kassymova" userId="116eda05-19b7-4ab1-b111-75ad639c04ed" providerId="ADAL" clId="{A4A10853-3298-8943-B9D8-07AA388C5B61}" dt="2022-08-02T17:06:25.056" v="3643" actId="20577"/>
      <pc:docMkLst>
        <pc:docMk/>
      </pc:docMkLst>
      <pc:sldChg chg="modSp mod modNotesTx">
        <pc:chgData name="Aizhan Kassymova" userId="116eda05-19b7-4ab1-b111-75ad639c04ed" providerId="ADAL" clId="{A4A10853-3298-8943-B9D8-07AA388C5B61}" dt="2022-07-27T16:58:56.390" v="445" actId="20577"/>
        <pc:sldMkLst>
          <pc:docMk/>
          <pc:sldMk cId="3896205319" sldId="973"/>
        </pc:sldMkLst>
        <pc:spChg chg="mod">
          <ac:chgData name="Aizhan Kassymova" userId="116eda05-19b7-4ab1-b111-75ad639c04ed" providerId="ADAL" clId="{A4A10853-3298-8943-B9D8-07AA388C5B61}" dt="2022-07-27T16:54:19.984" v="243" actId="20577"/>
          <ac:spMkLst>
            <pc:docMk/>
            <pc:sldMk cId="3896205319" sldId="973"/>
            <ac:spMk id="3" creationId="{3442F0EB-D236-E592-A42B-8E35B6662FAD}"/>
          </ac:spMkLst>
        </pc:spChg>
      </pc:sldChg>
      <pc:sldChg chg="del">
        <pc:chgData name="Aizhan Kassymova" userId="116eda05-19b7-4ab1-b111-75ad639c04ed" providerId="ADAL" clId="{A4A10853-3298-8943-B9D8-07AA388C5B61}" dt="2022-07-27T16:49:30.500" v="4" actId="2696"/>
        <pc:sldMkLst>
          <pc:docMk/>
          <pc:sldMk cId="2645911935" sldId="1083"/>
        </pc:sldMkLst>
      </pc:sldChg>
      <pc:sldChg chg="addSp delSp modSp mod">
        <pc:chgData name="Aizhan Kassymova" userId="116eda05-19b7-4ab1-b111-75ad639c04ed" providerId="ADAL" clId="{A4A10853-3298-8943-B9D8-07AA388C5B61}" dt="2022-08-02T16:58:59.545" v="2869" actId="20577"/>
        <pc:sldMkLst>
          <pc:docMk/>
          <pc:sldMk cId="881108358" sldId="1087"/>
        </pc:sldMkLst>
        <pc:spChg chg="mod">
          <ac:chgData name="Aizhan Kassymova" userId="116eda05-19b7-4ab1-b111-75ad639c04ed" providerId="ADAL" clId="{A4A10853-3298-8943-B9D8-07AA388C5B61}" dt="2022-08-02T16:55:51.671" v="2718" actId="20577"/>
          <ac:spMkLst>
            <pc:docMk/>
            <pc:sldMk cId="881108358" sldId="1087"/>
            <ac:spMk id="2" creationId="{3B8CD900-19EC-824C-BF74-AADFBF5A172E}"/>
          </ac:spMkLst>
        </pc:spChg>
        <pc:spChg chg="del">
          <ac:chgData name="Aizhan Kassymova" userId="116eda05-19b7-4ab1-b111-75ad639c04ed" providerId="ADAL" clId="{A4A10853-3298-8943-B9D8-07AA388C5B61}" dt="2022-08-02T13:24:25.569" v="844" actId="478"/>
          <ac:spMkLst>
            <pc:docMk/>
            <pc:sldMk cId="881108358" sldId="1087"/>
            <ac:spMk id="6" creationId="{D9262EE8-BA51-1D4E-A36D-BDC09C45FA07}"/>
          </ac:spMkLst>
        </pc:spChg>
        <pc:spChg chg="add mod">
          <ac:chgData name="Aizhan Kassymova" userId="116eda05-19b7-4ab1-b111-75ad639c04ed" providerId="ADAL" clId="{A4A10853-3298-8943-B9D8-07AA388C5B61}" dt="2022-08-02T13:24:26.028" v="845"/>
          <ac:spMkLst>
            <pc:docMk/>
            <pc:sldMk cId="881108358" sldId="1087"/>
            <ac:spMk id="8" creationId="{C2EC425E-4E9F-D6D1-BA3F-03EAD1C597B0}"/>
          </ac:spMkLst>
        </pc:spChg>
        <pc:spChg chg="mod">
          <ac:chgData name="Aizhan Kassymova" userId="116eda05-19b7-4ab1-b111-75ad639c04ed" providerId="ADAL" clId="{A4A10853-3298-8943-B9D8-07AA388C5B61}" dt="2022-08-02T16:57:21.043" v="2771" actId="27636"/>
          <ac:spMkLst>
            <pc:docMk/>
            <pc:sldMk cId="881108358" sldId="1087"/>
            <ac:spMk id="27" creationId="{31698387-9861-714A-B5A0-B2C8BE36CD3A}"/>
          </ac:spMkLst>
        </pc:spChg>
        <pc:spChg chg="mod">
          <ac:chgData name="Aizhan Kassymova" userId="116eda05-19b7-4ab1-b111-75ad639c04ed" providerId="ADAL" clId="{A4A10853-3298-8943-B9D8-07AA388C5B61}" dt="2022-08-02T16:58:59.545" v="2869" actId="20577"/>
          <ac:spMkLst>
            <pc:docMk/>
            <pc:sldMk cId="881108358" sldId="1087"/>
            <ac:spMk id="48" creationId="{673A6B1C-AEDF-5947-AFDF-9232983233A4}"/>
          </ac:spMkLst>
        </pc:spChg>
        <pc:spChg chg="mod">
          <ac:chgData name="Aizhan Kassymova" userId="116eda05-19b7-4ab1-b111-75ad639c04ed" providerId="ADAL" clId="{A4A10853-3298-8943-B9D8-07AA388C5B61}" dt="2022-08-02T16:56:14.896" v="2728" actId="1076"/>
          <ac:spMkLst>
            <pc:docMk/>
            <pc:sldMk cId="881108358" sldId="1087"/>
            <ac:spMk id="49" creationId="{F6F1E6ED-F1FB-7542-8156-6A1C186D48CB}"/>
          </ac:spMkLst>
        </pc:spChg>
      </pc:sldChg>
      <pc:sldChg chg="addSp delSp modSp mod">
        <pc:chgData name="Aizhan Kassymova" userId="116eda05-19b7-4ab1-b111-75ad639c04ed" providerId="ADAL" clId="{A4A10853-3298-8943-B9D8-07AA388C5B61}" dt="2022-08-02T16:55:27.764" v="2691"/>
        <pc:sldMkLst>
          <pc:docMk/>
          <pc:sldMk cId="418309044" sldId="1088"/>
        </pc:sldMkLst>
        <pc:spChg chg="mod">
          <ac:chgData name="Aizhan Kassymova" userId="116eda05-19b7-4ab1-b111-75ad639c04ed" providerId="ADAL" clId="{A4A10853-3298-8943-B9D8-07AA388C5B61}" dt="2022-08-02T16:53:36.646" v="2616" actId="20577"/>
          <ac:spMkLst>
            <pc:docMk/>
            <pc:sldMk cId="418309044" sldId="1088"/>
            <ac:spMk id="2" creationId="{3B8CD900-19EC-824C-BF74-AADFBF5A172E}"/>
          </ac:spMkLst>
        </pc:spChg>
        <pc:spChg chg="mod">
          <ac:chgData name="Aizhan Kassymova" userId="116eda05-19b7-4ab1-b111-75ad639c04ed" providerId="ADAL" clId="{A4A10853-3298-8943-B9D8-07AA388C5B61}" dt="2022-08-02T16:54:18.110" v="2648" actId="20577"/>
          <ac:spMkLst>
            <pc:docMk/>
            <pc:sldMk cId="418309044" sldId="1088"/>
            <ac:spMk id="3" creationId="{875CCDE0-7CCA-374E-AAE6-7714B8510863}"/>
          </ac:spMkLst>
        </pc:spChg>
        <pc:spChg chg="mod">
          <ac:chgData name="Aizhan Kassymova" userId="116eda05-19b7-4ab1-b111-75ad639c04ed" providerId="ADAL" clId="{A4A10853-3298-8943-B9D8-07AA388C5B61}" dt="2022-08-02T16:55:14.161" v="2690"/>
          <ac:spMkLst>
            <pc:docMk/>
            <pc:sldMk cId="418309044" sldId="1088"/>
            <ac:spMk id="4" creationId="{80290089-A408-1F4D-AD89-57B6FA475BD4}"/>
          </ac:spMkLst>
        </pc:spChg>
        <pc:spChg chg="mod">
          <ac:chgData name="Aizhan Kassymova" userId="116eda05-19b7-4ab1-b111-75ad639c04ed" providerId="ADAL" clId="{A4A10853-3298-8943-B9D8-07AA388C5B61}" dt="2022-08-02T16:54:58.814" v="2689" actId="20577"/>
          <ac:spMkLst>
            <pc:docMk/>
            <pc:sldMk cId="418309044" sldId="1088"/>
            <ac:spMk id="6" creationId="{E6366BE9-1119-E949-B583-83377BE7B2FA}"/>
          </ac:spMkLst>
        </pc:spChg>
        <pc:spChg chg="mod">
          <ac:chgData name="Aizhan Kassymova" userId="116eda05-19b7-4ab1-b111-75ad639c04ed" providerId="ADAL" clId="{A4A10853-3298-8943-B9D8-07AA388C5B61}" dt="2022-08-02T16:55:14.161" v="2690"/>
          <ac:spMkLst>
            <pc:docMk/>
            <pc:sldMk cId="418309044" sldId="1088"/>
            <ac:spMk id="7" creationId="{70805D62-6F2B-1F49-A297-2C93A181F097}"/>
          </ac:spMkLst>
        </pc:spChg>
        <pc:spChg chg="mod">
          <ac:chgData name="Aizhan Kassymova" userId="116eda05-19b7-4ab1-b111-75ad639c04ed" providerId="ADAL" clId="{A4A10853-3298-8943-B9D8-07AA388C5B61}" dt="2022-08-02T16:54:26.008" v="2663" actId="20577"/>
          <ac:spMkLst>
            <pc:docMk/>
            <pc:sldMk cId="418309044" sldId="1088"/>
            <ac:spMk id="8" creationId="{AC036BB1-E12C-9F45-B7AC-A46C43550AB8}"/>
          </ac:spMkLst>
        </pc:spChg>
        <pc:spChg chg="mod">
          <ac:chgData name="Aizhan Kassymova" userId="116eda05-19b7-4ab1-b111-75ad639c04ed" providerId="ADAL" clId="{A4A10853-3298-8943-B9D8-07AA388C5B61}" dt="2022-08-02T16:54:30.617" v="2668" actId="20577"/>
          <ac:spMkLst>
            <pc:docMk/>
            <pc:sldMk cId="418309044" sldId="1088"/>
            <ac:spMk id="9" creationId="{0EF766B9-0BC5-B243-8C87-21D6B656B474}"/>
          </ac:spMkLst>
        </pc:spChg>
        <pc:spChg chg="mod">
          <ac:chgData name="Aizhan Kassymova" userId="116eda05-19b7-4ab1-b111-75ad639c04ed" providerId="ADAL" clId="{A4A10853-3298-8943-B9D8-07AA388C5B61}" dt="2022-08-02T16:55:27.764" v="2691"/>
          <ac:spMkLst>
            <pc:docMk/>
            <pc:sldMk cId="418309044" sldId="1088"/>
            <ac:spMk id="12" creationId="{D9DCA310-B7D2-5B47-90B9-563B10E091FB}"/>
          </ac:spMkLst>
        </pc:spChg>
        <pc:spChg chg="mod">
          <ac:chgData name="Aizhan Kassymova" userId="116eda05-19b7-4ab1-b111-75ad639c04ed" providerId="ADAL" clId="{A4A10853-3298-8943-B9D8-07AA388C5B61}" dt="2022-08-02T16:55:27.764" v="2691"/>
          <ac:spMkLst>
            <pc:docMk/>
            <pc:sldMk cId="418309044" sldId="1088"/>
            <ac:spMk id="15" creationId="{DA615DF0-68E8-EC4F-807E-D486A3197601}"/>
          </ac:spMkLst>
        </pc:spChg>
        <pc:spChg chg="del">
          <ac:chgData name="Aizhan Kassymova" userId="116eda05-19b7-4ab1-b111-75ad639c04ed" providerId="ADAL" clId="{A4A10853-3298-8943-B9D8-07AA388C5B61}" dt="2022-08-02T13:24:20.262" v="842" actId="478"/>
          <ac:spMkLst>
            <pc:docMk/>
            <pc:sldMk cId="418309044" sldId="1088"/>
            <ac:spMk id="21" creationId="{D5723390-FF65-C242-9B32-1814D9E35B6A}"/>
          </ac:spMkLst>
        </pc:spChg>
        <pc:spChg chg="add mod">
          <ac:chgData name="Aizhan Kassymova" userId="116eda05-19b7-4ab1-b111-75ad639c04ed" providerId="ADAL" clId="{A4A10853-3298-8943-B9D8-07AA388C5B61}" dt="2022-08-02T13:24:20.872" v="843"/>
          <ac:spMkLst>
            <pc:docMk/>
            <pc:sldMk cId="418309044" sldId="1088"/>
            <ac:spMk id="23" creationId="{72A51AD2-B664-7055-0AF3-F26756EFBB03}"/>
          </ac:spMkLst>
        </pc:spChg>
        <pc:spChg chg="mod">
          <ac:chgData name="Aizhan Kassymova" userId="116eda05-19b7-4ab1-b111-75ad639c04ed" providerId="ADAL" clId="{A4A10853-3298-8943-B9D8-07AA388C5B61}" dt="2022-08-02T16:54:53.995" v="2681" actId="20577"/>
          <ac:spMkLst>
            <pc:docMk/>
            <pc:sldMk cId="418309044" sldId="1088"/>
            <ac:spMk id="48" creationId="{673A6B1C-AEDF-5947-AFDF-9232983233A4}"/>
          </ac:spMkLst>
        </pc:spChg>
        <pc:spChg chg="mod">
          <ac:chgData name="Aizhan Kassymova" userId="116eda05-19b7-4ab1-b111-75ad639c04ed" providerId="ADAL" clId="{A4A10853-3298-8943-B9D8-07AA388C5B61}" dt="2022-08-02T16:54:05.096" v="2629" actId="1076"/>
          <ac:spMkLst>
            <pc:docMk/>
            <pc:sldMk cId="418309044" sldId="1088"/>
            <ac:spMk id="49" creationId="{F6F1E6ED-F1FB-7542-8156-6A1C186D48CB}"/>
          </ac:spMkLst>
        </pc:spChg>
        <pc:grpChg chg="mod">
          <ac:chgData name="Aizhan Kassymova" userId="116eda05-19b7-4ab1-b111-75ad639c04ed" providerId="ADAL" clId="{A4A10853-3298-8943-B9D8-07AA388C5B61}" dt="2022-08-02T16:55:14.161" v="2690"/>
          <ac:grpSpMkLst>
            <pc:docMk/>
            <pc:sldMk cId="418309044" sldId="1088"/>
            <ac:grpSpMk id="11" creationId="{AED0B8C6-3F4F-D744-B0D5-012F7CCC8026}"/>
          </ac:grpSpMkLst>
        </pc:grpChg>
        <pc:grpChg chg="mod">
          <ac:chgData name="Aizhan Kassymova" userId="116eda05-19b7-4ab1-b111-75ad639c04ed" providerId="ADAL" clId="{A4A10853-3298-8943-B9D8-07AA388C5B61}" dt="2022-08-02T16:55:27.764" v="2691"/>
          <ac:grpSpMkLst>
            <pc:docMk/>
            <pc:sldMk cId="418309044" sldId="1088"/>
            <ac:grpSpMk id="13" creationId="{5499C2F8-4129-1B44-8C70-BBDF08BD1536}"/>
          </ac:grpSpMkLst>
        </pc:grpChg>
      </pc:sldChg>
      <pc:sldChg chg="addSp delSp modSp mod">
        <pc:chgData name="Aizhan Kassymova" userId="116eda05-19b7-4ab1-b111-75ad639c04ed" providerId="ADAL" clId="{A4A10853-3298-8943-B9D8-07AA388C5B61}" dt="2022-08-02T16:53:15.132" v="2613" actId="20577"/>
        <pc:sldMkLst>
          <pc:docMk/>
          <pc:sldMk cId="372217256" sldId="1089"/>
        </pc:sldMkLst>
        <pc:spChg chg="mod">
          <ac:chgData name="Aizhan Kassymova" userId="116eda05-19b7-4ab1-b111-75ad639c04ed" providerId="ADAL" clId="{A4A10853-3298-8943-B9D8-07AA388C5B61}" dt="2022-08-02T16:50:52.470" v="2479" actId="20577"/>
          <ac:spMkLst>
            <pc:docMk/>
            <pc:sldMk cId="372217256" sldId="1089"/>
            <ac:spMk id="2" creationId="{3B8CD900-19EC-824C-BF74-AADFBF5A172E}"/>
          </ac:spMkLst>
        </pc:spChg>
        <pc:spChg chg="del">
          <ac:chgData name="Aizhan Kassymova" userId="116eda05-19b7-4ab1-b111-75ad639c04ed" providerId="ADAL" clId="{A4A10853-3298-8943-B9D8-07AA388C5B61}" dt="2022-08-02T13:24:16.152" v="840" actId="478"/>
          <ac:spMkLst>
            <pc:docMk/>
            <pc:sldMk cId="372217256" sldId="1089"/>
            <ac:spMk id="28" creationId="{43CF0894-FFF1-6D45-9D05-752E85B0BFC5}"/>
          </ac:spMkLst>
        </pc:spChg>
        <pc:spChg chg="mod">
          <ac:chgData name="Aizhan Kassymova" userId="116eda05-19b7-4ab1-b111-75ad639c04ed" providerId="ADAL" clId="{A4A10853-3298-8943-B9D8-07AA388C5B61}" dt="2022-08-02T16:51:04.250" v="2494" actId="20577"/>
          <ac:spMkLst>
            <pc:docMk/>
            <pc:sldMk cId="372217256" sldId="1089"/>
            <ac:spMk id="30" creationId="{C8E7AF66-85A4-6B43-AFFD-45ABC0217297}"/>
          </ac:spMkLst>
        </pc:spChg>
        <pc:spChg chg="mod">
          <ac:chgData name="Aizhan Kassymova" userId="116eda05-19b7-4ab1-b111-75ad639c04ed" providerId="ADAL" clId="{A4A10853-3298-8943-B9D8-07AA388C5B61}" dt="2022-08-02T16:51:13.785" v="2515" actId="20577"/>
          <ac:spMkLst>
            <pc:docMk/>
            <pc:sldMk cId="372217256" sldId="1089"/>
            <ac:spMk id="31" creationId="{2F2912E8-AD40-5541-9C73-5856C97AF53A}"/>
          </ac:spMkLst>
        </pc:spChg>
        <pc:spChg chg="mod">
          <ac:chgData name="Aizhan Kassymova" userId="116eda05-19b7-4ab1-b111-75ad639c04ed" providerId="ADAL" clId="{A4A10853-3298-8943-B9D8-07AA388C5B61}" dt="2022-08-02T16:52:21.867" v="2588" actId="1076"/>
          <ac:spMkLst>
            <pc:docMk/>
            <pc:sldMk cId="372217256" sldId="1089"/>
            <ac:spMk id="38" creationId="{7A899027-0169-0E41-A632-97B068C6DCF8}"/>
          </ac:spMkLst>
        </pc:spChg>
        <pc:spChg chg="mod">
          <ac:chgData name="Aizhan Kassymova" userId="116eda05-19b7-4ab1-b111-75ad639c04ed" providerId="ADAL" clId="{A4A10853-3298-8943-B9D8-07AA388C5B61}" dt="2022-08-02T16:53:15.132" v="2613" actId="20577"/>
          <ac:spMkLst>
            <pc:docMk/>
            <pc:sldMk cId="372217256" sldId="1089"/>
            <ac:spMk id="39" creationId="{CD850B08-5706-0344-961A-224002B37BA6}"/>
          </ac:spMkLst>
        </pc:spChg>
        <pc:spChg chg="mod">
          <ac:chgData name="Aizhan Kassymova" userId="116eda05-19b7-4ab1-b111-75ad639c04ed" providerId="ADAL" clId="{A4A10853-3298-8943-B9D8-07AA388C5B61}" dt="2022-08-02T16:51:18.625" v="2520" actId="20577"/>
          <ac:spMkLst>
            <pc:docMk/>
            <pc:sldMk cId="372217256" sldId="1089"/>
            <ac:spMk id="41" creationId="{7C44E6B5-339B-1741-B9C3-A1E3E37268B0}"/>
          </ac:spMkLst>
        </pc:spChg>
        <pc:spChg chg="mod">
          <ac:chgData name="Aizhan Kassymova" userId="116eda05-19b7-4ab1-b111-75ad639c04ed" providerId="ADAL" clId="{A4A10853-3298-8943-B9D8-07AA388C5B61}" dt="2022-08-02T16:51:26.599" v="2533" actId="20577"/>
          <ac:spMkLst>
            <pc:docMk/>
            <pc:sldMk cId="372217256" sldId="1089"/>
            <ac:spMk id="42" creationId="{47FFCC22-7372-6744-AEF8-0A8B78529255}"/>
          </ac:spMkLst>
        </pc:spChg>
        <pc:spChg chg="mod">
          <ac:chgData name="Aizhan Kassymova" userId="116eda05-19b7-4ab1-b111-75ad639c04ed" providerId="ADAL" clId="{A4A10853-3298-8943-B9D8-07AA388C5B61}" dt="2022-08-02T16:52:40.962" v="2591"/>
          <ac:spMkLst>
            <pc:docMk/>
            <pc:sldMk cId="372217256" sldId="1089"/>
            <ac:spMk id="43" creationId="{485622D4-EF6A-C34A-A27B-A6B8F83BC672}"/>
          </ac:spMkLst>
        </pc:spChg>
        <pc:spChg chg="add mod">
          <ac:chgData name="Aizhan Kassymova" userId="116eda05-19b7-4ab1-b111-75ad639c04ed" providerId="ADAL" clId="{A4A10853-3298-8943-B9D8-07AA388C5B61}" dt="2022-08-02T13:24:16.582" v="841"/>
          <ac:spMkLst>
            <pc:docMk/>
            <pc:sldMk cId="372217256" sldId="1089"/>
            <ac:spMk id="45" creationId="{AB06507E-A391-EF44-B0BF-71169F3EBFE8}"/>
          </ac:spMkLst>
        </pc:spChg>
        <pc:spChg chg="mod">
          <ac:chgData name="Aizhan Kassymova" userId="116eda05-19b7-4ab1-b111-75ad639c04ed" providerId="ADAL" clId="{A4A10853-3298-8943-B9D8-07AA388C5B61}" dt="2022-08-02T16:52:55.840" v="2592"/>
          <ac:spMkLst>
            <pc:docMk/>
            <pc:sldMk cId="372217256" sldId="1089"/>
            <ac:spMk id="51" creationId="{E81BCD01-79B1-A943-81E4-83B20B558C90}"/>
          </ac:spMkLst>
        </pc:spChg>
      </pc:sldChg>
      <pc:sldChg chg="addSp delSp modSp mod modNotesTx">
        <pc:chgData name="Aizhan Kassymova" userId="116eda05-19b7-4ab1-b111-75ad639c04ed" providerId="ADAL" clId="{A4A10853-3298-8943-B9D8-07AA388C5B61}" dt="2022-08-02T17:06:25.056" v="3643" actId="20577"/>
        <pc:sldMkLst>
          <pc:docMk/>
          <pc:sldMk cId="2866256558" sldId="1090"/>
        </pc:sldMkLst>
        <pc:spChg chg="mod">
          <ac:chgData name="Aizhan Kassymova" userId="116eda05-19b7-4ab1-b111-75ad639c04ed" providerId="ADAL" clId="{A4A10853-3298-8943-B9D8-07AA388C5B61}" dt="2022-08-02T16:49:27.344" v="2446" actId="1076"/>
          <ac:spMkLst>
            <pc:docMk/>
            <pc:sldMk cId="2866256558" sldId="1090"/>
            <ac:spMk id="2" creationId="{6B2BB341-9BE1-8640-8E8B-7EC80706964E}"/>
          </ac:spMkLst>
        </pc:spChg>
        <pc:spChg chg="mod">
          <ac:chgData name="Aizhan Kassymova" userId="116eda05-19b7-4ab1-b111-75ad639c04ed" providerId="ADAL" clId="{A4A10853-3298-8943-B9D8-07AA388C5B61}" dt="2022-08-02T16:50:30.233" v="2456" actId="1076"/>
          <ac:spMkLst>
            <pc:docMk/>
            <pc:sldMk cId="2866256558" sldId="1090"/>
            <ac:spMk id="91" creationId="{44FC0E6A-CBE5-AC4B-BF65-426B6D4CBC72}"/>
          </ac:spMkLst>
        </pc:spChg>
        <pc:spChg chg="mod">
          <ac:chgData name="Aizhan Kassymova" userId="116eda05-19b7-4ab1-b111-75ad639c04ed" providerId="ADAL" clId="{A4A10853-3298-8943-B9D8-07AA388C5B61}" dt="2022-08-02T16:49:43.744" v="2450" actId="255"/>
          <ac:spMkLst>
            <pc:docMk/>
            <pc:sldMk cId="2866256558" sldId="1090"/>
            <ac:spMk id="94" creationId="{D9421943-E484-5046-BEAC-6D59475EF6C3}"/>
          </ac:spMkLst>
        </pc:spChg>
        <pc:spChg chg="mod">
          <ac:chgData name="Aizhan Kassymova" userId="116eda05-19b7-4ab1-b111-75ad639c04ed" providerId="ADAL" clId="{A4A10853-3298-8943-B9D8-07AA388C5B61}" dt="2022-08-02T16:49:34.545" v="2448" actId="255"/>
          <ac:spMkLst>
            <pc:docMk/>
            <pc:sldMk cId="2866256558" sldId="1090"/>
            <ac:spMk id="97" creationId="{A88394C2-8FDA-8F48-B59B-B744ABBDA541}"/>
          </ac:spMkLst>
        </pc:spChg>
        <pc:spChg chg="del">
          <ac:chgData name="Aizhan Kassymova" userId="116eda05-19b7-4ab1-b111-75ad639c04ed" providerId="ADAL" clId="{A4A10853-3298-8943-B9D8-07AA388C5B61}" dt="2022-08-02T13:24:12.808" v="838" actId="478"/>
          <ac:spMkLst>
            <pc:docMk/>
            <pc:sldMk cId="2866256558" sldId="1090"/>
            <ac:spMk id="106" creationId="{427E91C8-0248-584A-817F-DE7D57562F29}"/>
          </ac:spMkLst>
        </pc:spChg>
        <pc:spChg chg="mod">
          <ac:chgData name="Aizhan Kassymova" userId="116eda05-19b7-4ab1-b111-75ad639c04ed" providerId="ADAL" clId="{A4A10853-3298-8943-B9D8-07AA388C5B61}" dt="2022-08-02T13:57:11.506" v="2417"/>
          <ac:spMkLst>
            <pc:docMk/>
            <pc:sldMk cId="2866256558" sldId="1090"/>
            <ac:spMk id="114" creationId="{1464CB5C-96D6-3645-94B5-DB9FA70972D2}"/>
          </ac:spMkLst>
        </pc:spChg>
        <pc:spChg chg="mod">
          <ac:chgData name="Aizhan Kassymova" userId="116eda05-19b7-4ab1-b111-75ad639c04ed" providerId="ADAL" clId="{A4A10853-3298-8943-B9D8-07AA388C5B61}" dt="2022-08-02T16:50:24.263" v="2455" actId="1076"/>
          <ac:spMkLst>
            <pc:docMk/>
            <pc:sldMk cId="2866256558" sldId="1090"/>
            <ac:spMk id="127" creationId="{5F6FF1BE-CC44-0642-B5BA-79CC246557BD}"/>
          </ac:spMkLst>
        </pc:spChg>
        <pc:spChg chg="add mod">
          <ac:chgData name="Aizhan Kassymova" userId="116eda05-19b7-4ab1-b111-75ad639c04ed" providerId="ADAL" clId="{A4A10853-3298-8943-B9D8-07AA388C5B61}" dt="2022-08-02T13:24:13.167" v="839"/>
          <ac:spMkLst>
            <pc:docMk/>
            <pc:sldMk cId="2866256558" sldId="1090"/>
            <ac:spMk id="173" creationId="{155306A7-2A17-B1A6-C855-BB5FF2C06B52}"/>
          </ac:spMkLst>
        </pc:spChg>
      </pc:sldChg>
      <pc:sldChg chg="addSp delSp modSp mod modNotesTx">
        <pc:chgData name="Aizhan Kassymova" userId="116eda05-19b7-4ab1-b111-75ad639c04ed" providerId="ADAL" clId="{A4A10853-3298-8943-B9D8-07AA388C5B61}" dt="2022-08-02T17:03:30.402" v="3253" actId="20577"/>
        <pc:sldMkLst>
          <pc:docMk/>
          <pc:sldMk cId="3140933683" sldId="1091"/>
        </pc:sldMkLst>
        <pc:spChg chg="mod">
          <ac:chgData name="Aizhan Kassymova" userId="116eda05-19b7-4ab1-b111-75ad639c04ed" providerId="ADAL" clId="{A4A10853-3298-8943-B9D8-07AA388C5B61}" dt="2022-08-02T13:56:24.285" v="2367" actId="1076"/>
          <ac:spMkLst>
            <pc:docMk/>
            <pc:sldMk cId="3140933683" sldId="1091"/>
            <ac:spMk id="2" creationId="{6B2BB341-9BE1-8640-8E8B-7EC80706964E}"/>
          </ac:spMkLst>
        </pc:spChg>
        <pc:spChg chg="mod">
          <ac:chgData name="Aizhan Kassymova" userId="116eda05-19b7-4ab1-b111-75ad639c04ed" providerId="ADAL" clId="{A4A10853-3298-8943-B9D8-07AA388C5B61}" dt="2022-08-02T13:56:27.120" v="2368" actId="1076"/>
          <ac:spMkLst>
            <pc:docMk/>
            <pc:sldMk cId="3140933683" sldId="1091"/>
            <ac:spMk id="91" creationId="{44FC0E6A-CBE5-AC4B-BF65-426B6D4CBC72}"/>
          </ac:spMkLst>
        </pc:spChg>
        <pc:spChg chg="mod">
          <ac:chgData name="Aizhan Kassymova" userId="116eda05-19b7-4ab1-b111-75ad639c04ed" providerId="ADAL" clId="{A4A10853-3298-8943-B9D8-07AA388C5B61}" dt="2022-08-02T13:56:32.939" v="2369" actId="1076"/>
          <ac:spMkLst>
            <pc:docMk/>
            <pc:sldMk cId="3140933683" sldId="1091"/>
            <ac:spMk id="94" creationId="{D9421943-E484-5046-BEAC-6D59475EF6C3}"/>
          </ac:spMkLst>
        </pc:spChg>
        <pc:spChg chg="mod">
          <ac:chgData name="Aizhan Kassymova" userId="116eda05-19b7-4ab1-b111-75ad639c04ed" providerId="ADAL" clId="{A4A10853-3298-8943-B9D8-07AA388C5B61}" dt="2022-08-02T13:56:47.468" v="2392" actId="20577"/>
          <ac:spMkLst>
            <pc:docMk/>
            <pc:sldMk cId="3140933683" sldId="1091"/>
            <ac:spMk id="95" creationId="{BFD6C411-175C-8D4E-9A66-3E03AAA9F0F9}"/>
          </ac:spMkLst>
        </pc:spChg>
        <pc:spChg chg="mod">
          <ac:chgData name="Aizhan Kassymova" userId="116eda05-19b7-4ab1-b111-75ad639c04ed" providerId="ADAL" clId="{A4A10853-3298-8943-B9D8-07AA388C5B61}" dt="2022-08-02T13:56:59.958" v="2416" actId="20577"/>
          <ac:spMkLst>
            <pc:docMk/>
            <pc:sldMk cId="3140933683" sldId="1091"/>
            <ac:spMk id="97" creationId="{A88394C2-8FDA-8F48-B59B-B744ABBDA541}"/>
          </ac:spMkLst>
        </pc:spChg>
        <pc:spChg chg="mod">
          <ac:chgData name="Aizhan Kassymova" userId="116eda05-19b7-4ab1-b111-75ad639c04ed" providerId="ADAL" clId="{A4A10853-3298-8943-B9D8-07AA388C5B61}" dt="2022-08-02T13:54:40.806" v="2334"/>
          <ac:spMkLst>
            <pc:docMk/>
            <pc:sldMk cId="3140933683" sldId="1091"/>
            <ac:spMk id="114" creationId="{1464CB5C-96D6-3645-94B5-DB9FA70972D2}"/>
          </ac:spMkLst>
        </pc:spChg>
        <pc:spChg chg="del">
          <ac:chgData name="Aizhan Kassymova" userId="116eda05-19b7-4ab1-b111-75ad639c04ed" providerId="ADAL" clId="{A4A10853-3298-8943-B9D8-07AA388C5B61}" dt="2022-08-02T13:24:08.473" v="836" actId="478"/>
          <ac:spMkLst>
            <pc:docMk/>
            <pc:sldMk cId="3140933683" sldId="1091"/>
            <ac:spMk id="129" creationId="{D1B0B0FD-EB4E-1D48-A59A-E323764428E9}"/>
          </ac:spMkLst>
        </pc:spChg>
        <pc:spChg chg="add mod">
          <ac:chgData name="Aizhan Kassymova" userId="116eda05-19b7-4ab1-b111-75ad639c04ed" providerId="ADAL" clId="{A4A10853-3298-8943-B9D8-07AA388C5B61}" dt="2022-08-02T13:24:08.829" v="837"/>
          <ac:spMkLst>
            <pc:docMk/>
            <pc:sldMk cId="3140933683" sldId="1091"/>
            <ac:spMk id="177" creationId="{35CE984F-E85C-F32D-77B0-B2330EFE554D}"/>
          </ac:spMkLst>
        </pc:spChg>
      </pc:sldChg>
      <pc:sldChg chg="addSp delSp modSp mod modNotesTx">
        <pc:chgData name="Aizhan Kassymova" userId="116eda05-19b7-4ab1-b111-75ad639c04ed" providerId="ADAL" clId="{A4A10853-3298-8943-B9D8-07AA388C5B61}" dt="2022-08-02T17:00:01.758" v="2970" actId="20577"/>
        <pc:sldMkLst>
          <pc:docMk/>
          <pc:sldMk cId="66877705" sldId="1092"/>
        </pc:sldMkLst>
        <pc:spChg chg="mod">
          <ac:chgData name="Aizhan Kassymova" userId="116eda05-19b7-4ab1-b111-75ad639c04ed" providerId="ADAL" clId="{A4A10853-3298-8943-B9D8-07AA388C5B61}" dt="2022-08-02T13:53:45.791" v="2237" actId="20577"/>
          <ac:spMkLst>
            <pc:docMk/>
            <pc:sldMk cId="66877705" sldId="1092"/>
            <ac:spMk id="8" creationId="{95E1F04B-A3B3-534D-A252-A4AC29C657DE}"/>
          </ac:spMkLst>
        </pc:spChg>
        <pc:spChg chg="mod">
          <ac:chgData name="Aizhan Kassymova" userId="116eda05-19b7-4ab1-b111-75ad639c04ed" providerId="ADAL" clId="{A4A10853-3298-8943-B9D8-07AA388C5B61}" dt="2022-08-02T13:54:10.893" v="2295" actId="20577"/>
          <ac:spMkLst>
            <pc:docMk/>
            <pc:sldMk cId="66877705" sldId="1092"/>
            <ac:spMk id="74" creationId="{D8A757BB-1762-8B47-A046-060F718CBC6B}"/>
          </ac:spMkLst>
        </pc:spChg>
        <pc:spChg chg="del">
          <ac:chgData name="Aizhan Kassymova" userId="116eda05-19b7-4ab1-b111-75ad639c04ed" providerId="ADAL" clId="{A4A10853-3298-8943-B9D8-07AA388C5B61}" dt="2022-08-02T13:24:03.714" v="834" actId="478"/>
          <ac:spMkLst>
            <pc:docMk/>
            <pc:sldMk cId="66877705" sldId="1092"/>
            <ac:spMk id="90" creationId="{1B520EE5-2EFC-4746-B182-97170136E2D8}"/>
          </ac:spMkLst>
        </pc:spChg>
        <pc:spChg chg="add mod">
          <ac:chgData name="Aizhan Kassymova" userId="116eda05-19b7-4ab1-b111-75ad639c04ed" providerId="ADAL" clId="{A4A10853-3298-8943-B9D8-07AA388C5B61}" dt="2022-08-02T13:24:04.104" v="835"/>
          <ac:spMkLst>
            <pc:docMk/>
            <pc:sldMk cId="66877705" sldId="1092"/>
            <ac:spMk id="91" creationId="{D0A3E363-0EE5-56AB-37AE-B57B58636C49}"/>
          </ac:spMkLst>
        </pc:spChg>
        <pc:spChg chg="mod">
          <ac:chgData name="Aizhan Kassymova" userId="116eda05-19b7-4ab1-b111-75ad639c04ed" providerId="ADAL" clId="{A4A10853-3298-8943-B9D8-07AA388C5B61}" dt="2022-08-02T13:53:35.113" v="2224" actId="20577"/>
          <ac:spMkLst>
            <pc:docMk/>
            <pc:sldMk cId="66877705" sldId="1092"/>
            <ac:spMk id="114" creationId="{1464CB5C-96D6-3645-94B5-DB9FA70972D2}"/>
          </ac:spMkLst>
        </pc:spChg>
        <pc:spChg chg="mod">
          <ac:chgData name="Aizhan Kassymova" userId="116eda05-19b7-4ab1-b111-75ad639c04ed" providerId="ADAL" clId="{A4A10853-3298-8943-B9D8-07AA388C5B61}" dt="2022-08-02T13:54:17.326" v="2307" actId="20577"/>
          <ac:spMkLst>
            <pc:docMk/>
            <pc:sldMk cId="66877705" sldId="1092"/>
            <ac:spMk id="148" creationId="{BE3B5056-5F96-5946-AEC3-17140DB163F4}"/>
          </ac:spMkLst>
        </pc:spChg>
        <pc:spChg chg="mod">
          <ac:chgData name="Aizhan Kassymova" userId="116eda05-19b7-4ab1-b111-75ad639c04ed" providerId="ADAL" clId="{A4A10853-3298-8943-B9D8-07AA388C5B61}" dt="2022-08-02T13:54:27.623" v="2333" actId="20577"/>
          <ac:spMkLst>
            <pc:docMk/>
            <pc:sldMk cId="66877705" sldId="1092"/>
            <ac:spMk id="151" creationId="{50D62C6A-4C80-854F-A4B8-723E99A5A7F0}"/>
          </ac:spMkLst>
        </pc:spChg>
        <pc:spChg chg="mod">
          <ac:chgData name="Aizhan Kassymova" userId="116eda05-19b7-4ab1-b111-75ad639c04ed" providerId="ADAL" clId="{A4A10853-3298-8943-B9D8-07AA388C5B61}" dt="2022-08-02T13:54:24.194" v="2323" actId="20577"/>
          <ac:spMkLst>
            <pc:docMk/>
            <pc:sldMk cId="66877705" sldId="1092"/>
            <ac:spMk id="152" creationId="{A79D3A45-C33B-7046-9088-A02FAACCA14B}"/>
          </ac:spMkLst>
        </pc:spChg>
        <pc:spChg chg="mod">
          <ac:chgData name="Aizhan Kassymova" userId="116eda05-19b7-4ab1-b111-75ad639c04ed" providerId="ADAL" clId="{A4A10853-3298-8943-B9D8-07AA388C5B61}" dt="2022-08-02T13:54:21.134" v="2314" actId="20577"/>
          <ac:spMkLst>
            <pc:docMk/>
            <pc:sldMk cId="66877705" sldId="1092"/>
            <ac:spMk id="153" creationId="{F3520259-D4C5-3340-8000-3B8C746A7797}"/>
          </ac:spMkLst>
        </pc:spChg>
        <pc:spChg chg="mod">
          <ac:chgData name="Aizhan Kassymova" userId="116eda05-19b7-4ab1-b111-75ad639c04ed" providerId="ADAL" clId="{A4A10853-3298-8943-B9D8-07AA388C5B61}" dt="2022-08-02T13:53:57.928" v="2259" actId="20577"/>
          <ac:spMkLst>
            <pc:docMk/>
            <pc:sldMk cId="66877705" sldId="1092"/>
            <ac:spMk id="168" creationId="{38AC5752-2E10-AE4C-AE2E-F2F12589ABF6}"/>
          </ac:spMkLst>
        </pc:spChg>
        <pc:spChg chg="mod">
          <ac:chgData name="Aizhan Kassymova" userId="116eda05-19b7-4ab1-b111-75ad639c04ed" providerId="ADAL" clId="{A4A10853-3298-8943-B9D8-07AA388C5B61}" dt="2022-08-02T13:54:07.501" v="2285" actId="20577"/>
          <ac:spMkLst>
            <pc:docMk/>
            <pc:sldMk cId="66877705" sldId="1092"/>
            <ac:spMk id="170" creationId="{2BD45E5F-4032-7A44-91A7-D2ED37DE30B7}"/>
          </ac:spMkLst>
        </pc:spChg>
        <pc:spChg chg="mod">
          <ac:chgData name="Aizhan Kassymova" userId="116eda05-19b7-4ab1-b111-75ad639c04ed" providerId="ADAL" clId="{A4A10853-3298-8943-B9D8-07AA388C5B61}" dt="2022-08-02T13:54:04.082" v="2275" actId="20577"/>
          <ac:spMkLst>
            <pc:docMk/>
            <pc:sldMk cId="66877705" sldId="1092"/>
            <ac:spMk id="171" creationId="{067129BD-4E72-804E-9941-0CFB2ABB0A6B}"/>
          </ac:spMkLst>
        </pc:spChg>
        <pc:spChg chg="mod">
          <ac:chgData name="Aizhan Kassymova" userId="116eda05-19b7-4ab1-b111-75ad639c04ed" providerId="ADAL" clId="{A4A10853-3298-8943-B9D8-07AA388C5B61}" dt="2022-08-02T13:54:01.106" v="2266" actId="20577"/>
          <ac:spMkLst>
            <pc:docMk/>
            <pc:sldMk cId="66877705" sldId="1092"/>
            <ac:spMk id="172" creationId="{586097BE-C9CD-2B44-A610-13D1A1572A56}"/>
          </ac:spMkLst>
        </pc:spChg>
        <pc:spChg chg="mod">
          <ac:chgData name="Aizhan Kassymova" userId="116eda05-19b7-4ab1-b111-75ad639c04ed" providerId="ADAL" clId="{A4A10853-3298-8943-B9D8-07AA388C5B61}" dt="2022-08-02T13:53:49.921" v="2247" actId="20577"/>
          <ac:spMkLst>
            <pc:docMk/>
            <pc:sldMk cId="66877705" sldId="1092"/>
            <ac:spMk id="175" creationId="{3C035217-7FD4-6C48-AB72-7561321B3669}"/>
          </ac:spMkLst>
        </pc:spChg>
        <pc:spChg chg="mod">
          <ac:chgData name="Aizhan Kassymova" userId="116eda05-19b7-4ab1-b111-75ad639c04ed" providerId="ADAL" clId="{A4A10853-3298-8943-B9D8-07AA388C5B61}" dt="2022-08-02T13:53:42.734" v="2231" actId="1076"/>
          <ac:spMkLst>
            <pc:docMk/>
            <pc:sldMk cId="66877705" sldId="1092"/>
            <ac:spMk id="263" creationId="{DC4B02DA-C340-9945-87C2-952E1901FB43}"/>
          </ac:spMkLst>
        </pc:spChg>
      </pc:sldChg>
      <pc:sldChg chg="addSp delSp modSp mod">
        <pc:chgData name="Aizhan Kassymova" userId="116eda05-19b7-4ab1-b111-75ad639c04ed" providerId="ADAL" clId="{A4A10853-3298-8943-B9D8-07AA388C5B61}" dt="2022-08-02T13:43:08.276" v="1732" actId="255"/>
        <pc:sldMkLst>
          <pc:docMk/>
          <pc:sldMk cId="3213475922" sldId="1093"/>
        </pc:sldMkLst>
        <pc:spChg chg="mod">
          <ac:chgData name="Aizhan Kassymova" userId="116eda05-19b7-4ab1-b111-75ad639c04ed" providerId="ADAL" clId="{A4A10853-3298-8943-B9D8-07AA388C5B61}" dt="2022-08-02T13:43:08.276" v="1732" actId="255"/>
          <ac:spMkLst>
            <pc:docMk/>
            <pc:sldMk cId="3213475922" sldId="1093"/>
            <ac:spMk id="2" creationId="{3B8CD900-19EC-824C-BF74-AADFBF5A172E}"/>
          </ac:spMkLst>
        </pc:spChg>
        <pc:spChg chg="del">
          <ac:chgData name="Aizhan Kassymova" userId="116eda05-19b7-4ab1-b111-75ad639c04ed" providerId="ADAL" clId="{A4A10853-3298-8943-B9D8-07AA388C5B61}" dt="2022-08-02T13:23:51.318" v="828" actId="478"/>
          <ac:spMkLst>
            <pc:docMk/>
            <pc:sldMk cId="3213475922" sldId="1093"/>
            <ac:spMk id="4" creationId="{D2BA1565-8605-154A-895B-C65D5D0B1EA5}"/>
          </ac:spMkLst>
        </pc:spChg>
        <pc:spChg chg="add mod">
          <ac:chgData name="Aizhan Kassymova" userId="116eda05-19b7-4ab1-b111-75ad639c04ed" providerId="ADAL" clId="{A4A10853-3298-8943-B9D8-07AA388C5B61}" dt="2022-08-02T13:23:51.916" v="829"/>
          <ac:spMkLst>
            <pc:docMk/>
            <pc:sldMk cId="3213475922" sldId="1093"/>
            <ac:spMk id="6" creationId="{1C7B8BA3-AD83-0230-F600-066D1676897D}"/>
          </ac:spMkLst>
        </pc:spChg>
      </pc:sldChg>
      <pc:sldChg chg="addSp delSp modSp mod">
        <pc:chgData name="Aizhan Kassymova" userId="116eda05-19b7-4ab1-b111-75ad639c04ed" providerId="ADAL" clId="{A4A10853-3298-8943-B9D8-07AA388C5B61}" dt="2022-08-02T13:53:05.898" v="2221"/>
        <pc:sldMkLst>
          <pc:docMk/>
          <pc:sldMk cId="3158040249" sldId="1094"/>
        </pc:sldMkLst>
        <pc:spChg chg="mod">
          <ac:chgData name="Aizhan Kassymova" userId="116eda05-19b7-4ab1-b111-75ad639c04ed" providerId="ADAL" clId="{A4A10853-3298-8943-B9D8-07AA388C5B61}" dt="2022-08-02T13:51:20.556" v="2120"/>
          <ac:spMkLst>
            <pc:docMk/>
            <pc:sldMk cId="3158040249" sldId="1094"/>
            <ac:spMk id="2" creationId="{3B8CD900-19EC-824C-BF74-AADFBF5A172E}"/>
          </ac:spMkLst>
        </pc:spChg>
        <pc:spChg chg="del">
          <ac:chgData name="Aizhan Kassymova" userId="116eda05-19b7-4ab1-b111-75ad639c04ed" providerId="ADAL" clId="{A4A10853-3298-8943-B9D8-07AA388C5B61}" dt="2022-08-02T13:24:00.465" v="832" actId="478"/>
          <ac:spMkLst>
            <pc:docMk/>
            <pc:sldMk cId="3158040249" sldId="1094"/>
            <ac:spMk id="4" creationId="{B160F1B7-DEB2-9342-B89A-69E5B6639506}"/>
          </ac:spMkLst>
        </pc:spChg>
        <pc:spChg chg="add mod">
          <ac:chgData name="Aizhan Kassymova" userId="116eda05-19b7-4ab1-b111-75ad639c04ed" providerId="ADAL" clId="{A4A10853-3298-8943-B9D8-07AA388C5B61}" dt="2022-08-02T13:24:00.811" v="833"/>
          <ac:spMkLst>
            <pc:docMk/>
            <pc:sldMk cId="3158040249" sldId="1094"/>
            <ac:spMk id="5" creationId="{04FFC980-9D6B-2F9E-C922-E7E5C2CB691F}"/>
          </ac:spMkLst>
        </pc:spChg>
        <pc:spChg chg="mod">
          <ac:chgData name="Aizhan Kassymova" userId="116eda05-19b7-4ab1-b111-75ad639c04ed" providerId="ADAL" clId="{A4A10853-3298-8943-B9D8-07AA388C5B61}" dt="2022-08-02T13:53:05.898" v="2221"/>
          <ac:spMkLst>
            <pc:docMk/>
            <pc:sldMk cId="3158040249" sldId="1094"/>
            <ac:spMk id="7" creationId="{0EFE9DD4-40BF-D54C-B457-743C8EAA5EAF}"/>
          </ac:spMkLst>
        </pc:spChg>
      </pc:sldChg>
      <pc:sldChg chg="addSp delSp modSp mod modAnim">
        <pc:chgData name="Aizhan Kassymova" userId="116eda05-19b7-4ab1-b111-75ad639c04ed" providerId="ADAL" clId="{A4A10853-3298-8943-B9D8-07AA388C5B61}" dt="2022-08-02T13:51:12.174" v="2119" actId="20577"/>
        <pc:sldMkLst>
          <pc:docMk/>
          <pc:sldMk cId="736399728" sldId="1095"/>
        </pc:sldMkLst>
        <pc:spChg chg="mod">
          <ac:chgData name="Aizhan Kassymova" userId="116eda05-19b7-4ab1-b111-75ad639c04ed" providerId="ADAL" clId="{A4A10853-3298-8943-B9D8-07AA388C5B61}" dt="2022-08-02T13:51:12.174" v="2119" actId="20577"/>
          <ac:spMkLst>
            <pc:docMk/>
            <pc:sldMk cId="736399728" sldId="1095"/>
            <ac:spMk id="2" creationId="{3B8CD900-19EC-824C-BF74-AADFBF5A172E}"/>
          </ac:spMkLst>
        </pc:spChg>
        <pc:spChg chg="mod">
          <ac:chgData name="Aizhan Kassymova" userId="116eda05-19b7-4ab1-b111-75ad639c04ed" providerId="ADAL" clId="{A4A10853-3298-8943-B9D8-07AA388C5B61}" dt="2022-08-02T13:50:56.546" v="2113" actId="255"/>
          <ac:spMkLst>
            <pc:docMk/>
            <pc:sldMk cId="736399728" sldId="1095"/>
            <ac:spMk id="6" creationId="{C770DED9-87F6-FB46-A967-6223B68A3E96}"/>
          </ac:spMkLst>
        </pc:spChg>
        <pc:spChg chg="mod">
          <ac:chgData name="Aizhan Kassymova" userId="116eda05-19b7-4ab1-b111-75ad639c04ed" providerId="ADAL" clId="{A4A10853-3298-8943-B9D8-07AA388C5B61}" dt="2022-08-02T13:50:24.795" v="2109"/>
          <ac:spMkLst>
            <pc:docMk/>
            <pc:sldMk cId="736399728" sldId="1095"/>
            <ac:spMk id="9" creationId="{F9D9BC33-5F55-F54A-B992-1DDB07422224}"/>
          </ac:spMkLst>
        </pc:spChg>
        <pc:spChg chg="mod">
          <ac:chgData name="Aizhan Kassymova" userId="116eda05-19b7-4ab1-b111-75ad639c04ed" providerId="ADAL" clId="{A4A10853-3298-8943-B9D8-07AA388C5B61}" dt="2022-08-02T13:48:20.345" v="2043" actId="255"/>
          <ac:spMkLst>
            <pc:docMk/>
            <pc:sldMk cId="736399728" sldId="1095"/>
            <ac:spMk id="11" creationId="{3BFEAB49-E79F-FF40-AAAE-C9820F50289A}"/>
          </ac:spMkLst>
        </pc:spChg>
        <pc:spChg chg="mod">
          <ac:chgData name="Aizhan Kassymova" userId="116eda05-19b7-4ab1-b111-75ad639c04ed" providerId="ADAL" clId="{A4A10853-3298-8943-B9D8-07AA388C5B61}" dt="2022-08-02T13:50:46.769" v="2112" actId="255"/>
          <ac:spMkLst>
            <pc:docMk/>
            <pc:sldMk cId="736399728" sldId="1095"/>
            <ac:spMk id="12" creationId="{B958CE44-F1A4-924D-8CEA-640B52DBA4DF}"/>
          </ac:spMkLst>
        </pc:spChg>
        <pc:spChg chg="del">
          <ac:chgData name="Aizhan Kassymova" userId="116eda05-19b7-4ab1-b111-75ad639c04ed" providerId="ADAL" clId="{A4A10853-3298-8943-B9D8-07AA388C5B61}" dt="2022-08-02T13:23:56.031" v="830" actId="478"/>
          <ac:spMkLst>
            <pc:docMk/>
            <pc:sldMk cId="736399728" sldId="1095"/>
            <ac:spMk id="13" creationId="{469890C8-B9BA-F74B-84CA-6B1BAB0F6B31}"/>
          </ac:spMkLst>
        </pc:spChg>
        <pc:spChg chg="add mod">
          <ac:chgData name="Aizhan Kassymova" userId="116eda05-19b7-4ab1-b111-75ad639c04ed" providerId="ADAL" clId="{A4A10853-3298-8943-B9D8-07AA388C5B61}" dt="2022-08-02T13:23:56.348" v="831"/>
          <ac:spMkLst>
            <pc:docMk/>
            <pc:sldMk cId="736399728" sldId="1095"/>
            <ac:spMk id="14" creationId="{A8AB1501-159F-6FB5-6929-25A37B5B9116}"/>
          </ac:spMkLst>
        </pc:spChg>
      </pc:sldChg>
      <pc:sldChg chg="addSp delSp modSp mod modAnim">
        <pc:chgData name="Aizhan Kassymova" userId="116eda05-19b7-4ab1-b111-75ad639c04ed" providerId="ADAL" clId="{A4A10853-3298-8943-B9D8-07AA388C5B61}" dt="2022-08-02T13:42:06.438" v="1690" actId="255"/>
        <pc:sldMkLst>
          <pc:docMk/>
          <pc:sldMk cId="3933713623" sldId="1097"/>
        </pc:sldMkLst>
        <pc:spChg chg="mod">
          <ac:chgData name="Aizhan Kassymova" userId="116eda05-19b7-4ab1-b111-75ad639c04ed" providerId="ADAL" clId="{A4A10853-3298-8943-B9D8-07AA388C5B61}" dt="2022-08-02T13:35:28.859" v="1683" actId="20577"/>
          <ac:spMkLst>
            <pc:docMk/>
            <pc:sldMk cId="3933713623" sldId="1097"/>
            <ac:spMk id="2" creationId="{3B8CD900-19EC-824C-BF74-AADFBF5A172E}"/>
          </ac:spMkLst>
        </pc:spChg>
        <pc:spChg chg="del">
          <ac:chgData name="Aizhan Kassymova" userId="116eda05-19b7-4ab1-b111-75ad639c04ed" providerId="ADAL" clId="{A4A10853-3298-8943-B9D8-07AA388C5B61}" dt="2022-08-02T13:23:47.308" v="826" actId="478"/>
          <ac:spMkLst>
            <pc:docMk/>
            <pc:sldMk cId="3933713623" sldId="1097"/>
            <ac:spMk id="4" creationId="{81F71E3E-46C8-564B-892B-6C69AC246E56}"/>
          </ac:spMkLst>
        </pc:spChg>
        <pc:spChg chg="add mod">
          <ac:chgData name="Aizhan Kassymova" userId="116eda05-19b7-4ab1-b111-75ad639c04ed" providerId="ADAL" clId="{A4A10853-3298-8943-B9D8-07AA388C5B61}" dt="2022-08-02T13:23:47.709" v="827"/>
          <ac:spMkLst>
            <pc:docMk/>
            <pc:sldMk cId="3933713623" sldId="1097"/>
            <ac:spMk id="5" creationId="{E42B97F0-3373-49BC-F743-8B3BB5F52859}"/>
          </ac:spMkLst>
        </pc:spChg>
        <pc:spChg chg="mod">
          <ac:chgData name="Aizhan Kassymova" userId="116eda05-19b7-4ab1-b111-75ad639c04ed" providerId="ADAL" clId="{A4A10853-3298-8943-B9D8-07AA388C5B61}" dt="2022-08-02T13:42:06.438" v="1690" actId="255"/>
          <ac:spMkLst>
            <pc:docMk/>
            <pc:sldMk cId="3933713623" sldId="1097"/>
            <ac:spMk id="128" creationId="{2C2F9B28-FDD9-B047-936F-1DE26AECFD6E}"/>
          </ac:spMkLst>
        </pc:spChg>
      </pc:sldChg>
      <pc:sldChg chg="addSp delSp modSp mod">
        <pc:chgData name="Aizhan Kassymova" userId="116eda05-19b7-4ab1-b111-75ad639c04ed" providerId="ADAL" clId="{A4A10853-3298-8943-B9D8-07AA388C5B61}" dt="2022-08-02T13:34:46.739" v="1677" actId="20577"/>
        <pc:sldMkLst>
          <pc:docMk/>
          <pc:sldMk cId="277404032" sldId="1102"/>
        </pc:sldMkLst>
        <pc:spChg chg="mod">
          <ac:chgData name="Aizhan Kassymova" userId="116eda05-19b7-4ab1-b111-75ad639c04ed" providerId="ADAL" clId="{A4A10853-3298-8943-B9D8-07AA388C5B61}" dt="2022-08-02T13:29:46.686" v="1176" actId="20577"/>
          <ac:spMkLst>
            <pc:docMk/>
            <pc:sldMk cId="277404032" sldId="1102"/>
            <ac:spMk id="2" creationId="{3B8CD900-19EC-824C-BF74-AADFBF5A172E}"/>
          </ac:spMkLst>
        </pc:spChg>
        <pc:spChg chg="del">
          <ac:chgData name="Aizhan Kassymova" userId="116eda05-19b7-4ab1-b111-75ad639c04ed" providerId="ADAL" clId="{A4A10853-3298-8943-B9D8-07AA388C5B61}" dt="2022-08-02T13:23:41.571" v="824" actId="478"/>
          <ac:spMkLst>
            <pc:docMk/>
            <pc:sldMk cId="277404032" sldId="1102"/>
            <ac:spMk id="20" creationId="{CB301DF9-007E-7F42-9982-6FB05291D925}"/>
          </ac:spMkLst>
        </pc:spChg>
        <pc:spChg chg="add mod">
          <ac:chgData name="Aizhan Kassymova" userId="116eda05-19b7-4ab1-b111-75ad639c04ed" providerId="ADAL" clId="{A4A10853-3298-8943-B9D8-07AA388C5B61}" dt="2022-08-02T13:23:41.963" v="825"/>
          <ac:spMkLst>
            <pc:docMk/>
            <pc:sldMk cId="277404032" sldId="1102"/>
            <ac:spMk id="21" creationId="{45DFA105-3666-F3C8-7E19-B1A8B13B492E}"/>
          </ac:spMkLst>
        </pc:spChg>
        <pc:spChg chg="mod">
          <ac:chgData name="Aizhan Kassymova" userId="116eda05-19b7-4ab1-b111-75ad639c04ed" providerId="ADAL" clId="{A4A10853-3298-8943-B9D8-07AA388C5B61}" dt="2022-08-02T13:32:51.559" v="1533" actId="20577"/>
          <ac:spMkLst>
            <pc:docMk/>
            <pc:sldMk cId="277404032" sldId="1102"/>
            <ac:spMk id="277" creationId="{0F916DA5-15D2-0A42-8C9B-01DCE4B192B4}"/>
          </ac:spMkLst>
        </pc:spChg>
        <pc:spChg chg="mod">
          <ac:chgData name="Aizhan Kassymova" userId="116eda05-19b7-4ab1-b111-75ad639c04ed" providerId="ADAL" clId="{A4A10853-3298-8943-B9D8-07AA388C5B61}" dt="2022-08-02T13:33:57.189" v="1588" actId="1076"/>
          <ac:spMkLst>
            <pc:docMk/>
            <pc:sldMk cId="277404032" sldId="1102"/>
            <ac:spMk id="278" creationId="{0308811F-F83C-684C-9A70-7056E7030121}"/>
          </ac:spMkLst>
        </pc:spChg>
        <pc:spChg chg="mod">
          <ac:chgData name="Aizhan Kassymova" userId="116eda05-19b7-4ab1-b111-75ad639c04ed" providerId="ADAL" clId="{A4A10853-3298-8943-B9D8-07AA388C5B61}" dt="2022-08-02T13:34:01.551" v="1589" actId="255"/>
          <ac:spMkLst>
            <pc:docMk/>
            <pc:sldMk cId="277404032" sldId="1102"/>
            <ac:spMk id="279" creationId="{DFDB1254-258A-D74F-9312-2F08048EE0A6}"/>
          </ac:spMkLst>
        </pc:spChg>
        <pc:spChg chg="mod">
          <ac:chgData name="Aizhan Kassymova" userId="116eda05-19b7-4ab1-b111-75ad639c04ed" providerId="ADAL" clId="{A4A10853-3298-8943-B9D8-07AA388C5B61}" dt="2022-08-02T13:32:59.427" v="1541" actId="20577"/>
          <ac:spMkLst>
            <pc:docMk/>
            <pc:sldMk cId="277404032" sldId="1102"/>
            <ac:spMk id="283" creationId="{B3C9350B-DCA6-5E4A-91AA-5C2AD14EC263}"/>
          </ac:spMkLst>
        </pc:spChg>
        <pc:spChg chg="mod">
          <ac:chgData name="Aizhan Kassymova" userId="116eda05-19b7-4ab1-b111-75ad639c04ed" providerId="ADAL" clId="{A4A10853-3298-8943-B9D8-07AA388C5B61}" dt="2022-08-02T13:34:32.397" v="1653" actId="20577"/>
          <ac:spMkLst>
            <pc:docMk/>
            <pc:sldMk cId="277404032" sldId="1102"/>
            <ac:spMk id="286" creationId="{8F7D97AE-E89E-684A-9571-5959DA8E3347}"/>
          </ac:spMkLst>
        </pc:spChg>
        <pc:spChg chg="mod">
          <ac:chgData name="Aizhan Kassymova" userId="116eda05-19b7-4ab1-b111-75ad639c04ed" providerId="ADAL" clId="{A4A10853-3298-8943-B9D8-07AA388C5B61}" dt="2022-08-02T13:34:16.066" v="1611" actId="20577"/>
          <ac:spMkLst>
            <pc:docMk/>
            <pc:sldMk cId="277404032" sldId="1102"/>
            <ac:spMk id="287" creationId="{A5362E3E-8643-6A43-A4FE-BD56FF4F0BD3}"/>
          </ac:spMkLst>
        </pc:spChg>
        <pc:spChg chg="mod">
          <ac:chgData name="Aizhan Kassymova" userId="116eda05-19b7-4ab1-b111-75ad639c04ed" providerId="ADAL" clId="{A4A10853-3298-8943-B9D8-07AA388C5B61}" dt="2022-08-02T13:34:46.739" v="1677" actId="20577"/>
          <ac:spMkLst>
            <pc:docMk/>
            <pc:sldMk cId="277404032" sldId="1102"/>
            <ac:spMk id="288" creationId="{2FE71CF3-191A-C44F-839C-1CF4D7DFFAA5}"/>
          </ac:spMkLst>
        </pc:spChg>
      </pc:sldChg>
      <pc:sldChg chg="addSp delSp modSp mod">
        <pc:chgData name="Aizhan Kassymova" userId="116eda05-19b7-4ab1-b111-75ad639c04ed" providerId="ADAL" clId="{A4A10853-3298-8943-B9D8-07AA388C5B61}" dt="2022-08-02T13:29:24.888" v="1139" actId="1076"/>
        <pc:sldMkLst>
          <pc:docMk/>
          <pc:sldMk cId="2173901457" sldId="1103"/>
        </pc:sldMkLst>
        <pc:spChg chg="mod">
          <ac:chgData name="Aizhan Kassymova" userId="116eda05-19b7-4ab1-b111-75ad639c04ed" providerId="ADAL" clId="{A4A10853-3298-8943-B9D8-07AA388C5B61}" dt="2022-08-02T13:24:50.612" v="886" actId="20577"/>
          <ac:spMkLst>
            <pc:docMk/>
            <pc:sldMk cId="2173901457" sldId="1103"/>
            <ac:spMk id="2" creationId="{3B8CD900-19EC-824C-BF74-AADFBF5A172E}"/>
          </ac:spMkLst>
        </pc:spChg>
        <pc:spChg chg="mod">
          <ac:chgData name="Aizhan Kassymova" userId="116eda05-19b7-4ab1-b111-75ad639c04ed" providerId="ADAL" clId="{A4A10853-3298-8943-B9D8-07AA388C5B61}" dt="2022-08-02T13:29:21.948" v="1138" actId="1076"/>
          <ac:spMkLst>
            <pc:docMk/>
            <pc:sldMk cId="2173901457" sldId="1103"/>
            <ac:spMk id="133" creationId="{4EEECEF7-BD4D-FD41-9A84-F2FC20AA2A09}"/>
          </ac:spMkLst>
        </pc:spChg>
        <pc:spChg chg="mod">
          <ac:chgData name="Aizhan Kassymova" userId="116eda05-19b7-4ab1-b111-75ad639c04ed" providerId="ADAL" clId="{A4A10853-3298-8943-B9D8-07AA388C5B61}" dt="2022-08-02T13:29:24.888" v="1139" actId="1076"/>
          <ac:spMkLst>
            <pc:docMk/>
            <pc:sldMk cId="2173901457" sldId="1103"/>
            <ac:spMk id="134" creationId="{FC061EBE-026B-F943-BBD5-748F965BF879}"/>
          </ac:spMkLst>
        </pc:spChg>
        <pc:spChg chg="mod">
          <ac:chgData name="Aizhan Kassymova" userId="116eda05-19b7-4ab1-b111-75ad639c04ed" providerId="ADAL" clId="{A4A10853-3298-8943-B9D8-07AA388C5B61}" dt="2022-08-02T13:27:26.889" v="974" actId="20577"/>
          <ac:spMkLst>
            <pc:docMk/>
            <pc:sldMk cId="2173901457" sldId="1103"/>
            <ac:spMk id="136" creationId="{1C592E58-CF36-1C40-A0FA-08F6B84985C4}"/>
          </ac:spMkLst>
        </pc:spChg>
        <pc:spChg chg="mod">
          <ac:chgData name="Aizhan Kassymova" userId="116eda05-19b7-4ab1-b111-75ad639c04ed" providerId="ADAL" clId="{A4A10853-3298-8943-B9D8-07AA388C5B61}" dt="2022-08-02T13:27:11.503" v="972" actId="255"/>
          <ac:spMkLst>
            <pc:docMk/>
            <pc:sldMk cId="2173901457" sldId="1103"/>
            <ac:spMk id="139" creationId="{88457A8D-2DB2-C848-9B52-93F5252D0E1B}"/>
          </ac:spMkLst>
        </pc:spChg>
        <pc:spChg chg="mod">
          <ac:chgData name="Aizhan Kassymova" userId="116eda05-19b7-4ab1-b111-75ad639c04ed" providerId="ADAL" clId="{A4A10853-3298-8943-B9D8-07AA388C5B61}" dt="2022-08-02T13:28:40.976" v="1072" actId="20577"/>
          <ac:spMkLst>
            <pc:docMk/>
            <pc:sldMk cId="2173901457" sldId="1103"/>
            <ac:spMk id="148" creationId="{BE3B5056-5F96-5946-AEC3-17140DB163F4}"/>
          </ac:spMkLst>
        </pc:spChg>
        <pc:spChg chg="mod">
          <ac:chgData name="Aizhan Kassymova" userId="116eda05-19b7-4ab1-b111-75ad639c04ed" providerId="ADAL" clId="{A4A10853-3298-8943-B9D8-07AA388C5B61}" dt="2022-08-02T13:28:12.986" v="1033" actId="20577"/>
          <ac:spMkLst>
            <pc:docMk/>
            <pc:sldMk cId="2173901457" sldId="1103"/>
            <ac:spMk id="150" creationId="{975D136A-FEFB-9E40-BA33-B33E91228F15}"/>
          </ac:spMkLst>
        </pc:spChg>
        <pc:spChg chg="mod">
          <ac:chgData name="Aizhan Kassymova" userId="116eda05-19b7-4ab1-b111-75ad639c04ed" providerId="ADAL" clId="{A4A10853-3298-8943-B9D8-07AA388C5B61}" dt="2022-08-02T13:28:30.555" v="1060" actId="20577"/>
          <ac:spMkLst>
            <pc:docMk/>
            <pc:sldMk cId="2173901457" sldId="1103"/>
            <ac:spMk id="151" creationId="{50D62C6A-4C80-854F-A4B8-723E99A5A7F0}"/>
          </ac:spMkLst>
        </pc:spChg>
        <pc:spChg chg="mod">
          <ac:chgData name="Aizhan Kassymova" userId="116eda05-19b7-4ab1-b111-75ad639c04ed" providerId="ADAL" clId="{A4A10853-3298-8943-B9D8-07AA388C5B61}" dt="2022-08-02T13:28:21.207" v="1049" actId="20577"/>
          <ac:spMkLst>
            <pc:docMk/>
            <pc:sldMk cId="2173901457" sldId="1103"/>
            <ac:spMk id="152" creationId="{A79D3A45-C33B-7046-9088-A02FAACCA14B}"/>
          </ac:spMkLst>
        </pc:spChg>
        <pc:spChg chg="mod">
          <ac:chgData name="Aizhan Kassymova" userId="116eda05-19b7-4ab1-b111-75ad639c04ed" providerId="ADAL" clId="{A4A10853-3298-8943-B9D8-07AA388C5B61}" dt="2022-08-02T13:28:17.160" v="1040" actId="20577"/>
          <ac:spMkLst>
            <pc:docMk/>
            <pc:sldMk cId="2173901457" sldId="1103"/>
            <ac:spMk id="153" creationId="{F3520259-D4C5-3340-8000-3B8C746A7797}"/>
          </ac:spMkLst>
        </pc:spChg>
        <pc:spChg chg="mod">
          <ac:chgData name="Aizhan Kassymova" userId="116eda05-19b7-4ab1-b111-75ad639c04ed" providerId="ADAL" clId="{A4A10853-3298-8943-B9D8-07AA388C5B61}" dt="2022-08-02T13:28:54.774" v="1094" actId="20577"/>
          <ac:spMkLst>
            <pc:docMk/>
            <pc:sldMk cId="2173901457" sldId="1103"/>
            <ac:spMk id="173" creationId="{1058B2AB-1EA8-1A46-9E03-D8FFDD9E541B}"/>
          </ac:spMkLst>
        </pc:spChg>
        <pc:spChg chg="mod">
          <ac:chgData name="Aizhan Kassymova" userId="116eda05-19b7-4ab1-b111-75ad639c04ed" providerId="ADAL" clId="{A4A10853-3298-8943-B9D8-07AA388C5B61}" dt="2022-08-02T13:28:48.261" v="1082" actId="20577"/>
          <ac:spMkLst>
            <pc:docMk/>
            <pc:sldMk cId="2173901457" sldId="1103"/>
            <ac:spMk id="177" creationId="{DC53D19A-63B2-7141-9008-9BC3F678052E}"/>
          </ac:spMkLst>
        </pc:spChg>
        <pc:spChg chg="mod">
          <ac:chgData name="Aizhan Kassymova" userId="116eda05-19b7-4ab1-b111-75ad639c04ed" providerId="ADAL" clId="{A4A10853-3298-8943-B9D8-07AA388C5B61}" dt="2022-08-02T13:29:10.284" v="1125" actId="20577"/>
          <ac:spMkLst>
            <pc:docMk/>
            <pc:sldMk cId="2173901457" sldId="1103"/>
            <ac:spMk id="178" creationId="{668FFB30-2FA6-AE41-99EF-4D74E37F3EF5}"/>
          </ac:spMkLst>
        </pc:spChg>
        <pc:spChg chg="mod">
          <ac:chgData name="Aizhan Kassymova" userId="116eda05-19b7-4ab1-b111-75ad639c04ed" providerId="ADAL" clId="{A4A10853-3298-8943-B9D8-07AA388C5B61}" dt="2022-08-02T13:29:03.500" v="1114" actId="20577"/>
          <ac:spMkLst>
            <pc:docMk/>
            <pc:sldMk cId="2173901457" sldId="1103"/>
            <ac:spMk id="179" creationId="{9646084A-4EA0-5345-8A3E-91D3475359E6}"/>
          </ac:spMkLst>
        </pc:spChg>
        <pc:spChg chg="mod">
          <ac:chgData name="Aizhan Kassymova" userId="116eda05-19b7-4ab1-b111-75ad639c04ed" providerId="ADAL" clId="{A4A10853-3298-8943-B9D8-07AA388C5B61}" dt="2022-08-02T13:29:00.004" v="1105" actId="20577"/>
          <ac:spMkLst>
            <pc:docMk/>
            <pc:sldMk cId="2173901457" sldId="1103"/>
            <ac:spMk id="180" creationId="{9FDE009F-BD4C-6B4C-A66D-690533C0F57F}"/>
          </ac:spMkLst>
        </pc:spChg>
        <pc:spChg chg="mod">
          <ac:chgData name="Aizhan Kassymova" userId="116eda05-19b7-4ab1-b111-75ad639c04ed" providerId="ADAL" clId="{A4A10853-3298-8943-B9D8-07AA388C5B61}" dt="2022-08-02T13:27:53.575" v="996" actId="20577"/>
          <ac:spMkLst>
            <pc:docMk/>
            <pc:sldMk cId="2173901457" sldId="1103"/>
            <ac:spMk id="187" creationId="{20A57016-2D36-9945-9BC2-7F8B323410D1}"/>
          </ac:spMkLst>
        </pc:spChg>
        <pc:spChg chg="mod">
          <ac:chgData name="Aizhan Kassymova" userId="116eda05-19b7-4ab1-b111-75ad639c04ed" providerId="ADAL" clId="{A4A10853-3298-8943-B9D8-07AA388C5B61}" dt="2022-08-02T13:27:45.034" v="984" actId="20577"/>
          <ac:spMkLst>
            <pc:docMk/>
            <pc:sldMk cId="2173901457" sldId="1103"/>
            <ac:spMk id="191" creationId="{A1B9282E-64F8-1442-8F95-7A9813CE8F60}"/>
          </ac:spMkLst>
        </pc:spChg>
        <pc:spChg chg="mod">
          <ac:chgData name="Aizhan Kassymova" userId="116eda05-19b7-4ab1-b111-75ad639c04ed" providerId="ADAL" clId="{A4A10853-3298-8943-B9D8-07AA388C5B61}" dt="2022-08-02T13:28:08.903" v="1023" actId="20577"/>
          <ac:spMkLst>
            <pc:docMk/>
            <pc:sldMk cId="2173901457" sldId="1103"/>
            <ac:spMk id="192" creationId="{83782313-46E0-BE46-BEED-BDC4F6A04AD7}"/>
          </ac:spMkLst>
        </pc:spChg>
        <pc:spChg chg="mod">
          <ac:chgData name="Aizhan Kassymova" userId="116eda05-19b7-4ab1-b111-75ad639c04ed" providerId="ADAL" clId="{A4A10853-3298-8943-B9D8-07AA388C5B61}" dt="2022-08-02T13:28:01.572" v="1012" actId="20577"/>
          <ac:spMkLst>
            <pc:docMk/>
            <pc:sldMk cId="2173901457" sldId="1103"/>
            <ac:spMk id="193" creationId="{E3A71501-A89A-D249-84FB-20D98047A254}"/>
          </ac:spMkLst>
        </pc:spChg>
        <pc:spChg chg="mod">
          <ac:chgData name="Aizhan Kassymova" userId="116eda05-19b7-4ab1-b111-75ad639c04ed" providerId="ADAL" clId="{A4A10853-3298-8943-B9D8-07AA388C5B61}" dt="2022-08-02T13:27:57.750" v="1003" actId="20577"/>
          <ac:spMkLst>
            <pc:docMk/>
            <pc:sldMk cId="2173901457" sldId="1103"/>
            <ac:spMk id="194" creationId="{6C7F0039-C145-9D4F-92E4-1AF9B0406DA4}"/>
          </ac:spMkLst>
        </pc:spChg>
        <pc:spChg chg="del">
          <ac:chgData name="Aizhan Kassymova" userId="116eda05-19b7-4ab1-b111-75ad639c04ed" providerId="ADAL" clId="{A4A10853-3298-8943-B9D8-07AA388C5B61}" dt="2022-08-02T13:23:37.167" v="822" actId="478"/>
          <ac:spMkLst>
            <pc:docMk/>
            <pc:sldMk cId="2173901457" sldId="1103"/>
            <ac:spMk id="209" creationId="{1BB112E7-9179-7C48-99F0-38E45F5BCFEB}"/>
          </ac:spMkLst>
        </pc:spChg>
        <pc:spChg chg="mod">
          <ac:chgData name="Aizhan Kassymova" userId="116eda05-19b7-4ab1-b111-75ad639c04ed" providerId="ADAL" clId="{A4A10853-3298-8943-B9D8-07AA388C5B61}" dt="2022-08-02T13:26:48.974" v="937" actId="1076"/>
          <ac:spMkLst>
            <pc:docMk/>
            <pc:sldMk cId="2173901457" sldId="1103"/>
            <ac:spMk id="256" creationId="{08227C49-D6DA-834A-88D1-4F61E7C3A2C1}"/>
          </ac:spMkLst>
        </pc:spChg>
        <pc:spChg chg="mod">
          <ac:chgData name="Aizhan Kassymova" userId="116eda05-19b7-4ab1-b111-75ad639c04ed" providerId="ADAL" clId="{A4A10853-3298-8943-B9D8-07AA388C5B61}" dt="2022-08-02T13:26:35.647" v="935"/>
          <ac:spMkLst>
            <pc:docMk/>
            <pc:sldMk cId="2173901457" sldId="1103"/>
            <ac:spMk id="257" creationId="{3B2C1C25-63A3-9D42-A34A-56DE5B3AC226}"/>
          </ac:spMkLst>
        </pc:spChg>
        <pc:spChg chg="mod">
          <ac:chgData name="Aizhan Kassymova" userId="116eda05-19b7-4ab1-b111-75ad639c04ed" providerId="ADAL" clId="{A4A10853-3298-8943-B9D8-07AA388C5B61}" dt="2022-08-02T13:26:35.647" v="935"/>
          <ac:spMkLst>
            <pc:docMk/>
            <pc:sldMk cId="2173901457" sldId="1103"/>
            <ac:spMk id="259" creationId="{9B8AF1CA-3C6F-F243-9464-0DF4CA71C4FF}"/>
          </ac:spMkLst>
        </pc:spChg>
        <pc:spChg chg="mod">
          <ac:chgData name="Aizhan Kassymova" userId="116eda05-19b7-4ab1-b111-75ad639c04ed" providerId="ADAL" clId="{A4A10853-3298-8943-B9D8-07AA388C5B61}" dt="2022-08-02T13:26:35.647" v="935"/>
          <ac:spMkLst>
            <pc:docMk/>
            <pc:sldMk cId="2173901457" sldId="1103"/>
            <ac:spMk id="260" creationId="{70A5AF43-DDA0-2A40-9B92-B39F358268CD}"/>
          </ac:spMkLst>
        </pc:spChg>
        <pc:spChg chg="add mod">
          <ac:chgData name="Aizhan Kassymova" userId="116eda05-19b7-4ab1-b111-75ad639c04ed" providerId="ADAL" clId="{A4A10853-3298-8943-B9D8-07AA388C5B61}" dt="2022-08-02T13:23:37.520" v="823"/>
          <ac:spMkLst>
            <pc:docMk/>
            <pc:sldMk cId="2173901457" sldId="1103"/>
            <ac:spMk id="262" creationId="{D19858C7-D676-1AF0-6031-732A0CD3EEC2}"/>
          </ac:spMkLst>
        </pc:spChg>
        <pc:grpChg chg="mod">
          <ac:chgData name="Aizhan Kassymova" userId="116eda05-19b7-4ab1-b111-75ad639c04ed" providerId="ADAL" clId="{A4A10853-3298-8943-B9D8-07AA388C5B61}" dt="2022-08-02T13:26:35.647" v="935"/>
          <ac:grpSpMkLst>
            <pc:docMk/>
            <pc:sldMk cId="2173901457" sldId="1103"/>
            <ac:grpSpMk id="255" creationId="{A688A9DA-2CE4-9245-B0CF-12C3AB6DA03D}"/>
          </ac:grpSpMkLst>
        </pc:grpChg>
        <pc:grpChg chg="mod">
          <ac:chgData name="Aizhan Kassymova" userId="116eda05-19b7-4ab1-b111-75ad639c04ed" providerId="ADAL" clId="{A4A10853-3298-8943-B9D8-07AA388C5B61}" dt="2022-08-02T13:26:35.647" v="935"/>
          <ac:grpSpMkLst>
            <pc:docMk/>
            <pc:sldMk cId="2173901457" sldId="1103"/>
            <ac:grpSpMk id="258" creationId="{9141C6D7-5B52-C14E-B286-0BE1FAEACCB8}"/>
          </ac:grpSpMkLst>
        </pc:grpChg>
      </pc:sldChg>
      <pc:sldChg chg="addSp delSp modSp mod">
        <pc:chgData name="Aizhan Kassymova" userId="116eda05-19b7-4ab1-b111-75ad639c04ed" providerId="ADAL" clId="{A4A10853-3298-8943-B9D8-07AA388C5B61}" dt="2022-08-02T13:23:33.209" v="821"/>
        <pc:sldMkLst>
          <pc:docMk/>
          <pc:sldMk cId="1873688477" sldId="1108"/>
        </pc:sldMkLst>
        <pc:spChg chg="mod">
          <ac:chgData name="Aizhan Kassymova" userId="116eda05-19b7-4ab1-b111-75ad639c04ed" providerId="ADAL" clId="{A4A10853-3298-8943-B9D8-07AA388C5B61}" dt="2022-08-02T13:21:58.952" v="680" actId="20577"/>
          <ac:spMkLst>
            <pc:docMk/>
            <pc:sldMk cId="1873688477" sldId="1108"/>
            <ac:spMk id="8" creationId="{95E1F04B-A3B3-534D-A252-A4AC29C657DE}"/>
          </ac:spMkLst>
        </pc:spChg>
        <pc:spChg chg="mod">
          <ac:chgData name="Aizhan Kassymova" userId="116eda05-19b7-4ab1-b111-75ad639c04ed" providerId="ADAL" clId="{A4A10853-3298-8943-B9D8-07AA388C5B61}" dt="2022-08-02T13:23:22.698" v="819" actId="1076"/>
          <ac:spMkLst>
            <pc:docMk/>
            <pc:sldMk cId="1873688477" sldId="1108"/>
            <ac:spMk id="11" creationId="{CC19030B-5BD3-114F-B249-57401BFC96FB}"/>
          </ac:spMkLst>
        </pc:spChg>
        <pc:spChg chg="del">
          <ac:chgData name="Aizhan Kassymova" userId="116eda05-19b7-4ab1-b111-75ad639c04ed" providerId="ADAL" clId="{A4A10853-3298-8943-B9D8-07AA388C5B61}" dt="2022-08-02T13:23:32.820" v="820" actId="478"/>
          <ac:spMkLst>
            <pc:docMk/>
            <pc:sldMk cId="1873688477" sldId="1108"/>
            <ac:spMk id="91" creationId="{065CB0E2-E88A-814E-8D57-5A55C91AE05E}"/>
          </ac:spMkLst>
        </pc:spChg>
        <pc:spChg chg="add mod">
          <ac:chgData name="Aizhan Kassymova" userId="116eda05-19b7-4ab1-b111-75ad639c04ed" providerId="ADAL" clId="{A4A10853-3298-8943-B9D8-07AA388C5B61}" dt="2022-08-02T13:23:33.209" v="821"/>
          <ac:spMkLst>
            <pc:docMk/>
            <pc:sldMk cId="1873688477" sldId="1108"/>
            <ac:spMk id="92" creationId="{5948BA8B-CE33-DD82-8715-1E58C9F8BAE5}"/>
          </ac:spMkLst>
        </pc:spChg>
        <pc:spChg chg="mod">
          <ac:chgData name="Aizhan Kassymova" userId="116eda05-19b7-4ab1-b111-75ad639c04ed" providerId="ADAL" clId="{A4A10853-3298-8943-B9D8-07AA388C5B61}" dt="2022-08-02T13:23:05.429" v="791" actId="20577"/>
          <ac:spMkLst>
            <pc:docMk/>
            <pc:sldMk cId="1873688477" sldId="1108"/>
            <ac:spMk id="148" creationId="{BE3B5056-5F96-5946-AEC3-17140DB163F4}"/>
          </ac:spMkLst>
        </pc:spChg>
        <pc:spChg chg="mod">
          <ac:chgData name="Aizhan Kassymova" userId="116eda05-19b7-4ab1-b111-75ad639c04ed" providerId="ADAL" clId="{A4A10853-3298-8943-B9D8-07AA388C5B61}" dt="2022-08-02T13:23:16.470" v="818" actId="20577"/>
          <ac:spMkLst>
            <pc:docMk/>
            <pc:sldMk cId="1873688477" sldId="1108"/>
            <ac:spMk id="151" creationId="{50D62C6A-4C80-854F-A4B8-723E99A5A7F0}"/>
          </ac:spMkLst>
        </pc:spChg>
        <pc:spChg chg="mod">
          <ac:chgData name="Aizhan Kassymova" userId="116eda05-19b7-4ab1-b111-75ad639c04ed" providerId="ADAL" clId="{A4A10853-3298-8943-B9D8-07AA388C5B61}" dt="2022-08-02T13:23:11.207" v="807" actId="20577"/>
          <ac:spMkLst>
            <pc:docMk/>
            <pc:sldMk cId="1873688477" sldId="1108"/>
            <ac:spMk id="152" creationId="{A79D3A45-C33B-7046-9088-A02FAACCA14B}"/>
          </ac:spMkLst>
        </pc:spChg>
        <pc:spChg chg="mod">
          <ac:chgData name="Aizhan Kassymova" userId="116eda05-19b7-4ab1-b111-75ad639c04ed" providerId="ADAL" clId="{A4A10853-3298-8943-B9D8-07AA388C5B61}" dt="2022-08-02T13:23:08.219" v="798" actId="20577"/>
          <ac:spMkLst>
            <pc:docMk/>
            <pc:sldMk cId="1873688477" sldId="1108"/>
            <ac:spMk id="153" creationId="{F3520259-D4C5-3340-8000-3B8C746A7797}"/>
          </ac:spMkLst>
        </pc:spChg>
        <pc:spChg chg="mod">
          <ac:chgData name="Aizhan Kassymova" userId="116eda05-19b7-4ab1-b111-75ad639c04ed" providerId="ADAL" clId="{A4A10853-3298-8943-B9D8-07AA388C5B61}" dt="2022-08-02T13:22:37.208" v="751" actId="20577"/>
          <ac:spMkLst>
            <pc:docMk/>
            <pc:sldMk cId="1873688477" sldId="1108"/>
            <ac:spMk id="173" creationId="{1058B2AB-1EA8-1A46-9E03-D8FFDD9E541B}"/>
          </ac:spMkLst>
        </pc:spChg>
        <pc:spChg chg="mod">
          <ac:chgData name="Aizhan Kassymova" userId="116eda05-19b7-4ab1-b111-75ad639c04ed" providerId="ADAL" clId="{A4A10853-3298-8943-B9D8-07AA388C5B61}" dt="2022-08-02T13:22:30.364" v="739" actId="20577"/>
          <ac:spMkLst>
            <pc:docMk/>
            <pc:sldMk cId="1873688477" sldId="1108"/>
            <ac:spMk id="177" creationId="{DC53D19A-63B2-7141-9008-9BC3F678052E}"/>
          </ac:spMkLst>
        </pc:spChg>
        <pc:spChg chg="mod">
          <ac:chgData name="Aizhan Kassymova" userId="116eda05-19b7-4ab1-b111-75ad639c04ed" providerId="ADAL" clId="{A4A10853-3298-8943-B9D8-07AA388C5B61}" dt="2022-08-02T13:22:50.013" v="778" actId="20577"/>
          <ac:spMkLst>
            <pc:docMk/>
            <pc:sldMk cId="1873688477" sldId="1108"/>
            <ac:spMk id="178" creationId="{668FFB30-2FA6-AE41-99EF-4D74E37F3EF5}"/>
          </ac:spMkLst>
        </pc:spChg>
        <pc:spChg chg="mod">
          <ac:chgData name="Aizhan Kassymova" userId="116eda05-19b7-4ab1-b111-75ad639c04ed" providerId="ADAL" clId="{A4A10853-3298-8943-B9D8-07AA388C5B61}" dt="2022-08-02T13:22:44.131" v="767" actId="20577"/>
          <ac:spMkLst>
            <pc:docMk/>
            <pc:sldMk cId="1873688477" sldId="1108"/>
            <ac:spMk id="179" creationId="{9646084A-4EA0-5345-8A3E-91D3475359E6}"/>
          </ac:spMkLst>
        </pc:spChg>
        <pc:spChg chg="mod">
          <ac:chgData name="Aizhan Kassymova" userId="116eda05-19b7-4ab1-b111-75ad639c04ed" providerId="ADAL" clId="{A4A10853-3298-8943-B9D8-07AA388C5B61}" dt="2022-08-02T13:22:40.486" v="758" actId="20577"/>
          <ac:spMkLst>
            <pc:docMk/>
            <pc:sldMk cId="1873688477" sldId="1108"/>
            <ac:spMk id="180" creationId="{9FDE009F-BD4C-6B4C-A66D-690533C0F57F}"/>
          </ac:spMkLst>
        </pc:spChg>
        <pc:spChg chg="mod">
          <ac:chgData name="Aizhan Kassymova" userId="116eda05-19b7-4ab1-b111-75ad639c04ed" providerId="ADAL" clId="{A4A10853-3298-8943-B9D8-07AA388C5B61}" dt="2022-08-02T13:22:13.057" v="702" actId="20577"/>
          <ac:spMkLst>
            <pc:docMk/>
            <pc:sldMk cId="1873688477" sldId="1108"/>
            <ac:spMk id="187" creationId="{20A57016-2D36-9945-9BC2-7F8B323410D1}"/>
          </ac:spMkLst>
        </pc:spChg>
        <pc:spChg chg="mod">
          <ac:chgData name="Aizhan Kassymova" userId="116eda05-19b7-4ab1-b111-75ad639c04ed" providerId="ADAL" clId="{A4A10853-3298-8943-B9D8-07AA388C5B61}" dt="2022-08-02T13:22:05.328" v="690" actId="20577"/>
          <ac:spMkLst>
            <pc:docMk/>
            <pc:sldMk cId="1873688477" sldId="1108"/>
            <ac:spMk id="191" creationId="{A1B9282E-64F8-1442-8F95-7A9813CE8F60}"/>
          </ac:spMkLst>
        </pc:spChg>
        <pc:spChg chg="mod">
          <ac:chgData name="Aizhan Kassymova" userId="116eda05-19b7-4ab1-b111-75ad639c04ed" providerId="ADAL" clId="{A4A10853-3298-8943-B9D8-07AA388C5B61}" dt="2022-08-02T13:22:26.449" v="729" actId="20577"/>
          <ac:spMkLst>
            <pc:docMk/>
            <pc:sldMk cId="1873688477" sldId="1108"/>
            <ac:spMk id="192" creationId="{83782313-46E0-BE46-BEED-BDC4F6A04AD7}"/>
          </ac:spMkLst>
        </pc:spChg>
        <pc:spChg chg="mod">
          <ac:chgData name="Aizhan Kassymova" userId="116eda05-19b7-4ab1-b111-75ad639c04ed" providerId="ADAL" clId="{A4A10853-3298-8943-B9D8-07AA388C5B61}" dt="2022-08-02T13:22:20.342" v="718" actId="20577"/>
          <ac:spMkLst>
            <pc:docMk/>
            <pc:sldMk cId="1873688477" sldId="1108"/>
            <ac:spMk id="193" creationId="{E3A71501-A89A-D249-84FB-20D98047A254}"/>
          </ac:spMkLst>
        </pc:spChg>
        <pc:spChg chg="mod">
          <ac:chgData name="Aizhan Kassymova" userId="116eda05-19b7-4ab1-b111-75ad639c04ed" providerId="ADAL" clId="{A4A10853-3298-8943-B9D8-07AA388C5B61}" dt="2022-08-02T13:22:16.536" v="709" actId="20577"/>
          <ac:spMkLst>
            <pc:docMk/>
            <pc:sldMk cId="1873688477" sldId="1108"/>
            <ac:spMk id="194" creationId="{6C7F0039-C145-9D4F-92E4-1AF9B0406DA4}"/>
          </ac:spMkLst>
        </pc:spChg>
        <pc:spChg chg="mod">
          <ac:chgData name="Aizhan Kassymova" userId="116eda05-19b7-4ab1-b111-75ad639c04ed" providerId="ADAL" clId="{A4A10853-3298-8943-B9D8-07AA388C5B61}" dt="2022-08-02T13:21:55.919" v="674" actId="20577"/>
          <ac:spMkLst>
            <pc:docMk/>
            <pc:sldMk cId="1873688477" sldId="1108"/>
            <ac:spMk id="263" creationId="{DC4B02DA-C340-9945-87C2-952E1901FB43}"/>
          </ac:spMkLst>
        </pc:spChg>
      </pc:sldChg>
      <pc:sldChg chg="modSp mod modAnim">
        <pc:chgData name="Aizhan Kassymova" userId="116eda05-19b7-4ab1-b111-75ad639c04ed" providerId="ADAL" clId="{A4A10853-3298-8943-B9D8-07AA388C5B61}" dt="2022-08-02T13:21:39.204" v="668" actId="20577"/>
        <pc:sldMkLst>
          <pc:docMk/>
          <pc:sldMk cId="1313520129" sldId="1110"/>
        </pc:sldMkLst>
        <pc:spChg chg="mod">
          <ac:chgData name="Aizhan Kassymova" userId="116eda05-19b7-4ab1-b111-75ad639c04ed" providerId="ADAL" clId="{A4A10853-3298-8943-B9D8-07AA388C5B61}" dt="2022-08-02T13:21:39.204" v="668" actId="20577"/>
          <ac:spMkLst>
            <pc:docMk/>
            <pc:sldMk cId="1313520129" sldId="1110"/>
            <ac:spMk id="517" creationId="{6893AA1C-B5CC-D446-9A4F-4636B0A87E22}"/>
          </ac:spMkLst>
        </pc:spChg>
      </pc:sldChg>
      <pc:sldChg chg="modNotesTx">
        <pc:chgData name="Aizhan Kassymova" userId="116eda05-19b7-4ab1-b111-75ad639c04ed" providerId="ADAL" clId="{A4A10853-3298-8943-B9D8-07AA388C5B61}" dt="2022-07-27T17:09:07.755" v="607" actId="20577"/>
        <pc:sldMkLst>
          <pc:docMk/>
          <pc:sldMk cId="3648085974" sldId="1114"/>
        </pc:sldMkLst>
      </pc:sldChg>
      <pc:sldChg chg="delSp modSp mod modNotesTx">
        <pc:chgData name="Aizhan Kassymova" userId="116eda05-19b7-4ab1-b111-75ad639c04ed" providerId="ADAL" clId="{A4A10853-3298-8943-B9D8-07AA388C5B61}" dt="2022-07-27T17:04:01.274" v="491" actId="20577"/>
        <pc:sldMkLst>
          <pc:docMk/>
          <pc:sldMk cId="2835833805" sldId="1115"/>
        </pc:sldMkLst>
        <pc:spChg chg="mod">
          <ac:chgData name="Aizhan Kassymova" userId="116eda05-19b7-4ab1-b111-75ad639c04ed" providerId="ADAL" clId="{A4A10853-3298-8943-B9D8-07AA388C5B61}" dt="2022-07-27T16:54:40.386" v="281" actId="20577"/>
          <ac:spMkLst>
            <pc:docMk/>
            <pc:sldMk cId="2835833805" sldId="1115"/>
            <ac:spMk id="2" creationId="{3B8CD900-19EC-824C-BF74-AADFBF5A172E}"/>
          </ac:spMkLst>
        </pc:spChg>
        <pc:spChg chg="mod">
          <ac:chgData name="Aizhan Kassymova" userId="116eda05-19b7-4ab1-b111-75ad639c04ed" providerId="ADAL" clId="{A4A10853-3298-8943-B9D8-07AA388C5B61}" dt="2022-07-27T16:55:21.378" v="294" actId="255"/>
          <ac:spMkLst>
            <pc:docMk/>
            <pc:sldMk cId="2835833805" sldId="1115"/>
            <ac:spMk id="6" creationId="{B81DCC24-3FE7-E745-BC17-3886FB241095}"/>
          </ac:spMkLst>
        </pc:spChg>
        <pc:spChg chg="del mod">
          <ac:chgData name="Aizhan Kassymova" userId="116eda05-19b7-4ab1-b111-75ad639c04ed" providerId="ADAL" clId="{A4A10853-3298-8943-B9D8-07AA388C5B61}" dt="2022-07-27T16:49:25.164" v="2" actId="478"/>
          <ac:spMkLst>
            <pc:docMk/>
            <pc:sldMk cId="2835833805" sldId="1115"/>
            <ac:spMk id="448" creationId="{541DB1DA-FD54-0D21-A8EE-9DE259F544A0}"/>
          </ac:spMkLst>
        </pc:spChg>
        <pc:spChg chg="del">
          <ac:chgData name="Aizhan Kassymova" userId="116eda05-19b7-4ab1-b111-75ad639c04ed" providerId="ADAL" clId="{A4A10853-3298-8943-B9D8-07AA388C5B61}" dt="2022-07-27T16:49:27.833" v="3" actId="478"/>
          <ac:spMkLst>
            <pc:docMk/>
            <pc:sldMk cId="2835833805" sldId="1115"/>
            <ac:spMk id="456" creationId="{A91970E0-58FD-1901-FE0D-34FCA157C68E}"/>
          </ac:spMkLst>
        </pc:spChg>
        <pc:spChg chg="mod">
          <ac:chgData name="Aizhan Kassymova" userId="116eda05-19b7-4ab1-b111-75ad639c04ed" providerId="ADAL" clId="{A4A10853-3298-8943-B9D8-07AA388C5B61}" dt="2022-07-27T16:57:01.985" v="426" actId="20577"/>
          <ac:spMkLst>
            <pc:docMk/>
            <pc:sldMk cId="2835833805" sldId="1115"/>
            <ac:spMk id="517" creationId="{5DD1F129-FF75-B647-8A9A-42B6C0C7E416}"/>
          </ac:spMkLst>
        </pc:spChg>
      </pc:sldChg>
      <pc:sldChg chg="del">
        <pc:chgData name="Aizhan Kassymova" userId="116eda05-19b7-4ab1-b111-75ad639c04ed" providerId="ADAL" clId="{A4A10853-3298-8943-B9D8-07AA388C5B61}" dt="2022-07-27T16:52:54.600" v="107" actId="2696"/>
        <pc:sldMkLst>
          <pc:docMk/>
          <pc:sldMk cId="247591069" sldId="1116"/>
        </pc:sldMkLst>
      </pc:sldChg>
      <pc:sldChg chg="delSp modSp mod modNotesTx">
        <pc:chgData name="Aizhan Kassymova" userId="116eda05-19b7-4ab1-b111-75ad639c04ed" providerId="ADAL" clId="{A4A10853-3298-8943-B9D8-07AA388C5B61}" dt="2022-07-27T17:00:47.580" v="461" actId="20577"/>
        <pc:sldMkLst>
          <pc:docMk/>
          <pc:sldMk cId="3436660107" sldId="1117"/>
        </pc:sldMkLst>
        <pc:spChg chg="mod">
          <ac:chgData name="Aizhan Kassymova" userId="116eda05-19b7-4ab1-b111-75ad639c04ed" providerId="ADAL" clId="{A4A10853-3298-8943-B9D8-07AA388C5B61}" dt="2022-07-27T16:49:52.172" v="35" actId="20577"/>
          <ac:spMkLst>
            <pc:docMk/>
            <pc:sldMk cId="3436660107" sldId="1117"/>
            <ac:spMk id="2" creationId="{3B8CD900-19EC-824C-BF74-AADFBF5A172E}"/>
          </ac:spMkLst>
        </pc:spChg>
        <pc:spChg chg="del">
          <ac:chgData name="Aizhan Kassymova" userId="116eda05-19b7-4ab1-b111-75ad639c04ed" providerId="ADAL" clId="{A4A10853-3298-8943-B9D8-07AA388C5B61}" dt="2022-07-27T16:52:36.404" v="104" actId="478"/>
          <ac:spMkLst>
            <pc:docMk/>
            <pc:sldMk cId="3436660107" sldId="1117"/>
            <ac:spMk id="3" creationId="{11084F46-D79C-3048-9B21-CEBC66650819}"/>
          </ac:spMkLst>
        </pc:spChg>
        <pc:spChg chg="mod">
          <ac:chgData name="Aizhan Kassymova" userId="116eda05-19b7-4ab1-b111-75ad639c04ed" providerId="ADAL" clId="{A4A10853-3298-8943-B9D8-07AA388C5B61}" dt="2022-07-27T16:51:23.972" v="84" actId="14100"/>
          <ac:spMkLst>
            <pc:docMk/>
            <pc:sldMk cId="3436660107" sldId="1117"/>
            <ac:spMk id="4" creationId="{F6E2ACD2-5E28-0840-A1E8-F9AB901FE8BC}"/>
          </ac:spMkLst>
        </pc:spChg>
        <pc:spChg chg="mod">
          <ac:chgData name="Aizhan Kassymova" userId="116eda05-19b7-4ab1-b111-75ad639c04ed" providerId="ADAL" clId="{A4A10853-3298-8943-B9D8-07AA388C5B61}" dt="2022-07-27T16:52:31.990" v="103"/>
          <ac:spMkLst>
            <pc:docMk/>
            <pc:sldMk cId="3436660107" sldId="1117"/>
            <ac:spMk id="9" creationId="{55AB9D8D-7F05-094B-8DA6-3095A7A7A096}"/>
          </ac:spMkLst>
        </pc:spChg>
      </pc:sldChg>
    </pc:docChg>
  </pc:docChgLst>
  <pc:docChgLst>
    <pc:chgData name="Aizhan Kassymova" userId="S::a.kassymova@satbayev.university::116eda05-19b7-4ab1-b111-75ad639c04ed" providerId="AD" clId="Web-{545FD92E-2809-C9A2-37EA-F0F5628636DE}"/>
    <pc:docChg chg="modSld">
      <pc:chgData name="Aizhan Kassymova" userId="S::a.kassymova@satbayev.university::116eda05-19b7-4ab1-b111-75ad639c04ed" providerId="AD" clId="Web-{545FD92E-2809-C9A2-37EA-F0F5628636DE}" dt="2022-07-15T04:07:26.850" v="6" actId="20577"/>
      <pc:docMkLst>
        <pc:docMk/>
      </pc:docMkLst>
      <pc:sldChg chg="modSp">
        <pc:chgData name="Aizhan Kassymova" userId="S::a.kassymova@satbayev.university::116eda05-19b7-4ab1-b111-75ad639c04ed" providerId="AD" clId="Web-{545FD92E-2809-C9A2-37EA-F0F5628636DE}" dt="2022-07-15T04:07:08.865" v="1" actId="1076"/>
        <pc:sldMkLst>
          <pc:docMk/>
          <pc:sldMk cId="618695574" sldId="256"/>
        </pc:sldMkLst>
        <pc:spChg chg="mod">
          <ac:chgData name="Aizhan Kassymova" userId="S::a.kassymova@satbayev.university::116eda05-19b7-4ab1-b111-75ad639c04ed" providerId="AD" clId="Web-{545FD92E-2809-C9A2-37EA-F0F5628636DE}" dt="2022-07-15T04:07:08.865" v="1" actId="1076"/>
          <ac:spMkLst>
            <pc:docMk/>
            <pc:sldMk cId="618695574" sldId="256"/>
            <ac:spMk id="2" creationId="{DE9F32F8-75B0-5A0E-5B02-750E4F25B5F1}"/>
          </ac:spMkLst>
        </pc:spChg>
      </pc:sldChg>
      <pc:sldChg chg="modSp">
        <pc:chgData name="Aizhan Kassymova" userId="S::a.kassymova@satbayev.university::116eda05-19b7-4ab1-b111-75ad639c04ed" providerId="AD" clId="Web-{545FD92E-2809-C9A2-37EA-F0F5628636DE}" dt="2022-07-15T04:07:26.850" v="6" actId="20577"/>
        <pc:sldMkLst>
          <pc:docMk/>
          <pc:sldMk cId="3896205319" sldId="973"/>
        </pc:sldMkLst>
        <pc:spChg chg="mod">
          <ac:chgData name="Aizhan Kassymova" userId="S::a.kassymova@satbayev.university::116eda05-19b7-4ab1-b111-75ad639c04ed" providerId="AD" clId="Web-{545FD92E-2809-C9A2-37EA-F0F5628636DE}" dt="2022-07-15T04:07:26.850" v="6" actId="20577"/>
          <ac:spMkLst>
            <pc:docMk/>
            <pc:sldMk cId="3896205319" sldId="973"/>
            <ac:spMk id="3" creationId="{3442F0EB-D236-E592-A42B-8E35B6662FAD}"/>
          </ac:spMkLst>
        </pc:spChg>
      </pc:sldChg>
    </pc:docChg>
  </pc:docChgLst>
  <pc:docChgLst>
    <pc:chgData name="Aizhan Kassymova" userId="S::a.kassymova@satbayev.university::116eda05-19b7-4ab1-b111-75ad639c04ed" providerId="AD" clId="Web-{BB34A458-414C-3A8F-9BF3-6B0A066D48E5}"/>
    <pc:docChg chg="addSld delSld modSld addMainMaster modMainMaster">
      <pc:chgData name="Aizhan Kassymova" userId="S::a.kassymova@satbayev.university::116eda05-19b7-4ab1-b111-75ad639c04ed" providerId="AD" clId="Web-{BB34A458-414C-3A8F-9BF3-6B0A066D48E5}" dt="2022-07-14T11:03:42.895" v="2872" actId="1076"/>
      <pc:docMkLst>
        <pc:docMk/>
      </pc:docMkLst>
      <pc:sldChg chg="modSp add del modNotes">
        <pc:chgData name="Aizhan Kassymova" userId="S::a.kassymova@satbayev.university::116eda05-19b7-4ab1-b111-75ad639c04ed" providerId="AD" clId="Web-{BB34A458-414C-3A8F-9BF3-6B0A066D48E5}" dt="2022-07-13T11:52:10.646" v="597"/>
        <pc:sldMkLst>
          <pc:docMk/>
          <pc:sldMk cId="618695574" sldId="256"/>
        </pc:sldMkLst>
        <pc:spChg chg="mod">
          <ac:chgData name="Aizhan Kassymova" userId="S::a.kassymova@satbayev.university::116eda05-19b7-4ab1-b111-75ad639c04ed" providerId="AD" clId="Web-{BB34A458-414C-3A8F-9BF3-6B0A066D48E5}" dt="2022-07-13T11:47:44.599" v="577" actId="20577"/>
          <ac:spMkLst>
            <pc:docMk/>
            <pc:sldMk cId="618695574" sldId="256"/>
            <ac:spMk id="2" creationId="{DE9F32F8-75B0-5A0E-5B02-750E4F25B5F1}"/>
          </ac:spMkLst>
        </pc:spChg>
      </pc:sldChg>
      <pc:sldChg chg="del">
        <pc:chgData name="Aizhan Kassymova" userId="S::a.kassymova@satbayev.university::116eda05-19b7-4ab1-b111-75ad639c04ed" providerId="AD" clId="Web-{BB34A458-414C-3A8F-9BF3-6B0A066D48E5}" dt="2022-07-14T09:36:41.318" v="2384"/>
        <pc:sldMkLst>
          <pc:docMk/>
          <pc:sldMk cId="1598317466" sldId="957"/>
        </pc:sldMkLst>
      </pc:sldChg>
      <pc:sldChg chg="del">
        <pc:chgData name="Aizhan Kassymova" userId="S::a.kassymova@satbayev.university::116eda05-19b7-4ab1-b111-75ad639c04ed" providerId="AD" clId="Web-{BB34A458-414C-3A8F-9BF3-6B0A066D48E5}" dt="2022-07-14T09:36:41.474" v="2385"/>
        <pc:sldMkLst>
          <pc:docMk/>
          <pc:sldMk cId="1744555962" sldId="959"/>
        </pc:sldMkLst>
      </pc:sldChg>
      <pc:sldChg chg="del">
        <pc:chgData name="Aizhan Kassymova" userId="S::a.kassymova@satbayev.university::116eda05-19b7-4ab1-b111-75ad639c04ed" providerId="AD" clId="Web-{BB34A458-414C-3A8F-9BF3-6B0A066D48E5}" dt="2022-07-14T09:36:42.568" v="2386"/>
        <pc:sldMkLst>
          <pc:docMk/>
          <pc:sldMk cId="2264044002" sldId="961"/>
        </pc:sldMkLst>
      </pc:sldChg>
      <pc:sldChg chg="del">
        <pc:chgData name="Aizhan Kassymova" userId="S::a.kassymova@satbayev.university::116eda05-19b7-4ab1-b111-75ad639c04ed" providerId="AD" clId="Web-{BB34A458-414C-3A8F-9BF3-6B0A066D48E5}" dt="2022-07-14T09:36:46.271" v="2387"/>
        <pc:sldMkLst>
          <pc:docMk/>
          <pc:sldMk cId="3673921307" sldId="963"/>
        </pc:sldMkLst>
      </pc:sldChg>
      <pc:sldChg chg="del">
        <pc:chgData name="Aizhan Kassymova" userId="S::a.kassymova@satbayev.university::116eda05-19b7-4ab1-b111-75ad639c04ed" providerId="AD" clId="Web-{BB34A458-414C-3A8F-9BF3-6B0A066D48E5}" dt="2022-07-14T09:36:49.568" v="2388"/>
        <pc:sldMkLst>
          <pc:docMk/>
          <pc:sldMk cId="730174317" sldId="964"/>
        </pc:sldMkLst>
      </pc:sldChg>
      <pc:sldChg chg="addSp delSp">
        <pc:chgData name="Aizhan Kassymova" userId="S::a.kassymova@satbayev.university::116eda05-19b7-4ab1-b111-75ad639c04ed" providerId="AD" clId="Web-{BB34A458-414C-3A8F-9BF3-6B0A066D48E5}" dt="2022-07-13T10:58:12.775" v="26"/>
        <pc:sldMkLst>
          <pc:docMk/>
          <pc:sldMk cId="3991590088" sldId="965"/>
        </pc:sldMkLst>
        <pc:spChg chg="add">
          <ac:chgData name="Aizhan Kassymova" userId="S::a.kassymova@satbayev.university::116eda05-19b7-4ab1-b111-75ad639c04ed" providerId="AD" clId="Web-{BB34A458-414C-3A8F-9BF3-6B0A066D48E5}" dt="2022-07-13T10:58:12.775" v="26"/>
          <ac:spMkLst>
            <pc:docMk/>
            <pc:sldMk cId="3991590088" sldId="965"/>
            <ac:spMk id="4" creationId="{5B224420-96B2-9E40-59EA-F8EE7D011880}"/>
          </ac:spMkLst>
        </pc:spChg>
        <pc:spChg chg="del">
          <ac:chgData name="Aizhan Kassymova" userId="S::a.kassymova@satbayev.university::116eda05-19b7-4ab1-b111-75ad639c04ed" providerId="AD" clId="Web-{BB34A458-414C-3A8F-9BF3-6B0A066D48E5}" dt="2022-07-13T10:58:12.478" v="25"/>
          <ac:spMkLst>
            <pc:docMk/>
            <pc:sldMk cId="3991590088" sldId="965"/>
            <ac:spMk id="571" creationId="{708DEF7C-B0F7-A64F-8A70-6995BEA8D4E5}"/>
          </ac:spMkLst>
        </pc:spChg>
      </pc:sldChg>
      <pc:sldChg chg="addSp delSp modSp modNotes">
        <pc:chgData name="Aizhan Kassymova" userId="S::a.kassymova@satbayev.university::116eda05-19b7-4ab1-b111-75ad639c04ed" providerId="AD" clId="Web-{BB34A458-414C-3A8F-9BF3-6B0A066D48E5}" dt="2022-07-13T10:58:21.619" v="29" actId="1076"/>
        <pc:sldMkLst>
          <pc:docMk/>
          <pc:sldMk cId="974050777" sldId="966"/>
        </pc:sldMkLst>
        <pc:spChg chg="add mod">
          <ac:chgData name="Aizhan Kassymova" userId="S::a.kassymova@satbayev.university::116eda05-19b7-4ab1-b111-75ad639c04ed" providerId="AD" clId="Web-{BB34A458-414C-3A8F-9BF3-6B0A066D48E5}" dt="2022-07-13T10:58:21.619" v="29" actId="1076"/>
          <ac:spMkLst>
            <pc:docMk/>
            <pc:sldMk cId="974050777" sldId="966"/>
            <ac:spMk id="5" creationId="{56216251-46E0-C680-1163-6B2D2D79B096}"/>
          </ac:spMkLst>
        </pc:spChg>
        <pc:spChg chg="del">
          <ac:chgData name="Aizhan Kassymova" userId="S::a.kassymova@satbayev.university::116eda05-19b7-4ab1-b111-75ad639c04ed" providerId="AD" clId="Web-{BB34A458-414C-3A8F-9BF3-6B0A066D48E5}" dt="2022-07-13T10:58:16.682" v="27"/>
          <ac:spMkLst>
            <pc:docMk/>
            <pc:sldMk cId="974050777" sldId="966"/>
            <ac:spMk id="496" creationId="{A788B1F4-B4B8-854F-BF10-4760630704CA}"/>
          </ac:spMkLst>
        </pc:spChg>
      </pc:sldChg>
      <pc:sldChg chg="addSp delSp modSp del">
        <pc:chgData name="Aizhan Kassymova" userId="S::a.kassymova@satbayev.university::116eda05-19b7-4ab1-b111-75ad639c04ed" providerId="AD" clId="Web-{BB34A458-414C-3A8F-9BF3-6B0A066D48E5}" dt="2022-07-14T09:36:37.911" v="2382"/>
        <pc:sldMkLst>
          <pc:docMk/>
          <pc:sldMk cId="4208593796" sldId="967"/>
        </pc:sldMkLst>
        <pc:spChg chg="mod">
          <ac:chgData name="Aizhan Kassymova" userId="S::a.kassymova@satbayev.university::116eda05-19b7-4ab1-b111-75ad639c04ed" providerId="AD" clId="Web-{BB34A458-414C-3A8F-9BF3-6B0A066D48E5}" dt="2022-07-13T10:58:02.588" v="24" actId="20577"/>
          <ac:spMkLst>
            <pc:docMk/>
            <pc:sldMk cId="4208593796" sldId="967"/>
            <ac:spMk id="2" creationId="{3B8CD900-19EC-824C-BF74-AADFBF5A172E}"/>
          </ac:spMkLst>
        </pc:spChg>
        <pc:spChg chg="mod">
          <ac:chgData name="Aizhan Kassymova" userId="S::a.kassymova@satbayev.university::116eda05-19b7-4ab1-b111-75ad639c04ed" providerId="AD" clId="Web-{BB34A458-414C-3A8F-9BF3-6B0A066D48E5}" dt="2022-07-13T10:59:12.135" v="68" actId="20577"/>
          <ac:spMkLst>
            <pc:docMk/>
            <pc:sldMk cId="4208593796" sldId="967"/>
            <ac:spMk id="3" creationId="{66DAEE93-D7C7-5A4A-AB8B-951DDF4E15F0}"/>
          </ac:spMkLst>
        </pc:spChg>
        <pc:spChg chg="add mod">
          <ac:chgData name="Aizhan Kassymova" userId="S::a.kassymova@satbayev.university::116eda05-19b7-4ab1-b111-75ad639c04ed" providerId="AD" clId="Web-{BB34A458-414C-3A8F-9BF3-6B0A066D48E5}" dt="2022-07-13T10:58:29.088" v="32" actId="1076"/>
          <ac:spMkLst>
            <pc:docMk/>
            <pc:sldMk cId="4208593796" sldId="967"/>
            <ac:spMk id="8" creationId="{8013F7C9-01B4-A0FB-A5D4-0698666FAC4C}"/>
          </ac:spMkLst>
        </pc:spChg>
        <pc:spChg chg="del">
          <ac:chgData name="Aizhan Kassymova" userId="S::a.kassymova@satbayev.university::116eda05-19b7-4ab1-b111-75ad639c04ed" providerId="AD" clId="Web-{BB34A458-414C-3A8F-9BF3-6B0A066D48E5}" dt="2022-07-13T10:58:25.853" v="30"/>
          <ac:spMkLst>
            <pc:docMk/>
            <pc:sldMk cId="4208593796" sldId="967"/>
            <ac:spMk id="444" creationId="{9DD86218-2819-DB49-BA50-5AE1BB15CB08}"/>
          </ac:spMkLst>
        </pc:spChg>
      </pc:sldChg>
      <pc:sldChg chg="del">
        <pc:chgData name="Aizhan Kassymova" userId="S::a.kassymova@satbayev.university::116eda05-19b7-4ab1-b111-75ad639c04ed" providerId="AD" clId="Web-{BB34A458-414C-3A8F-9BF3-6B0A066D48E5}" dt="2022-07-14T09:36:39.630" v="2383"/>
        <pc:sldMkLst>
          <pc:docMk/>
          <pc:sldMk cId="1959218370" sldId="969"/>
        </pc:sldMkLst>
      </pc:sldChg>
      <pc:sldChg chg="addSp delSp modSp add modNotes">
        <pc:chgData name="Aizhan Kassymova" userId="S::a.kassymova@satbayev.university::116eda05-19b7-4ab1-b111-75ad639c04ed" providerId="AD" clId="Web-{BB34A458-414C-3A8F-9BF3-6B0A066D48E5}" dt="2022-07-13T11:50:50.333" v="579"/>
        <pc:sldMkLst>
          <pc:docMk/>
          <pc:sldMk cId="3035734876" sldId="970"/>
        </pc:sldMkLst>
        <pc:spChg chg="add">
          <ac:chgData name="Aizhan Kassymova" userId="S::a.kassymova@satbayev.university::116eda05-19b7-4ab1-b111-75ad639c04ed" providerId="AD" clId="Web-{BB34A458-414C-3A8F-9BF3-6B0A066D48E5}" dt="2022-07-13T11:50:50.333" v="579"/>
          <ac:spMkLst>
            <pc:docMk/>
            <pc:sldMk cId="3035734876" sldId="970"/>
            <ac:spMk id="3" creationId="{19F2BBBC-A8EA-B9A5-DE14-62FC9FD50B1B}"/>
          </ac:spMkLst>
        </pc:spChg>
        <pc:spChg chg="del">
          <ac:chgData name="Aizhan Kassymova" userId="S::a.kassymova@satbayev.university::116eda05-19b7-4ab1-b111-75ad639c04ed" providerId="AD" clId="Web-{BB34A458-414C-3A8F-9BF3-6B0A066D48E5}" dt="2022-07-13T11:50:38.552" v="578"/>
          <ac:spMkLst>
            <pc:docMk/>
            <pc:sldMk cId="3035734876" sldId="970"/>
            <ac:spMk id="5" creationId="{58205DD8-018E-E64A-86F3-58BAA2CE7588}"/>
          </ac:spMkLst>
        </pc:spChg>
        <pc:spChg chg="mod">
          <ac:chgData name="Aizhan Kassymova" userId="S::a.kassymova@satbayev.university::116eda05-19b7-4ab1-b111-75ad639c04ed" providerId="AD" clId="Web-{BB34A458-414C-3A8F-9BF3-6B0A066D48E5}" dt="2022-07-13T11:45:04.740" v="562" actId="20577"/>
          <ac:spMkLst>
            <pc:docMk/>
            <pc:sldMk cId="3035734876" sldId="970"/>
            <ac:spMk id="12" creationId="{0FE4FCF6-C044-7F40-BE10-AF4FF95479A4}"/>
          </ac:spMkLst>
        </pc:spChg>
        <pc:spChg chg="mod">
          <ac:chgData name="Aizhan Kassymova" userId="S::a.kassymova@satbayev.university::116eda05-19b7-4ab1-b111-75ad639c04ed" providerId="AD" clId="Web-{BB34A458-414C-3A8F-9BF3-6B0A066D48E5}" dt="2022-07-13T11:46:40.256" v="567" actId="20577"/>
          <ac:spMkLst>
            <pc:docMk/>
            <pc:sldMk cId="3035734876" sldId="970"/>
            <ac:spMk id="14" creationId="{111B3EB7-227E-F543-AA3C-890766F25AA8}"/>
          </ac:spMkLst>
        </pc:spChg>
        <pc:spChg chg="mod">
          <ac:chgData name="Aizhan Kassymova" userId="S::a.kassymova@satbayev.university::116eda05-19b7-4ab1-b111-75ad639c04ed" providerId="AD" clId="Web-{BB34A458-414C-3A8F-9BF3-6B0A066D48E5}" dt="2022-07-13T11:28:52.538" v="288" actId="20577"/>
          <ac:spMkLst>
            <pc:docMk/>
            <pc:sldMk cId="3035734876" sldId="970"/>
            <ac:spMk id="611" creationId="{C9770F09-EBB8-174E-A6FB-4752E1D92580}"/>
          </ac:spMkLst>
        </pc:spChg>
      </pc:sldChg>
      <pc:sldChg chg="addSp delSp modSp add modNotes">
        <pc:chgData name="Aizhan Kassymova" userId="S::a.kassymova@satbayev.university::116eda05-19b7-4ab1-b111-75ad639c04ed" providerId="AD" clId="Web-{BB34A458-414C-3A8F-9BF3-6B0A066D48E5}" dt="2022-07-13T11:28:30.195" v="284"/>
        <pc:sldMkLst>
          <pc:docMk/>
          <pc:sldMk cId="4220618177" sldId="971"/>
        </pc:sldMkLst>
        <pc:spChg chg="add mod">
          <ac:chgData name="Aizhan Kassymova" userId="S::a.kassymova@satbayev.university::116eda05-19b7-4ab1-b111-75ad639c04ed" providerId="AD" clId="Web-{BB34A458-414C-3A8F-9BF3-6B0A066D48E5}" dt="2022-07-13T11:24:40.632" v="272" actId="1076"/>
          <ac:spMkLst>
            <pc:docMk/>
            <pc:sldMk cId="4220618177" sldId="971"/>
            <ac:spMk id="5" creationId="{3A38F29D-E5F5-E3BF-BDD3-3F1A92E37667}"/>
          </ac:spMkLst>
        </pc:spChg>
        <pc:spChg chg="del">
          <ac:chgData name="Aizhan Kassymova" userId="S::a.kassymova@satbayev.university::116eda05-19b7-4ab1-b111-75ad639c04ed" providerId="AD" clId="Web-{BB34A458-414C-3A8F-9BF3-6B0A066D48E5}" dt="2022-07-13T11:24:30.679" v="270"/>
          <ac:spMkLst>
            <pc:docMk/>
            <pc:sldMk cId="4220618177" sldId="971"/>
            <ac:spMk id="8" creationId="{655E0361-C998-CE4A-A872-E67F1A517547}"/>
          </ac:spMkLst>
        </pc:spChg>
        <pc:spChg chg="mod">
          <ac:chgData name="Aizhan Kassymova" userId="S::a.kassymova@satbayev.university::116eda05-19b7-4ab1-b111-75ad639c04ed" providerId="AD" clId="Web-{BB34A458-414C-3A8F-9BF3-6B0A066D48E5}" dt="2022-07-13T11:19:13.633" v="240" actId="20577"/>
          <ac:spMkLst>
            <pc:docMk/>
            <pc:sldMk cId="4220618177" sldId="971"/>
            <ac:spMk id="9" creationId="{BECEA851-800B-1A42-B1E6-3BCEBBFF06DD}"/>
          </ac:spMkLst>
        </pc:spChg>
        <pc:spChg chg="mod">
          <ac:chgData name="Aizhan Kassymova" userId="S::a.kassymova@satbayev.university::116eda05-19b7-4ab1-b111-75ad639c04ed" providerId="AD" clId="Web-{BB34A458-414C-3A8F-9BF3-6B0A066D48E5}" dt="2022-07-13T11:24:17.023" v="267" actId="20577"/>
          <ac:spMkLst>
            <pc:docMk/>
            <pc:sldMk cId="4220618177" sldId="971"/>
            <ac:spMk id="11" creationId="{0636A257-4BF5-0D40-8994-53C8EDAFC437}"/>
          </ac:spMkLst>
        </pc:spChg>
        <pc:spChg chg="mod">
          <ac:chgData name="Aizhan Kassymova" userId="S::a.kassymova@satbayev.university::116eda05-19b7-4ab1-b111-75ad639c04ed" providerId="AD" clId="Web-{BB34A458-414C-3A8F-9BF3-6B0A066D48E5}" dt="2022-07-13T11:17:44.055" v="192" actId="20577"/>
          <ac:spMkLst>
            <pc:docMk/>
            <pc:sldMk cId="4220618177" sldId="971"/>
            <ac:spMk id="611" creationId="{C9770F09-EBB8-174E-A6FB-4752E1D92580}"/>
          </ac:spMkLst>
        </pc:spChg>
        <pc:grpChg chg="mod">
          <ac:chgData name="Aizhan Kassymova" userId="S::a.kassymova@satbayev.university::116eda05-19b7-4ab1-b111-75ad639c04ed" providerId="AD" clId="Web-{BB34A458-414C-3A8F-9BF3-6B0A066D48E5}" dt="2022-07-13T11:24:24.632" v="269" actId="1076"/>
          <ac:grpSpMkLst>
            <pc:docMk/>
            <pc:sldMk cId="4220618177" sldId="971"/>
            <ac:grpSpMk id="2" creationId="{BF6FF9DA-97F1-3A4B-8FA4-5FF000565416}"/>
          </ac:grpSpMkLst>
        </pc:grpChg>
      </pc:sldChg>
      <pc:sldChg chg="addSp delSp modSp add modNotes">
        <pc:chgData name="Aizhan Kassymova" userId="S::a.kassymova@satbayev.university::116eda05-19b7-4ab1-b111-75ad639c04ed" providerId="AD" clId="Web-{BB34A458-414C-3A8F-9BF3-6B0A066D48E5}" dt="2022-07-13T11:16:00.758" v="186"/>
        <pc:sldMkLst>
          <pc:docMk/>
          <pc:sldMk cId="1884211587" sldId="972"/>
        </pc:sldMkLst>
        <pc:spChg chg="add">
          <ac:chgData name="Aizhan Kassymova" userId="S::a.kassymova@satbayev.university::116eda05-19b7-4ab1-b111-75ad639c04ed" providerId="AD" clId="Web-{BB34A458-414C-3A8F-9BF3-6B0A066D48E5}" dt="2022-07-13T11:07:34.540" v="140"/>
          <ac:spMkLst>
            <pc:docMk/>
            <pc:sldMk cId="1884211587" sldId="972"/>
            <ac:spMk id="4" creationId="{7C73CC57-719D-C6C0-42F0-4CA9E2F0C2E9}"/>
          </ac:spMkLst>
        </pc:spChg>
        <pc:spChg chg="del">
          <ac:chgData name="Aizhan Kassymova" userId="S::a.kassymova@satbayev.university::116eda05-19b7-4ab1-b111-75ad639c04ed" providerId="AD" clId="Web-{BB34A458-414C-3A8F-9BF3-6B0A066D48E5}" dt="2022-07-13T11:07:37.696" v="141"/>
          <ac:spMkLst>
            <pc:docMk/>
            <pc:sldMk cId="1884211587" sldId="972"/>
            <ac:spMk id="8" creationId="{A3A14225-DCBF-BB44-B1DF-EA9373578A1D}"/>
          </ac:spMkLst>
        </pc:spChg>
        <pc:spChg chg="mod">
          <ac:chgData name="Aizhan Kassymova" userId="S::a.kassymova@satbayev.university::116eda05-19b7-4ab1-b111-75ad639c04ed" providerId="AD" clId="Web-{BB34A458-414C-3A8F-9BF3-6B0A066D48E5}" dt="2022-07-13T11:06:02.056" v="122" actId="20577"/>
          <ac:spMkLst>
            <pc:docMk/>
            <pc:sldMk cId="1884211587" sldId="972"/>
            <ac:spMk id="42" creationId="{B41BDD21-3AA2-5A47-848F-E5981CBA9334}"/>
          </ac:spMkLst>
        </pc:spChg>
        <pc:spChg chg="mod">
          <ac:chgData name="Aizhan Kassymova" userId="S::a.kassymova@satbayev.university::116eda05-19b7-4ab1-b111-75ad639c04ed" providerId="AD" clId="Web-{BB34A458-414C-3A8F-9BF3-6B0A066D48E5}" dt="2022-07-13T11:06:50.915" v="139" actId="20577"/>
          <ac:spMkLst>
            <pc:docMk/>
            <pc:sldMk cId="1884211587" sldId="972"/>
            <ac:spMk id="43" creationId="{9573907E-68CA-1046-A0DB-1869CFA38414}"/>
          </ac:spMkLst>
        </pc:spChg>
        <pc:spChg chg="mod">
          <ac:chgData name="Aizhan Kassymova" userId="S::a.kassymova@satbayev.university::116eda05-19b7-4ab1-b111-75ad639c04ed" providerId="AD" clId="Web-{BB34A458-414C-3A8F-9BF3-6B0A066D48E5}" dt="2022-07-13T11:04:32.369" v="106" actId="20577"/>
          <ac:spMkLst>
            <pc:docMk/>
            <pc:sldMk cId="1884211587" sldId="972"/>
            <ac:spMk id="611" creationId="{C9770F09-EBB8-174E-A6FB-4752E1D92580}"/>
          </ac:spMkLst>
        </pc:spChg>
      </pc:sldChg>
      <pc:sldChg chg="modSp new modNotes">
        <pc:chgData name="Aizhan Kassymova" userId="S::a.kassymova@satbayev.university::116eda05-19b7-4ab1-b111-75ad639c04ed" providerId="AD" clId="Web-{BB34A458-414C-3A8F-9BF3-6B0A066D48E5}" dt="2022-07-13T11:52:15.568" v="599"/>
        <pc:sldMkLst>
          <pc:docMk/>
          <pc:sldMk cId="3896205319" sldId="973"/>
        </pc:sldMkLst>
        <pc:spChg chg="mod">
          <ac:chgData name="Aizhan Kassymova" userId="S::a.kassymova@satbayev.university::116eda05-19b7-4ab1-b111-75ad639c04ed" providerId="AD" clId="Web-{BB34A458-414C-3A8F-9BF3-6B0A066D48E5}" dt="2022-07-13T11:51:27.177" v="585" actId="20577"/>
          <ac:spMkLst>
            <pc:docMk/>
            <pc:sldMk cId="3896205319" sldId="973"/>
            <ac:spMk id="2" creationId="{36949A8C-64D8-DFB1-29ED-2275FDAAC9DA}"/>
          </ac:spMkLst>
        </pc:spChg>
        <pc:spChg chg="mod">
          <ac:chgData name="Aizhan Kassymova" userId="S::a.kassymova@satbayev.university::116eda05-19b7-4ab1-b111-75ad639c04ed" providerId="AD" clId="Web-{BB34A458-414C-3A8F-9BF3-6B0A066D48E5}" dt="2022-07-13T11:52:00.661" v="596" actId="20577"/>
          <ac:spMkLst>
            <pc:docMk/>
            <pc:sldMk cId="3896205319" sldId="973"/>
            <ac:spMk id="3" creationId="{3442F0EB-D236-E592-A42B-8E35B6662FAD}"/>
          </ac:spMkLst>
        </pc:spChg>
      </pc:sldChg>
      <pc:sldChg chg="addSp delSp modSp add modNotes">
        <pc:chgData name="Aizhan Kassymova" userId="S::a.kassymova@satbayev.university::116eda05-19b7-4ab1-b111-75ad639c04ed" providerId="AD" clId="Web-{BB34A458-414C-3A8F-9BF3-6B0A066D48E5}" dt="2022-07-14T08:19:37.969" v="1632"/>
        <pc:sldMkLst>
          <pc:docMk/>
          <pc:sldMk cId="3040384433" sldId="974"/>
        </pc:sldMkLst>
        <pc:spChg chg="mod">
          <ac:chgData name="Aizhan Kassymova" userId="S::a.kassymova@satbayev.university::116eda05-19b7-4ab1-b111-75ad639c04ed" providerId="AD" clId="Web-{BB34A458-414C-3A8F-9BF3-6B0A066D48E5}" dt="2022-07-13T12:07:04.475" v="720" actId="20577"/>
          <ac:spMkLst>
            <pc:docMk/>
            <pc:sldMk cId="3040384433" sldId="974"/>
            <ac:spMk id="2" creationId="{3B8CD900-19EC-824C-BF74-AADFBF5A172E}"/>
          </ac:spMkLst>
        </pc:spChg>
        <pc:spChg chg="add del">
          <ac:chgData name="Aizhan Kassymova" userId="S::a.kassymova@satbayev.university::116eda05-19b7-4ab1-b111-75ad639c04ed" providerId="AD" clId="Web-{BB34A458-414C-3A8F-9BF3-6B0A066D48E5}" dt="2022-07-14T08:03:25.180" v="1298"/>
          <ac:spMkLst>
            <pc:docMk/>
            <pc:sldMk cId="3040384433" sldId="974"/>
            <ac:spMk id="5" creationId="{29B378D7-5F8C-5DC7-8BEE-A83ECD718B75}"/>
          </ac:spMkLst>
        </pc:spChg>
        <pc:spChg chg="add del mod">
          <ac:chgData name="Aizhan Kassymova" userId="S::a.kassymova@satbayev.university::116eda05-19b7-4ab1-b111-75ad639c04ed" providerId="AD" clId="Web-{BB34A458-414C-3A8F-9BF3-6B0A066D48E5}" dt="2022-07-14T08:14:11.305" v="1476"/>
          <ac:spMkLst>
            <pc:docMk/>
            <pc:sldMk cId="3040384433" sldId="974"/>
            <ac:spMk id="10" creationId="{D0362629-A141-B6C3-F0F1-FDDDBEC08630}"/>
          </ac:spMkLst>
        </pc:spChg>
        <pc:spChg chg="add mod">
          <ac:chgData name="Aizhan Kassymova" userId="S::a.kassymova@satbayev.university::116eda05-19b7-4ab1-b111-75ad639c04ed" providerId="AD" clId="Web-{BB34A458-414C-3A8F-9BF3-6B0A066D48E5}" dt="2022-07-14T08:14:24.712" v="1478" actId="1076"/>
          <ac:spMkLst>
            <pc:docMk/>
            <pc:sldMk cId="3040384433" sldId="974"/>
            <ac:spMk id="14" creationId="{A1CD41B7-88B5-27FA-7C96-B1A7BA00E5F9}"/>
          </ac:spMkLst>
        </pc:spChg>
        <pc:spChg chg="del">
          <ac:chgData name="Aizhan Kassymova" userId="S::a.kassymova@satbayev.university::116eda05-19b7-4ab1-b111-75ad639c04ed" providerId="AD" clId="Web-{BB34A458-414C-3A8F-9BF3-6B0A066D48E5}" dt="2022-07-14T08:14:07.508" v="1472"/>
          <ac:spMkLst>
            <pc:docMk/>
            <pc:sldMk cId="3040384433" sldId="974"/>
            <ac:spMk id="167" creationId="{46C04000-6460-9645-A637-B7F87E9F2D0F}"/>
          </ac:spMkLst>
        </pc:spChg>
        <pc:spChg chg="mod">
          <ac:chgData name="Aizhan Kassymova" userId="S::a.kassymova@satbayev.university::116eda05-19b7-4ab1-b111-75ad639c04ed" providerId="AD" clId="Web-{BB34A458-414C-3A8F-9BF3-6B0A066D48E5}" dt="2022-07-14T08:13:05.350" v="1449" actId="20577"/>
          <ac:spMkLst>
            <pc:docMk/>
            <pc:sldMk cId="3040384433" sldId="974"/>
            <ac:spMk id="171" creationId="{5FE3427C-6327-DC4F-BEB5-B04B68C98F81}"/>
          </ac:spMkLst>
        </pc:spChg>
        <pc:spChg chg="mod">
          <ac:chgData name="Aizhan Kassymova" userId="S::a.kassymova@satbayev.university::116eda05-19b7-4ab1-b111-75ad639c04ed" providerId="AD" clId="Web-{BB34A458-414C-3A8F-9BF3-6B0A066D48E5}" dt="2022-07-14T08:03:45.946" v="1301" actId="1076"/>
          <ac:spMkLst>
            <pc:docMk/>
            <pc:sldMk cId="3040384433" sldId="974"/>
            <ac:spMk id="175" creationId="{269466F0-DCF5-FF48-986E-8EB8C52CE743}"/>
          </ac:spMkLst>
        </pc:spChg>
        <pc:spChg chg="mod">
          <ac:chgData name="Aizhan Kassymova" userId="S::a.kassymova@satbayev.university::116eda05-19b7-4ab1-b111-75ad639c04ed" providerId="AD" clId="Web-{BB34A458-414C-3A8F-9BF3-6B0A066D48E5}" dt="2022-07-14T08:13:24.116" v="1466" actId="20577"/>
          <ac:spMkLst>
            <pc:docMk/>
            <pc:sldMk cId="3040384433" sldId="974"/>
            <ac:spMk id="191" creationId="{7657B180-3511-BD43-A1D3-883B21FB89BF}"/>
          </ac:spMkLst>
        </pc:spChg>
        <pc:spChg chg="mod">
          <ac:chgData name="Aizhan Kassymova" userId="S::a.kassymova@satbayev.university::116eda05-19b7-4ab1-b111-75ad639c04ed" providerId="AD" clId="Web-{BB34A458-414C-3A8F-9BF3-6B0A066D48E5}" dt="2022-07-14T08:01:13.020" v="1223" actId="20577"/>
          <ac:spMkLst>
            <pc:docMk/>
            <pc:sldMk cId="3040384433" sldId="974"/>
            <ac:spMk id="195" creationId="{DE2FECE5-EA6F-3043-93EE-B61DA63B972F}"/>
          </ac:spMkLst>
        </pc:spChg>
        <pc:spChg chg="mod">
          <ac:chgData name="Aizhan Kassymova" userId="S::a.kassymova@satbayev.university::116eda05-19b7-4ab1-b111-75ad639c04ed" providerId="AD" clId="Web-{BB34A458-414C-3A8F-9BF3-6B0A066D48E5}" dt="2022-07-14T08:02:58.945" v="1294" actId="1076"/>
          <ac:spMkLst>
            <pc:docMk/>
            <pc:sldMk cId="3040384433" sldId="974"/>
            <ac:spMk id="546" creationId="{C638B8A1-75B3-8749-A235-1EE1778B601F}"/>
          </ac:spMkLst>
        </pc:spChg>
        <pc:spChg chg="mod">
          <ac:chgData name="Aizhan Kassymova" userId="S::a.kassymova@satbayev.university::116eda05-19b7-4ab1-b111-75ad639c04ed" providerId="AD" clId="Web-{BB34A458-414C-3A8F-9BF3-6B0A066D48E5}" dt="2022-07-14T08:13:56.867" v="1471" actId="20577"/>
          <ac:spMkLst>
            <pc:docMk/>
            <pc:sldMk cId="3040384433" sldId="974"/>
            <ac:spMk id="573" creationId="{6C2D30C9-C124-A14F-8E31-BC5CBF38EFD2}"/>
          </ac:spMkLst>
        </pc:spChg>
        <pc:grpChg chg="mod">
          <ac:chgData name="Aizhan Kassymova" userId="S::a.kassymova@satbayev.university::116eda05-19b7-4ab1-b111-75ad639c04ed" providerId="AD" clId="Web-{BB34A458-414C-3A8F-9BF3-6B0A066D48E5}" dt="2022-07-14T08:04:53.948" v="1302" actId="1076"/>
          <ac:grpSpMkLst>
            <pc:docMk/>
            <pc:sldMk cId="3040384433" sldId="974"/>
            <ac:grpSpMk id="173" creationId="{C4AE8E60-10FA-844B-BD5E-0345F648B720}"/>
          </ac:grpSpMkLst>
        </pc:grpChg>
      </pc:sldChg>
      <pc:sldChg chg="addSp delSp modSp add modNotes">
        <pc:chgData name="Aizhan Kassymova" userId="S::a.kassymova@satbayev.university::116eda05-19b7-4ab1-b111-75ad639c04ed" providerId="AD" clId="Web-{BB34A458-414C-3A8F-9BF3-6B0A066D48E5}" dt="2022-07-13T12:05:25.757" v="718"/>
        <pc:sldMkLst>
          <pc:docMk/>
          <pc:sldMk cId="4017229420" sldId="975"/>
        </pc:sldMkLst>
        <pc:spChg chg="mod">
          <ac:chgData name="Aizhan Kassymova" userId="S::a.kassymova@satbayev.university::116eda05-19b7-4ab1-b111-75ad639c04ed" providerId="AD" clId="Web-{BB34A458-414C-3A8F-9BF3-6B0A066D48E5}" dt="2022-07-13T11:55:53.617" v="609" actId="1076"/>
          <ac:spMkLst>
            <pc:docMk/>
            <pc:sldMk cId="4017229420" sldId="975"/>
            <ac:spMk id="2" creationId="{3B8CD900-19EC-824C-BF74-AADFBF5A172E}"/>
          </ac:spMkLst>
        </pc:spChg>
        <pc:spChg chg="mod">
          <ac:chgData name="Aizhan Kassymova" userId="S::a.kassymova@satbayev.university::116eda05-19b7-4ab1-b111-75ad639c04ed" providerId="AD" clId="Web-{BB34A458-414C-3A8F-9BF3-6B0A066D48E5}" dt="2022-07-13T12:02:04.069" v="701" actId="20577"/>
          <ac:spMkLst>
            <pc:docMk/>
            <pc:sldMk cId="4017229420" sldId="975"/>
            <ac:spMk id="3" creationId="{66DAEE93-D7C7-5A4A-AB8B-951DDF4E15F0}"/>
          </ac:spMkLst>
        </pc:spChg>
        <pc:spChg chg="add">
          <ac:chgData name="Aizhan Kassymova" userId="S::a.kassymova@satbayev.university::116eda05-19b7-4ab1-b111-75ad639c04ed" providerId="AD" clId="Web-{BB34A458-414C-3A8F-9BF3-6B0A066D48E5}" dt="2022-07-13T11:56:04.242" v="611"/>
          <ac:spMkLst>
            <pc:docMk/>
            <pc:sldMk cId="4017229420" sldId="975"/>
            <ac:spMk id="8" creationId="{6989E746-F8E8-F107-9D87-2C3A0E044199}"/>
          </ac:spMkLst>
        </pc:spChg>
        <pc:spChg chg="add">
          <ac:chgData name="Aizhan Kassymova" userId="S::a.kassymova@satbayev.university::116eda05-19b7-4ab1-b111-75ad639c04ed" providerId="AD" clId="Web-{BB34A458-414C-3A8F-9BF3-6B0A066D48E5}" dt="2022-07-13T12:02:12.398" v="702"/>
          <ac:spMkLst>
            <pc:docMk/>
            <pc:sldMk cId="4017229420" sldId="975"/>
            <ac:spMk id="9" creationId="{16694EA8-AA49-E9E5-A80B-C3BB27D2D3A3}"/>
          </ac:spMkLst>
        </pc:spChg>
        <pc:spChg chg="del">
          <ac:chgData name="Aizhan Kassymova" userId="S::a.kassymova@satbayev.university::116eda05-19b7-4ab1-b111-75ad639c04ed" providerId="AD" clId="Web-{BB34A458-414C-3A8F-9BF3-6B0A066D48E5}" dt="2022-07-13T11:56:03.632" v="610"/>
          <ac:spMkLst>
            <pc:docMk/>
            <pc:sldMk cId="4017229420" sldId="975"/>
            <ac:spMk id="443" creationId="{6B82EE67-B3B1-B14B-8E9B-DB1ABF01A2D5}"/>
          </ac:spMkLst>
        </pc:spChg>
      </pc:sldChg>
      <pc:sldChg chg="add del">
        <pc:chgData name="Aizhan Kassymova" userId="S::a.kassymova@satbayev.university::116eda05-19b7-4ab1-b111-75ad639c04ed" providerId="AD" clId="Web-{BB34A458-414C-3A8F-9BF3-6B0A066D48E5}" dt="2022-07-14T05:34:51.804" v="1157"/>
        <pc:sldMkLst>
          <pc:docMk/>
          <pc:sldMk cId="3363651654" sldId="976"/>
        </pc:sldMkLst>
      </pc:sldChg>
      <pc:sldChg chg="addSp delSp modSp add modNotes">
        <pc:chgData name="Aizhan Kassymova" userId="S::a.kassymova@satbayev.university::116eda05-19b7-4ab1-b111-75ad639c04ed" providerId="AD" clId="Web-{BB34A458-414C-3A8F-9BF3-6B0A066D48E5}" dt="2022-07-14T05:33:39.975" v="1156" actId="1076"/>
        <pc:sldMkLst>
          <pc:docMk/>
          <pc:sldMk cId="701523990" sldId="977"/>
        </pc:sldMkLst>
        <pc:spChg chg="mod">
          <ac:chgData name="Aizhan Kassymova" userId="S::a.kassymova@satbayev.university::116eda05-19b7-4ab1-b111-75ad639c04ed" providerId="AD" clId="Web-{BB34A458-414C-3A8F-9BF3-6B0A066D48E5}" dt="2022-07-14T05:30:29.768" v="1106" actId="1076"/>
          <ac:spMkLst>
            <pc:docMk/>
            <pc:sldMk cId="701523990" sldId="977"/>
            <ac:spMk id="2" creationId="{3B8CD900-19EC-824C-BF74-AADFBF5A172E}"/>
          </ac:spMkLst>
        </pc:spChg>
        <pc:spChg chg="add mod">
          <ac:chgData name="Aizhan Kassymova" userId="S::a.kassymova@satbayev.university::116eda05-19b7-4ab1-b111-75ad639c04ed" providerId="AD" clId="Web-{BB34A458-414C-3A8F-9BF3-6B0A066D48E5}" dt="2022-07-14T05:32:58.052" v="1148" actId="20577"/>
          <ac:spMkLst>
            <pc:docMk/>
            <pc:sldMk cId="701523990" sldId="977"/>
            <ac:spMk id="3" creationId="{CEE42F0B-FCC4-B542-0E2A-827A1042CEDE}"/>
          </ac:spMkLst>
        </pc:spChg>
        <pc:spChg chg="add mod">
          <ac:chgData name="Aizhan Kassymova" userId="S::a.kassymova@satbayev.university::116eda05-19b7-4ab1-b111-75ad639c04ed" providerId="AD" clId="Web-{BB34A458-414C-3A8F-9BF3-6B0A066D48E5}" dt="2022-07-14T05:33:39.975" v="1156" actId="1076"/>
          <ac:spMkLst>
            <pc:docMk/>
            <pc:sldMk cId="701523990" sldId="977"/>
            <ac:spMk id="5" creationId="{B6501890-1D9C-6055-80F5-0F9FB86EACDA}"/>
          </ac:spMkLst>
        </pc:spChg>
        <pc:spChg chg="mod">
          <ac:chgData name="Aizhan Kassymova" userId="S::a.kassymova@satbayev.university::116eda05-19b7-4ab1-b111-75ad639c04ed" providerId="AD" clId="Web-{BB34A458-414C-3A8F-9BF3-6B0A066D48E5}" dt="2022-07-14T05:32:16.520" v="1139" actId="20577"/>
          <ac:spMkLst>
            <pc:docMk/>
            <pc:sldMk cId="701523990" sldId="977"/>
            <ac:spMk id="7" creationId="{67159CD9-3C65-A847-821F-CB514D943AB2}"/>
          </ac:spMkLst>
        </pc:spChg>
        <pc:spChg chg="del">
          <ac:chgData name="Aizhan Kassymova" userId="S::a.kassymova@satbayev.university::116eda05-19b7-4ab1-b111-75ad639c04ed" providerId="AD" clId="Web-{BB34A458-414C-3A8F-9BF3-6B0A066D48E5}" dt="2022-07-14T05:33:00.411" v="1149"/>
          <ac:spMkLst>
            <pc:docMk/>
            <pc:sldMk cId="701523990" sldId="977"/>
            <ac:spMk id="83" creationId="{0032936D-70F5-0749-B579-2F32AE0C12E6}"/>
          </ac:spMkLst>
        </pc:spChg>
        <pc:spChg chg="mod">
          <ac:chgData name="Aizhan Kassymova" userId="S::a.kassymova@satbayev.university::116eda05-19b7-4ab1-b111-75ad639c04ed" providerId="AD" clId="Web-{BB34A458-414C-3A8F-9BF3-6B0A066D48E5}" dt="2022-07-14T05:24:45.386" v="951" actId="20577"/>
          <ac:spMkLst>
            <pc:docMk/>
            <pc:sldMk cId="701523990" sldId="977"/>
            <ac:spMk id="304" creationId="{7F01473B-D3BF-EB40-A40F-58D06873F71E}"/>
          </ac:spMkLst>
        </pc:spChg>
        <pc:grpChg chg="mod">
          <ac:chgData name="Aizhan Kassymova" userId="S::a.kassymova@satbayev.university::116eda05-19b7-4ab1-b111-75ad639c04ed" providerId="AD" clId="Web-{BB34A458-414C-3A8F-9BF3-6B0A066D48E5}" dt="2022-07-14T05:32:42.208" v="1144" actId="1076"/>
          <ac:grpSpMkLst>
            <pc:docMk/>
            <pc:sldMk cId="701523990" sldId="977"/>
            <ac:grpSpMk id="10" creationId="{C2F4F7BC-77D6-3043-887E-5AA5158E60AF}"/>
          </ac:grpSpMkLst>
        </pc:grpChg>
        <pc:picChg chg="mod">
          <ac:chgData name="Aizhan Kassymova" userId="S::a.kassymova@satbayev.university::116eda05-19b7-4ab1-b111-75ad639c04ed" providerId="AD" clId="Web-{BB34A458-414C-3A8F-9BF3-6B0A066D48E5}" dt="2022-07-14T05:32:22.770" v="1140" actId="14100"/>
          <ac:picMkLst>
            <pc:docMk/>
            <pc:sldMk cId="701523990" sldId="977"/>
            <ac:picMk id="6" creationId="{0FDD6136-A4D4-9F4B-9F7E-413DFB46438C}"/>
          </ac:picMkLst>
        </pc:picChg>
        <pc:picChg chg="mod">
          <ac:chgData name="Aizhan Kassymova" userId="S::a.kassymova@satbayev.university::116eda05-19b7-4ab1-b111-75ad639c04ed" providerId="AD" clId="Web-{BB34A458-414C-3A8F-9BF3-6B0A066D48E5}" dt="2022-07-14T05:32:25.536" v="1141" actId="14100"/>
          <ac:picMkLst>
            <pc:docMk/>
            <pc:sldMk cId="701523990" sldId="977"/>
            <ac:picMk id="8" creationId="{2D597440-C1D3-E042-AA33-BC4269F06E63}"/>
          </ac:picMkLst>
        </pc:picChg>
        <pc:picChg chg="mod">
          <ac:chgData name="Aizhan Kassymova" userId="S::a.kassymova@satbayev.university::116eda05-19b7-4ab1-b111-75ad639c04ed" providerId="AD" clId="Web-{BB34A458-414C-3A8F-9BF3-6B0A066D48E5}" dt="2022-07-14T05:32:29.129" v="1142" actId="14100"/>
          <ac:picMkLst>
            <pc:docMk/>
            <pc:sldMk cId="701523990" sldId="977"/>
            <ac:picMk id="9" creationId="{82F0BB4F-5B1A-2F46-A641-AFE3A94778AC}"/>
          </ac:picMkLst>
        </pc:picChg>
      </pc:sldChg>
      <pc:sldChg chg="addSp delSp modSp add modNotes">
        <pc:chgData name="Aizhan Kassymova" userId="S::a.kassymova@satbayev.university::116eda05-19b7-4ab1-b111-75ad639c04ed" providerId="AD" clId="Web-{BB34A458-414C-3A8F-9BF3-6B0A066D48E5}" dt="2022-07-14T05:33:18.959" v="1152" actId="1076"/>
        <pc:sldMkLst>
          <pc:docMk/>
          <pc:sldMk cId="3849016194" sldId="978"/>
        </pc:sldMkLst>
        <pc:spChg chg="mod">
          <ac:chgData name="Aizhan Kassymova" userId="S::a.kassymova@satbayev.university::116eda05-19b7-4ab1-b111-75ad639c04ed" providerId="AD" clId="Web-{BB34A458-414C-3A8F-9BF3-6B0A066D48E5}" dt="2022-07-13T12:20:14.588" v="909" actId="14100"/>
          <ac:spMkLst>
            <pc:docMk/>
            <pc:sldMk cId="3849016194" sldId="978"/>
            <ac:spMk id="2" creationId="{3B8CD900-19EC-824C-BF74-AADFBF5A172E}"/>
          </ac:spMkLst>
        </pc:spChg>
        <pc:spChg chg="mod">
          <ac:chgData name="Aizhan Kassymova" userId="S::a.kassymova@satbayev.university::116eda05-19b7-4ab1-b111-75ad639c04ed" providerId="AD" clId="Web-{BB34A458-414C-3A8F-9BF3-6B0A066D48E5}" dt="2022-07-13T12:16:00.294" v="825" actId="20577"/>
          <ac:spMkLst>
            <pc:docMk/>
            <pc:sldMk cId="3849016194" sldId="978"/>
            <ac:spMk id="3" creationId="{66DAEE93-D7C7-5A4A-AB8B-951DDF4E15F0}"/>
          </ac:spMkLst>
        </pc:spChg>
        <pc:spChg chg="add mod">
          <ac:chgData name="Aizhan Kassymova" userId="S::a.kassymova@satbayev.university::116eda05-19b7-4ab1-b111-75ad639c04ed" providerId="AD" clId="Web-{BB34A458-414C-3A8F-9BF3-6B0A066D48E5}" dt="2022-07-14T05:33:18.959" v="1152" actId="1076"/>
          <ac:spMkLst>
            <pc:docMk/>
            <pc:sldMk cId="3849016194" sldId="978"/>
            <ac:spMk id="5" creationId="{C58BB555-8000-2F6B-BB15-68A96E1983D1}"/>
          </ac:spMkLst>
        </pc:spChg>
        <pc:spChg chg="del">
          <ac:chgData name="Aizhan Kassymova" userId="S::a.kassymova@satbayev.university::116eda05-19b7-4ab1-b111-75ad639c04ed" providerId="AD" clId="Web-{BB34A458-414C-3A8F-9BF3-6B0A066D48E5}" dt="2022-07-14T05:33:16.021" v="1150"/>
          <ac:spMkLst>
            <pc:docMk/>
            <pc:sldMk cId="3849016194" sldId="978"/>
            <ac:spMk id="68" creationId="{ED4AD52E-5F96-E84D-BA0F-63436360A23C}"/>
          </ac:spMkLst>
        </pc:spChg>
        <pc:spChg chg="mod">
          <ac:chgData name="Aizhan Kassymova" userId="S::a.kassymova@satbayev.university::116eda05-19b7-4ab1-b111-75ad639c04ed" providerId="AD" clId="Web-{BB34A458-414C-3A8F-9BF3-6B0A066D48E5}" dt="2022-07-13T12:09:48.803" v="754" actId="1076"/>
          <ac:spMkLst>
            <pc:docMk/>
            <pc:sldMk cId="3849016194" sldId="978"/>
            <ac:spMk id="444" creationId="{1B79CF7E-9448-5544-BA0A-8BCEB44B02B9}"/>
          </ac:spMkLst>
        </pc:spChg>
        <pc:spChg chg="mod">
          <ac:chgData name="Aizhan Kassymova" userId="S::a.kassymova@satbayev.university::116eda05-19b7-4ab1-b111-75ad639c04ed" providerId="AD" clId="Web-{BB34A458-414C-3A8F-9BF3-6B0A066D48E5}" dt="2022-07-13T12:10:05.506" v="770" actId="20577"/>
          <ac:spMkLst>
            <pc:docMk/>
            <pc:sldMk cId="3849016194" sldId="978"/>
            <ac:spMk id="638" creationId="{AF85F6AD-7423-A74F-BD1A-46B55A2B1C21}"/>
          </ac:spMkLst>
        </pc:spChg>
        <pc:spChg chg="mod">
          <ac:chgData name="Aizhan Kassymova" userId="S::a.kassymova@satbayev.university::116eda05-19b7-4ab1-b111-75ad639c04ed" providerId="AD" clId="Web-{BB34A458-414C-3A8F-9BF3-6B0A066D48E5}" dt="2022-07-13T12:09:53.272" v="764" actId="20577"/>
          <ac:spMkLst>
            <pc:docMk/>
            <pc:sldMk cId="3849016194" sldId="978"/>
            <ac:spMk id="644" creationId="{EA272014-13A0-D54C-9A64-D4DFADFF846A}"/>
          </ac:spMkLst>
        </pc:spChg>
        <pc:spChg chg="mod">
          <ac:chgData name="Aizhan Kassymova" userId="S::a.kassymova@satbayev.university::116eda05-19b7-4ab1-b111-75ad639c04ed" providerId="AD" clId="Web-{BB34A458-414C-3A8F-9BF3-6B0A066D48E5}" dt="2022-07-13T12:09:41.928" v="749" actId="20577"/>
          <ac:spMkLst>
            <pc:docMk/>
            <pc:sldMk cId="3849016194" sldId="978"/>
            <ac:spMk id="682" creationId="{D97E2904-AD6B-3943-9660-32B38BA8B0D1}"/>
          </ac:spMkLst>
        </pc:spChg>
        <pc:spChg chg="mod">
          <ac:chgData name="Aizhan Kassymova" userId="S::a.kassymova@satbayev.university::116eda05-19b7-4ab1-b111-75ad639c04ed" providerId="AD" clId="Web-{BB34A458-414C-3A8F-9BF3-6B0A066D48E5}" dt="2022-07-13T12:10:10.710" v="782" actId="20577"/>
          <ac:spMkLst>
            <pc:docMk/>
            <pc:sldMk cId="3849016194" sldId="978"/>
            <ac:spMk id="683" creationId="{26793204-F087-2E4B-B5FE-0B276FE5FCEC}"/>
          </ac:spMkLst>
        </pc:spChg>
        <pc:spChg chg="mod">
          <ac:chgData name="Aizhan Kassymova" userId="S::a.kassymova@satbayev.university::116eda05-19b7-4ab1-b111-75ad639c04ed" providerId="AD" clId="Web-{BB34A458-414C-3A8F-9BF3-6B0A066D48E5}" dt="2022-07-13T12:26:36.320" v="931" actId="14100"/>
          <ac:spMkLst>
            <pc:docMk/>
            <pc:sldMk cId="3849016194" sldId="978"/>
            <ac:spMk id="685" creationId="{32BCE5D7-9636-A94A-AC39-ECE5D72B6BC8}"/>
          </ac:spMkLst>
        </pc:spChg>
        <pc:grpChg chg="mod">
          <ac:chgData name="Aizhan Kassymova" userId="S::a.kassymova@satbayev.university::116eda05-19b7-4ab1-b111-75ad639c04ed" providerId="AD" clId="Web-{BB34A458-414C-3A8F-9BF3-6B0A066D48E5}" dt="2022-07-13T12:26:43.663" v="933" actId="14100"/>
          <ac:grpSpMkLst>
            <pc:docMk/>
            <pc:sldMk cId="3849016194" sldId="978"/>
            <ac:grpSpMk id="9" creationId="{1B89A616-088C-F944-A5D8-5B43B9716886}"/>
          </ac:grpSpMkLst>
        </pc:grpChg>
      </pc:sldChg>
      <pc:sldChg chg="addSp delSp modSp add modNotes">
        <pc:chgData name="Aizhan Kassymova" userId="S::a.kassymova@satbayev.university::116eda05-19b7-4ab1-b111-75ad639c04ed" providerId="AD" clId="Web-{BB34A458-414C-3A8F-9BF3-6B0A066D48E5}" dt="2022-07-14T09:36:32.989" v="2381"/>
        <pc:sldMkLst>
          <pc:docMk/>
          <pc:sldMk cId="2568781362" sldId="979"/>
        </pc:sldMkLst>
        <pc:spChg chg="del">
          <ac:chgData name="Aizhan Kassymova" userId="S::a.kassymova@satbayev.university::116eda05-19b7-4ab1-b111-75ad639c04ed" providerId="AD" clId="Web-{BB34A458-414C-3A8F-9BF3-6B0A066D48E5}" dt="2022-07-14T09:29:29.493" v="2297"/>
          <ac:spMkLst>
            <pc:docMk/>
            <pc:sldMk cId="2568781362" sldId="979"/>
            <ac:spMk id="2" creationId="{3B8CD900-19EC-824C-BF74-AADFBF5A172E}"/>
          </ac:spMkLst>
        </pc:spChg>
        <pc:spChg chg="add del mod">
          <ac:chgData name="Aizhan Kassymova" userId="S::a.kassymova@satbayev.university::116eda05-19b7-4ab1-b111-75ad639c04ed" providerId="AD" clId="Web-{BB34A458-414C-3A8F-9BF3-6B0A066D48E5}" dt="2022-07-14T09:29:35.571" v="2300"/>
          <ac:spMkLst>
            <pc:docMk/>
            <pc:sldMk cId="2568781362" sldId="979"/>
            <ac:spMk id="4" creationId="{AB40EBC7-3E62-9904-C10E-C86C3A13CBB5}"/>
          </ac:spMkLst>
        </pc:spChg>
        <pc:spChg chg="del">
          <ac:chgData name="Aizhan Kassymova" userId="S::a.kassymova@satbayev.university::116eda05-19b7-4ab1-b111-75ad639c04ed" providerId="AD" clId="Web-{BB34A458-414C-3A8F-9BF3-6B0A066D48E5}" dt="2022-07-14T09:35:12.284" v="2376"/>
          <ac:spMkLst>
            <pc:docMk/>
            <pc:sldMk cId="2568781362" sldId="979"/>
            <ac:spMk id="6" creationId="{B17F353E-52FE-E046-AFD1-30F25FFD37CD}"/>
          </ac:spMkLst>
        </pc:spChg>
        <pc:spChg chg="add mod">
          <ac:chgData name="Aizhan Kassymova" userId="S::a.kassymova@satbayev.university::116eda05-19b7-4ab1-b111-75ad639c04ed" providerId="AD" clId="Web-{BB34A458-414C-3A8F-9BF3-6B0A066D48E5}" dt="2022-07-14T09:32:19.887" v="2346" actId="1076"/>
          <ac:spMkLst>
            <pc:docMk/>
            <pc:sldMk cId="2568781362" sldId="979"/>
            <ac:spMk id="7" creationId="{746E0606-0BC9-13BF-73DE-ED0732B2406D}"/>
          </ac:spMkLst>
        </pc:spChg>
        <pc:spChg chg="add">
          <ac:chgData name="Aizhan Kassymova" userId="S::a.kassymova@satbayev.university::116eda05-19b7-4ab1-b111-75ad639c04ed" providerId="AD" clId="Web-{BB34A458-414C-3A8F-9BF3-6B0A066D48E5}" dt="2022-07-14T09:35:13.066" v="2377"/>
          <ac:spMkLst>
            <pc:docMk/>
            <pc:sldMk cId="2568781362" sldId="979"/>
            <ac:spMk id="9" creationId="{4FB453C7-392C-2704-F0E0-BB0EB942889D}"/>
          </ac:spMkLst>
        </pc:spChg>
        <pc:spChg chg="mod">
          <ac:chgData name="Aizhan Kassymova" userId="S::a.kassymova@satbayev.university::116eda05-19b7-4ab1-b111-75ad639c04ed" providerId="AD" clId="Web-{BB34A458-414C-3A8F-9BF3-6B0A066D48E5}" dt="2022-07-14T09:34:41.424" v="2369" actId="20577"/>
          <ac:spMkLst>
            <pc:docMk/>
            <pc:sldMk cId="2568781362" sldId="979"/>
            <ac:spMk id="32" creationId="{1E1E91E4-C791-1C4D-B1E2-869BEEE107FE}"/>
          </ac:spMkLst>
        </pc:spChg>
        <pc:spChg chg="mod">
          <ac:chgData name="Aizhan Kassymova" userId="S::a.kassymova@satbayev.university::116eda05-19b7-4ab1-b111-75ad639c04ed" providerId="AD" clId="Web-{BB34A458-414C-3A8F-9BF3-6B0A066D48E5}" dt="2022-07-14T09:32:24.047" v="2347" actId="1076"/>
          <ac:spMkLst>
            <pc:docMk/>
            <pc:sldMk cId="2568781362" sldId="979"/>
            <ac:spMk id="33" creationId="{9C2D0C7C-93C1-5F4F-9441-5CB1AFCF31E3}"/>
          </ac:spMkLst>
        </pc:spChg>
        <pc:spChg chg="mod">
          <ac:chgData name="Aizhan Kassymova" userId="S::a.kassymova@satbayev.university::116eda05-19b7-4ab1-b111-75ad639c04ed" providerId="AD" clId="Web-{BB34A458-414C-3A8F-9BF3-6B0A066D48E5}" dt="2022-07-14T09:34:55.612" v="2375" actId="20577"/>
          <ac:spMkLst>
            <pc:docMk/>
            <pc:sldMk cId="2568781362" sldId="979"/>
            <ac:spMk id="34" creationId="{64D1D8C4-8925-DF49-90D8-9254DA1FD98A}"/>
          </ac:spMkLst>
        </pc:spChg>
      </pc:sldChg>
      <pc:sldChg chg="addSp delSp modSp add addAnim delAnim modNotes">
        <pc:chgData name="Aizhan Kassymova" userId="S::a.kassymova@satbayev.university::116eda05-19b7-4ab1-b111-75ad639c04ed" providerId="AD" clId="Web-{BB34A458-414C-3A8F-9BF3-6B0A066D48E5}" dt="2022-07-14T09:28:07.038" v="2296"/>
        <pc:sldMkLst>
          <pc:docMk/>
          <pc:sldMk cId="3181265755" sldId="980"/>
        </pc:sldMkLst>
        <pc:spChg chg="mod">
          <ac:chgData name="Aizhan Kassymova" userId="S::a.kassymova@satbayev.university::116eda05-19b7-4ab1-b111-75ad639c04ed" providerId="AD" clId="Web-{BB34A458-414C-3A8F-9BF3-6B0A066D48E5}" dt="2022-07-14T09:15:47.459" v="2013" actId="14100"/>
          <ac:spMkLst>
            <pc:docMk/>
            <pc:sldMk cId="3181265755" sldId="980"/>
            <ac:spMk id="2" creationId="{3B8CD900-19EC-824C-BF74-AADFBF5A172E}"/>
          </ac:spMkLst>
        </pc:spChg>
        <pc:spChg chg="add">
          <ac:chgData name="Aizhan Kassymova" userId="S::a.kassymova@satbayev.university::116eda05-19b7-4ab1-b111-75ad639c04ed" providerId="AD" clId="Web-{BB34A458-414C-3A8F-9BF3-6B0A066D48E5}" dt="2022-07-14T09:15:14.740" v="2006"/>
          <ac:spMkLst>
            <pc:docMk/>
            <pc:sldMk cId="3181265755" sldId="980"/>
            <ac:spMk id="6" creationId="{478136B6-D220-2A6C-928A-0F3C83B58453}"/>
          </ac:spMkLst>
        </pc:spChg>
        <pc:spChg chg="mod">
          <ac:chgData name="Aizhan Kassymova" userId="S::a.kassymova@satbayev.university::116eda05-19b7-4ab1-b111-75ad639c04ed" providerId="AD" clId="Web-{BB34A458-414C-3A8F-9BF3-6B0A066D48E5}" dt="2022-07-14T09:20:40.325" v="2240" actId="1076"/>
          <ac:spMkLst>
            <pc:docMk/>
            <pc:sldMk cId="3181265755" sldId="980"/>
            <ac:spMk id="32" creationId="{8C03B010-69E6-1B42-A828-F93C63189906}"/>
          </ac:spMkLst>
        </pc:spChg>
        <pc:spChg chg="mod topLvl">
          <ac:chgData name="Aizhan Kassymova" userId="S::a.kassymova@satbayev.university::116eda05-19b7-4ab1-b111-75ad639c04ed" providerId="AD" clId="Web-{BB34A458-414C-3A8F-9BF3-6B0A066D48E5}" dt="2022-07-14T09:28:07.038" v="2296"/>
          <ac:spMkLst>
            <pc:docMk/>
            <pc:sldMk cId="3181265755" sldId="980"/>
            <ac:spMk id="33" creationId="{0E79ECB0-50CE-C240-AF72-D00F85143460}"/>
          </ac:spMkLst>
        </pc:spChg>
        <pc:spChg chg="del">
          <ac:chgData name="Aizhan Kassymova" userId="S::a.kassymova@satbayev.university::116eda05-19b7-4ab1-b111-75ad639c04ed" providerId="AD" clId="Web-{BB34A458-414C-3A8F-9BF3-6B0A066D48E5}" dt="2022-07-14T09:15:00.724" v="2003"/>
          <ac:spMkLst>
            <pc:docMk/>
            <pc:sldMk cId="3181265755" sldId="980"/>
            <ac:spMk id="35" creationId="{541D33C7-A4DC-934F-8A9A-8D848D2D5A3C}"/>
          </ac:spMkLst>
        </pc:spChg>
        <pc:spChg chg="mod">
          <ac:chgData name="Aizhan Kassymova" userId="S::a.kassymova@satbayev.university::116eda05-19b7-4ab1-b111-75ad639c04ed" providerId="AD" clId="Web-{BB34A458-414C-3A8F-9BF3-6B0A066D48E5}" dt="2022-07-14T09:24:36.908" v="2286" actId="20577"/>
          <ac:spMkLst>
            <pc:docMk/>
            <pc:sldMk cId="3181265755" sldId="980"/>
            <ac:spMk id="189" creationId="{17C01842-A8D9-3947-BFAD-E29BD4964F34}"/>
          </ac:spMkLst>
        </pc:spChg>
        <pc:spChg chg="mod">
          <ac:chgData name="Aizhan Kassymova" userId="S::a.kassymova@satbayev.university::116eda05-19b7-4ab1-b111-75ad639c04ed" providerId="AD" clId="Web-{BB34A458-414C-3A8F-9BF3-6B0A066D48E5}" dt="2022-07-14T09:21:30.467" v="2273" actId="1076"/>
          <ac:spMkLst>
            <pc:docMk/>
            <pc:sldMk cId="3181265755" sldId="980"/>
            <ac:spMk id="190" creationId="{7C386600-7D5F-2A48-8322-A74286FEE874}"/>
          </ac:spMkLst>
        </pc:spChg>
        <pc:spChg chg="mod">
          <ac:chgData name="Aizhan Kassymova" userId="S::a.kassymova@satbayev.university::116eda05-19b7-4ab1-b111-75ad639c04ed" providerId="AD" clId="Web-{BB34A458-414C-3A8F-9BF3-6B0A066D48E5}" dt="2022-07-14T09:17:31.399" v="2119" actId="1076"/>
          <ac:spMkLst>
            <pc:docMk/>
            <pc:sldMk cId="3181265755" sldId="980"/>
            <ac:spMk id="195" creationId="{4727766D-8865-024A-9422-01733ADE9C9C}"/>
          </ac:spMkLst>
        </pc:spChg>
        <pc:spChg chg="mod">
          <ac:chgData name="Aizhan Kassymova" userId="S::a.kassymova@satbayev.university::116eda05-19b7-4ab1-b111-75ad639c04ed" providerId="AD" clId="Web-{BB34A458-414C-3A8F-9BF3-6B0A066D48E5}" dt="2022-07-14T09:24:53.784" v="2289" actId="20577"/>
          <ac:spMkLst>
            <pc:docMk/>
            <pc:sldMk cId="3181265755" sldId="980"/>
            <ac:spMk id="196" creationId="{02F193D8-1895-D243-9C9D-86059DDF4050}"/>
          </ac:spMkLst>
        </pc:spChg>
        <pc:spChg chg="add del mod topLvl">
          <ac:chgData name="Aizhan Kassymova" userId="S::a.kassymova@satbayev.university::116eda05-19b7-4ab1-b111-75ad639c04ed" providerId="AD" clId="Web-{BB34A458-414C-3A8F-9BF3-6B0A066D48E5}" dt="2022-07-14T09:28:07.038" v="2296"/>
          <ac:spMkLst>
            <pc:docMk/>
            <pc:sldMk cId="3181265755" sldId="980"/>
            <ac:spMk id="199" creationId="{9E10FA5A-2003-7947-A8C2-B7FD6785FCA5}"/>
          </ac:spMkLst>
        </pc:spChg>
        <pc:spChg chg="del mod">
          <ac:chgData name="Aizhan Kassymova" userId="S::a.kassymova@satbayev.university::116eda05-19b7-4ab1-b111-75ad639c04ed" providerId="AD" clId="Web-{BB34A458-414C-3A8F-9BF3-6B0A066D48E5}" dt="2022-07-14T09:21:20.263" v="2272"/>
          <ac:spMkLst>
            <pc:docMk/>
            <pc:sldMk cId="3181265755" sldId="980"/>
            <ac:spMk id="200" creationId="{8EB381AD-3137-AD48-AB59-379F21535568}"/>
          </ac:spMkLst>
        </pc:spChg>
        <pc:spChg chg="add del mod">
          <ac:chgData name="Aizhan Kassymova" userId="S::a.kassymova@satbayev.university::116eda05-19b7-4ab1-b111-75ad639c04ed" providerId="AD" clId="Web-{BB34A458-414C-3A8F-9BF3-6B0A066D48E5}" dt="2022-07-14T09:14:55.990" v="2000" actId="20577"/>
          <ac:spMkLst>
            <pc:docMk/>
            <pc:sldMk cId="3181265755" sldId="980"/>
            <ac:spMk id="208" creationId="{7FA05B00-8070-F844-B8CC-0195B065BA34}"/>
          </ac:spMkLst>
        </pc:spChg>
        <pc:grpChg chg="add del">
          <ac:chgData name="Aizhan Kassymova" userId="S::a.kassymova@satbayev.university::116eda05-19b7-4ab1-b111-75ad639c04ed" providerId="AD" clId="Web-{BB34A458-414C-3A8F-9BF3-6B0A066D48E5}" dt="2022-07-14T09:28:07.038" v="2296"/>
          <ac:grpSpMkLst>
            <pc:docMk/>
            <pc:sldMk cId="3181265755" sldId="980"/>
            <ac:grpSpMk id="3" creationId="{4B5DB36C-372C-7849-A383-A0D110333457}"/>
          </ac:grpSpMkLst>
        </pc:grpChg>
        <pc:grpChg chg="del">
          <ac:chgData name="Aizhan Kassymova" userId="S::a.kassymova@satbayev.university::116eda05-19b7-4ab1-b111-75ad639c04ed" providerId="AD" clId="Web-{BB34A458-414C-3A8F-9BF3-6B0A066D48E5}" dt="2022-07-14T09:21:20.263" v="2272"/>
          <ac:grpSpMkLst>
            <pc:docMk/>
            <pc:sldMk cId="3181265755" sldId="980"/>
            <ac:grpSpMk id="198" creationId="{A49C0A36-CC03-E845-B104-1E5E28C28B9B}"/>
          </ac:grpSpMkLst>
        </pc:grpChg>
      </pc:sldChg>
      <pc:sldChg chg="addSp delSp modSp add modNotes">
        <pc:chgData name="Aizhan Kassymova" userId="S::a.kassymova@satbayev.university::116eda05-19b7-4ab1-b111-75ad639c04ed" providerId="AD" clId="Web-{BB34A458-414C-3A8F-9BF3-6B0A066D48E5}" dt="2022-07-14T09:15:11.006" v="2005"/>
        <pc:sldMkLst>
          <pc:docMk/>
          <pc:sldMk cId="2364544183" sldId="981"/>
        </pc:sldMkLst>
        <pc:spChg chg="mod">
          <ac:chgData name="Aizhan Kassymova" userId="S::a.kassymova@satbayev.university::116eda05-19b7-4ab1-b111-75ad639c04ed" providerId="AD" clId="Web-{BB34A458-414C-3A8F-9BF3-6B0A066D48E5}" dt="2022-07-14T09:02:38.083" v="1888" actId="1076"/>
          <ac:spMkLst>
            <pc:docMk/>
            <pc:sldMk cId="2364544183" sldId="981"/>
            <ac:spMk id="2" creationId="{3B8CD900-19EC-824C-BF74-AADFBF5A172E}"/>
          </ac:spMkLst>
        </pc:spChg>
        <pc:spChg chg="add">
          <ac:chgData name="Aizhan Kassymova" userId="S::a.kassymova@satbayev.university::116eda05-19b7-4ab1-b111-75ad639c04ed" providerId="AD" clId="Web-{BB34A458-414C-3A8F-9BF3-6B0A066D48E5}" dt="2022-07-14T09:15:11.006" v="2005"/>
          <ac:spMkLst>
            <pc:docMk/>
            <pc:sldMk cId="2364544183" sldId="981"/>
            <ac:spMk id="4" creationId="{83F9A178-9C19-45E9-1DA0-1D6357C2B8A7}"/>
          </ac:spMkLst>
        </pc:spChg>
        <pc:spChg chg="mod">
          <ac:chgData name="Aizhan Kassymova" userId="S::a.kassymova@satbayev.university::116eda05-19b7-4ab1-b111-75ad639c04ed" providerId="AD" clId="Web-{BB34A458-414C-3A8F-9BF3-6B0A066D48E5}" dt="2022-07-14T09:06:25.557" v="1909" actId="20577"/>
          <ac:spMkLst>
            <pc:docMk/>
            <pc:sldMk cId="2364544183" sldId="981"/>
            <ac:spMk id="82" creationId="{C8BB3F46-3B16-B844-8872-13FF6EAD7B6A}"/>
          </ac:spMkLst>
        </pc:spChg>
        <pc:spChg chg="mod">
          <ac:chgData name="Aizhan Kassymova" userId="S::a.kassymova@satbayev.university::116eda05-19b7-4ab1-b111-75ad639c04ed" providerId="AD" clId="Web-{BB34A458-414C-3A8F-9BF3-6B0A066D48E5}" dt="2022-07-14T09:06:34.338" v="1923" actId="20577"/>
          <ac:spMkLst>
            <pc:docMk/>
            <pc:sldMk cId="2364544183" sldId="981"/>
            <ac:spMk id="84" creationId="{04240E2C-D2B8-6D49-8F3E-93A9982E6459}"/>
          </ac:spMkLst>
        </pc:spChg>
        <pc:spChg chg="mod">
          <ac:chgData name="Aizhan Kassymova" userId="S::a.kassymova@satbayev.university::116eda05-19b7-4ab1-b111-75ad639c04ed" providerId="AD" clId="Web-{BB34A458-414C-3A8F-9BF3-6B0A066D48E5}" dt="2022-07-14T09:08:49.138" v="1967" actId="20577"/>
          <ac:spMkLst>
            <pc:docMk/>
            <pc:sldMk cId="2364544183" sldId="981"/>
            <ac:spMk id="93" creationId="{B957BD8B-F509-1A4C-BDB2-A2653F2A5C16}"/>
          </ac:spMkLst>
        </pc:spChg>
        <pc:spChg chg="mod">
          <ac:chgData name="Aizhan Kassymova" userId="S::a.kassymova@satbayev.university::116eda05-19b7-4ab1-b111-75ad639c04ed" providerId="AD" clId="Web-{BB34A458-414C-3A8F-9BF3-6B0A066D48E5}" dt="2022-07-14T09:06:38.870" v="1925" actId="20577"/>
          <ac:spMkLst>
            <pc:docMk/>
            <pc:sldMk cId="2364544183" sldId="981"/>
            <ac:spMk id="95" creationId="{45415617-655E-AE41-ACC7-41804AE636E2}"/>
          </ac:spMkLst>
        </pc:spChg>
        <pc:spChg chg="mod">
          <ac:chgData name="Aizhan Kassymova" userId="S::a.kassymova@satbayev.university::116eda05-19b7-4ab1-b111-75ad639c04ed" providerId="AD" clId="Web-{BB34A458-414C-3A8F-9BF3-6B0A066D48E5}" dt="2022-07-14T09:04:00.663" v="1900" actId="20577"/>
          <ac:spMkLst>
            <pc:docMk/>
            <pc:sldMk cId="2364544183" sldId="981"/>
            <ac:spMk id="171" creationId="{13FB7F7D-CB8F-8A4B-8A4F-68A8CEDEFE87}"/>
          </ac:spMkLst>
        </pc:spChg>
        <pc:spChg chg="mod">
          <ac:chgData name="Aizhan Kassymova" userId="S::a.kassymova@satbayev.university::116eda05-19b7-4ab1-b111-75ad639c04ed" providerId="AD" clId="Web-{BB34A458-414C-3A8F-9BF3-6B0A066D48E5}" dt="2022-07-14T09:04:55.930" v="1907" actId="20577"/>
          <ac:spMkLst>
            <pc:docMk/>
            <pc:sldMk cId="2364544183" sldId="981"/>
            <ac:spMk id="173" creationId="{D790553C-791A-D348-9DBD-80C773BBD2C3}"/>
          </ac:spMkLst>
        </pc:spChg>
        <pc:spChg chg="mod">
          <ac:chgData name="Aizhan Kassymova" userId="S::a.kassymova@satbayev.university::116eda05-19b7-4ab1-b111-75ad639c04ed" providerId="AD" clId="Web-{BB34A458-414C-3A8F-9BF3-6B0A066D48E5}" dt="2022-07-14T09:06:54.901" v="1950" actId="1076"/>
          <ac:spMkLst>
            <pc:docMk/>
            <pc:sldMk cId="2364544183" sldId="981"/>
            <ac:spMk id="174" creationId="{517C0A89-506E-FC47-9AA2-AF070B040EDE}"/>
          </ac:spMkLst>
        </pc:spChg>
        <pc:spChg chg="del">
          <ac:chgData name="Aizhan Kassymova" userId="S::a.kassymova@satbayev.university::116eda05-19b7-4ab1-b111-75ad639c04ed" providerId="AD" clId="Web-{BB34A458-414C-3A8F-9BF3-6B0A066D48E5}" dt="2022-07-14T09:15:09.912" v="2004"/>
          <ac:spMkLst>
            <pc:docMk/>
            <pc:sldMk cId="2364544183" sldId="981"/>
            <ac:spMk id="179" creationId="{5BCB8937-73EA-A241-A38D-79BCD8BA1031}"/>
          </ac:spMkLst>
        </pc:spChg>
        <pc:spChg chg="mod">
          <ac:chgData name="Aizhan Kassymova" userId="S::a.kassymova@satbayev.university::116eda05-19b7-4ab1-b111-75ad639c04ed" providerId="AD" clId="Web-{BB34A458-414C-3A8F-9BF3-6B0A066D48E5}" dt="2022-07-14T09:03:24.928" v="1896" actId="20577"/>
          <ac:spMkLst>
            <pc:docMk/>
            <pc:sldMk cId="2364544183" sldId="981"/>
            <ac:spMk id="181" creationId="{22797A37-2981-B84F-A949-A6F05BC23F76}"/>
          </ac:spMkLst>
        </pc:spChg>
        <pc:spChg chg="mod">
          <ac:chgData name="Aizhan Kassymova" userId="S::a.kassymova@satbayev.university::116eda05-19b7-4ab1-b111-75ad639c04ed" providerId="AD" clId="Web-{BB34A458-414C-3A8F-9BF3-6B0A066D48E5}" dt="2022-07-14T09:04:40.289" v="1904" actId="20577"/>
          <ac:spMkLst>
            <pc:docMk/>
            <pc:sldMk cId="2364544183" sldId="981"/>
            <ac:spMk id="182" creationId="{158F9267-8C55-AD46-A424-9C6B11E6A845}"/>
          </ac:spMkLst>
        </pc:spChg>
      </pc:sldChg>
      <pc:sldChg chg="addSp delSp modSp add delAnim modNotes">
        <pc:chgData name="Aizhan Kassymova" userId="S::a.kassymova@satbayev.university::116eda05-19b7-4ab1-b111-75ad639c04ed" providerId="AD" clId="Web-{BB34A458-414C-3A8F-9BF3-6B0A066D48E5}" dt="2022-07-14T08:43:08.942" v="1859"/>
        <pc:sldMkLst>
          <pc:docMk/>
          <pc:sldMk cId="1887142851" sldId="982"/>
        </pc:sldMkLst>
        <pc:spChg chg="mod">
          <ac:chgData name="Aizhan Kassymova" userId="S::a.kassymova@satbayev.university::116eda05-19b7-4ab1-b111-75ad639c04ed" providerId="AD" clId="Web-{BB34A458-414C-3A8F-9BF3-6B0A066D48E5}" dt="2022-07-14T08:20:53.815" v="1681" actId="20577"/>
          <ac:spMkLst>
            <pc:docMk/>
            <pc:sldMk cId="1887142851" sldId="982"/>
            <ac:spMk id="2" creationId="{3B8CD900-19EC-824C-BF74-AADFBF5A172E}"/>
          </ac:spMkLst>
        </pc:spChg>
        <pc:spChg chg="mod">
          <ac:chgData name="Aizhan Kassymova" userId="S::a.kassymova@satbayev.university::116eda05-19b7-4ab1-b111-75ad639c04ed" providerId="AD" clId="Web-{BB34A458-414C-3A8F-9BF3-6B0A066D48E5}" dt="2022-07-14T08:40:29.547" v="1854" actId="20577"/>
          <ac:spMkLst>
            <pc:docMk/>
            <pc:sldMk cId="1887142851" sldId="982"/>
            <ac:spMk id="3" creationId="{66DAEE93-D7C7-5A4A-AB8B-951DDF4E15F0}"/>
          </ac:spMkLst>
        </pc:spChg>
        <pc:spChg chg="add">
          <ac:chgData name="Aizhan Kassymova" userId="S::a.kassymova@satbayev.university::116eda05-19b7-4ab1-b111-75ad639c04ed" providerId="AD" clId="Web-{BB34A458-414C-3A8F-9BF3-6B0A066D48E5}" dt="2022-07-14T08:31:51.362" v="1824"/>
          <ac:spMkLst>
            <pc:docMk/>
            <pc:sldMk cId="1887142851" sldId="982"/>
            <ac:spMk id="5" creationId="{16339048-1D23-B989-8E14-0186BD16F141}"/>
          </ac:spMkLst>
        </pc:spChg>
        <pc:spChg chg="mod">
          <ac:chgData name="Aizhan Kassymova" userId="S::a.kassymova@satbayev.university::116eda05-19b7-4ab1-b111-75ad639c04ed" providerId="AD" clId="Web-{BB34A458-414C-3A8F-9BF3-6B0A066D48E5}" dt="2022-07-14T08:31:37.800" v="1820" actId="20577"/>
          <ac:spMkLst>
            <pc:docMk/>
            <pc:sldMk cId="1887142851" sldId="982"/>
            <ac:spMk id="76" creationId="{E6E11A0C-EE74-6A44-A899-E6245F90CE11}"/>
          </ac:spMkLst>
        </pc:spChg>
        <pc:spChg chg="del mod">
          <ac:chgData name="Aizhan Kassymova" userId="S::a.kassymova@satbayev.university::116eda05-19b7-4ab1-b111-75ad639c04ed" providerId="AD" clId="Web-{BB34A458-414C-3A8F-9BF3-6B0A066D48E5}" dt="2022-07-14T08:31:21.221" v="1813"/>
          <ac:spMkLst>
            <pc:docMk/>
            <pc:sldMk cId="1887142851" sldId="982"/>
            <ac:spMk id="77" creationId="{7CFDA170-11D3-5541-8A4F-1A2253DC8FAC}"/>
          </ac:spMkLst>
        </pc:spChg>
        <pc:spChg chg="del">
          <ac:chgData name="Aizhan Kassymova" userId="S::a.kassymova@satbayev.university::116eda05-19b7-4ab1-b111-75ad639c04ed" providerId="AD" clId="Web-{BB34A458-414C-3A8F-9BF3-6B0A066D48E5}" dt="2022-07-14T08:31:42.893" v="1823"/>
          <ac:spMkLst>
            <pc:docMk/>
            <pc:sldMk cId="1887142851" sldId="982"/>
            <ac:spMk id="78" creationId="{E94B8DB8-C7EF-7A40-8154-BF28A6185E5B}"/>
          </ac:spMkLst>
        </pc:spChg>
      </pc:sldChg>
      <pc:sldChg chg="add">
        <pc:chgData name="Aizhan Kassymova" userId="S::a.kassymova@satbayev.university::116eda05-19b7-4ab1-b111-75ad639c04ed" providerId="AD" clId="Web-{BB34A458-414C-3A8F-9BF3-6B0A066D48E5}" dt="2022-07-14T09:56:11.271" v="2389"/>
        <pc:sldMkLst>
          <pc:docMk/>
          <pc:sldMk cId="1433602419" sldId="983"/>
        </pc:sldMkLst>
      </pc:sldChg>
      <pc:sldChg chg="add">
        <pc:chgData name="Aizhan Kassymova" userId="S::a.kassymova@satbayev.university::116eda05-19b7-4ab1-b111-75ad639c04ed" providerId="AD" clId="Web-{BB34A458-414C-3A8F-9BF3-6B0A066D48E5}" dt="2022-07-14T09:56:11.615" v="2390"/>
        <pc:sldMkLst>
          <pc:docMk/>
          <pc:sldMk cId="3313835661" sldId="984"/>
        </pc:sldMkLst>
      </pc:sldChg>
      <pc:sldChg chg="addSp add">
        <pc:chgData name="Aizhan Kassymova" userId="S::a.kassymova@satbayev.university::116eda05-19b7-4ab1-b111-75ad639c04ed" providerId="AD" clId="Web-{BB34A458-414C-3A8F-9BF3-6B0A066D48E5}" dt="2022-07-14T10:54:49.766" v="2856"/>
        <pc:sldMkLst>
          <pc:docMk/>
          <pc:sldMk cId="1971631348" sldId="985"/>
        </pc:sldMkLst>
        <pc:spChg chg="add">
          <ac:chgData name="Aizhan Kassymova" userId="S::a.kassymova@satbayev.university::116eda05-19b7-4ab1-b111-75ad639c04ed" providerId="AD" clId="Web-{BB34A458-414C-3A8F-9BF3-6B0A066D48E5}" dt="2022-07-14T10:54:49.766" v="2856"/>
          <ac:spMkLst>
            <pc:docMk/>
            <pc:sldMk cId="1971631348" sldId="985"/>
            <ac:spMk id="3" creationId="{7293FED5-BF02-25B5-C8BB-F23BBB239B6D}"/>
          </ac:spMkLst>
        </pc:spChg>
      </pc:sldChg>
      <pc:sldChg chg="addSp modSp add">
        <pc:chgData name="Aizhan Kassymova" userId="S::a.kassymova@satbayev.university::116eda05-19b7-4ab1-b111-75ad639c04ed" providerId="AD" clId="Web-{BB34A458-414C-3A8F-9BF3-6B0A066D48E5}" dt="2022-07-14T11:03:42.895" v="2872" actId="1076"/>
        <pc:sldMkLst>
          <pc:docMk/>
          <pc:sldMk cId="4090509329" sldId="986"/>
        </pc:sldMkLst>
        <pc:spChg chg="mod">
          <ac:chgData name="Aizhan Kassymova" userId="S::a.kassymova@satbayev.university::116eda05-19b7-4ab1-b111-75ad639c04ed" providerId="AD" clId="Web-{BB34A458-414C-3A8F-9BF3-6B0A066D48E5}" dt="2022-07-14T10:54:24.156" v="2853" actId="20577"/>
          <ac:spMkLst>
            <pc:docMk/>
            <pc:sldMk cId="4090509329" sldId="986"/>
            <ac:spMk id="2" creationId="{3B8CD900-19EC-824C-BF74-AADFBF5A172E}"/>
          </ac:spMkLst>
        </pc:spChg>
        <pc:spChg chg="add">
          <ac:chgData name="Aizhan Kassymova" userId="S::a.kassymova@satbayev.university::116eda05-19b7-4ab1-b111-75ad639c04ed" providerId="AD" clId="Web-{BB34A458-414C-3A8F-9BF3-6B0A066D48E5}" dt="2022-07-14T10:54:43.328" v="2854"/>
          <ac:spMkLst>
            <pc:docMk/>
            <pc:sldMk cId="4090509329" sldId="986"/>
            <ac:spMk id="3" creationId="{D614F36C-FDD7-C25D-A130-0B83D552DA24}"/>
          </ac:spMkLst>
        </pc:spChg>
        <pc:spChg chg="add">
          <ac:chgData name="Aizhan Kassymova" userId="S::a.kassymova@satbayev.university::116eda05-19b7-4ab1-b111-75ad639c04ed" providerId="AD" clId="Web-{BB34A458-414C-3A8F-9BF3-6B0A066D48E5}" dt="2022-07-14T10:54:44.734" v="2855"/>
          <ac:spMkLst>
            <pc:docMk/>
            <pc:sldMk cId="4090509329" sldId="986"/>
            <ac:spMk id="4" creationId="{90DD368D-6F20-408A-EF98-8E88902E9958}"/>
          </ac:spMkLst>
        </pc:spChg>
        <pc:spChg chg="add">
          <ac:chgData name="Aizhan Kassymova" userId="S::a.kassymova@satbayev.university::116eda05-19b7-4ab1-b111-75ad639c04ed" providerId="AD" clId="Web-{BB34A458-414C-3A8F-9BF3-6B0A066D48E5}" dt="2022-07-14T11:00:28.737" v="2857"/>
          <ac:spMkLst>
            <pc:docMk/>
            <pc:sldMk cId="4090509329" sldId="986"/>
            <ac:spMk id="5" creationId="{346D98B6-DD87-CFB5-0DD7-62C459B0E77C}"/>
          </ac:spMkLst>
        </pc:spChg>
        <pc:spChg chg="add">
          <ac:chgData name="Aizhan Kassymova" userId="S::a.kassymova@satbayev.university::116eda05-19b7-4ab1-b111-75ad639c04ed" providerId="AD" clId="Web-{BB34A458-414C-3A8F-9BF3-6B0A066D48E5}" dt="2022-07-14T11:02:03.613" v="2858"/>
          <ac:spMkLst>
            <pc:docMk/>
            <pc:sldMk cId="4090509329" sldId="986"/>
            <ac:spMk id="6" creationId="{0DA4D7F2-124B-EC04-AEB6-744965630AC1}"/>
          </ac:spMkLst>
        </pc:spChg>
        <pc:spChg chg="add mod">
          <ac:chgData name="Aizhan Kassymova" userId="S::a.kassymova@satbayev.university::116eda05-19b7-4ab1-b111-75ad639c04ed" providerId="AD" clId="Web-{BB34A458-414C-3A8F-9BF3-6B0A066D48E5}" dt="2022-07-14T11:03:42.895" v="2872" actId="1076"/>
          <ac:spMkLst>
            <pc:docMk/>
            <pc:sldMk cId="4090509329" sldId="986"/>
            <ac:spMk id="63" creationId="{42D1F0EC-5795-06FA-9706-D8AA25884FE0}"/>
          </ac:spMkLst>
        </pc:spChg>
      </pc:sldChg>
      <pc:sldChg chg="addSp delSp modSp add modNotes">
        <pc:chgData name="Aizhan Kassymova" userId="S::a.kassymova@satbayev.university::116eda05-19b7-4ab1-b111-75ad639c04ed" providerId="AD" clId="Web-{BB34A458-414C-3A8F-9BF3-6B0A066D48E5}" dt="2022-07-14T10:53:49.984" v="2850" actId="1076"/>
        <pc:sldMkLst>
          <pc:docMk/>
          <pc:sldMk cId="3110794418" sldId="987"/>
        </pc:sldMkLst>
        <pc:spChg chg="mod">
          <ac:chgData name="Aizhan Kassymova" userId="S::a.kassymova@satbayev.university::116eda05-19b7-4ab1-b111-75ad639c04ed" providerId="AD" clId="Web-{BB34A458-414C-3A8F-9BF3-6B0A066D48E5}" dt="2022-07-14T10:53:49.984" v="2850" actId="1076"/>
          <ac:spMkLst>
            <pc:docMk/>
            <pc:sldMk cId="3110794418" sldId="987"/>
            <ac:spMk id="2" creationId="{3B8CD900-19EC-824C-BF74-AADFBF5A172E}"/>
          </ac:spMkLst>
        </pc:spChg>
        <pc:spChg chg="add">
          <ac:chgData name="Aizhan Kassymova" userId="S::a.kassymova@satbayev.university::116eda05-19b7-4ab1-b111-75ad639c04ed" providerId="AD" clId="Web-{BB34A458-414C-3A8F-9BF3-6B0A066D48E5}" dt="2022-07-14T10:33:38.803" v="2730"/>
          <ac:spMkLst>
            <pc:docMk/>
            <pc:sldMk cId="3110794418" sldId="987"/>
            <ac:spMk id="4" creationId="{31E0748C-D0B1-0514-F383-C7C70800ECF5}"/>
          </ac:spMkLst>
        </pc:spChg>
        <pc:spChg chg="add mod">
          <ac:chgData name="Aizhan Kassymova" userId="S::a.kassymova@satbayev.university::116eda05-19b7-4ab1-b111-75ad639c04ed" providerId="AD" clId="Web-{BB34A458-414C-3A8F-9BF3-6B0A066D48E5}" dt="2022-07-14T10:34:40.725" v="2738" actId="1076"/>
          <ac:spMkLst>
            <pc:docMk/>
            <pc:sldMk cId="3110794418" sldId="987"/>
            <ac:spMk id="6" creationId="{7ECBE24A-19DC-AC9F-86D5-8AF3175A1F29}"/>
          </ac:spMkLst>
        </pc:spChg>
        <pc:spChg chg="del mod">
          <ac:chgData name="Aizhan Kassymova" userId="S::a.kassymova@satbayev.university::116eda05-19b7-4ab1-b111-75ad639c04ed" providerId="AD" clId="Web-{BB34A458-414C-3A8F-9BF3-6B0A066D48E5}" dt="2022-07-14T10:35:31.195" v="2755"/>
          <ac:spMkLst>
            <pc:docMk/>
            <pc:sldMk cId="3110794418" sldId="987"/>
            <ac:spMk id="32" creationId="{AA8FB1A9-24AA-6944-82EC-BE9D926267BD}"/>
          </ac:spMkLst>
        </pc:spChg>
        <pc:spChg chg="del">
          <ac:chgData name="Aizhan Kassymova" userId="S::a.kassymova@satbayev.university::116eda05-19b7-4ab1-b111-75ad639c04ed" providerId="AD" clId="Web-{BB34A458-414C-3A8F-9BF3-6B0A066D48E5}" dt="2022-07-14T10:35:38.554" v="2758"/>
          <ac:spMkLst>
            <pc:docMk/>
            <pc:sldMk cId="3110794418" sldId="987"/>
            <ac:spMk id="34" creationId="{E7F13F8B-3A00-D34F-9D41-965BF84584A7}"/>
          </ac:spMkLst>
        </pc:spChg>
        <pc:spChg chg="del">
          <ac:chgData name="Aizhan Kassymova" userId="S::a.kassymova@satbayev.university::116eda05-19b7-4ab1-b111-75ad639c04ed" providerId="AD" clId="Web-{BB34A458-414C-3A8F-9BF3-6B0A066D48E5}" dt="2022-07-14T10:35:46.445" v="2761"/>
          <ac:spMkLst>
            <pc:docMk/>
            <pc:sldMk cId="3110794418" sldId="987"/>
            <ac:spMk id="36" creationId="{FE5336A0-2A38-3C4B-B598-A66CCCFD5709}"/>
          </ac:spMkLst>
        </pc:spChg>
        <pc:spChg chg="del">
          <ac:chgData name="Aizhan Kassymova" userId="S::a.kassymova@satbayev.university::116eda05-19b7-4ab1-b111-75ad639c04ed" providerId="AD" clId="Web-{BB34A458-414C-3A8F-9BF3-6B0A066D48E5}" dt="2022-07-14T10:36:14.054" v="2770"/>
          <ac:spMkLst>
            <pc:docMk/>
            <pc:sldMk cId="3110794418" sldId="987"/>
            <ac:spMk id="38" creationId="{B52DEC78-1030-A54E-8A0F-BCB9B6D6B0BA}"/>
          </ac:spMkLst>
        </pc:spChg>
        <pc:spChg chg="del">
          <ac:chgData name="Aizhan Kassymova" userId="S::a.kassymova@satbayev.university::116eda05-19b7-4ab1-b111-75ad639c04ed" providerId="AD" clId="Web-{BB34A458-414C-3A8F-9BF3-6B0A066D48E5}" dt="2022-07-14T10:36:02.304" v="2767"/>
          <ac:spMkLst>
            <pc:docMk/>
            <pc:sldMk cId="3110794418" sldId="987"/>
            <ac:spMk id="40" creationId="{0B914A90-A394-6F45-B155-CCE12CEFEC5E}"/>
          </ac:spMkLst>
        </pc:spChg>
        <pc:spChg chg="del">
          <ac:chgData name="Aizhan Kassymova" userId="S::a.kassymova@satbayev.university::116eda05-19b7-4ab1-b111-75ad639c04ed" providerId="AD" clId="Web-{BB34A458-414C-3A8F-9BF3-6B0A066D48E5}" dt="2022-07-14T10:35:54.210" v="2764"/>
          <ac:spMkLst>
            <pc:docMk/>
            <pc:sldMk cId="3110794418" sldId="987"/>
            <ac:spMk id="42" creationId="{0403D7D4-9E2C-F94E-924D-8574777C74EB}"/>
          </ac:spMkLst>
        </pc:spChg>
        <pc:spChg chg="del">
          <ac:chgData name="Aizhan Kassymova" userId="S::a.kassymova@satbayev.university::116eda05-19b7-4ab1-b111-75ad639c04ed" providerId="AD" clId="Web-{BB34A458-414C-3A8F-9BF3-6B0A066D48E5}" dt="2022-07-14T10:36:37.539" v="2779"/>
          <ac:spMkLst>
            <pc:docMk/>
            <pc:sldMk cId="3110794418" sldId="987"/>
            <ac:spMk id="44" creationId="{0ADF884B-3F6F-8145-B641-9A429A34A181}"/>
          </ac:spMkLst>
        </pc:spChg>
        <pc:spChg chg="del">
          <ac:chgData name="Aizhan Kassymova" userId="S::a.kassymova@satbayev.university::116eda05-19b7-4ab1-b111-75ad639c04ed" providerId="AD" clId="Web-{BB34A458-414C-3A8F-9BF3-6B0A066D48E5}" dt="2022-07-14T10:34:43.007" v="2739"/>
          <ac:spMkLst>
            <pc:docMk/>
            <pc:sldMk cId="3110794418" sldId="987"/>
            <ac:spMk id="46" creationId="{661C5E06-AA77-3D42-A208-2104FCC9BB39}"/>
          </ac:spMkLst>
        </pc:spChg>
        <pc:spChg chg="del">
          <ac:chgData name="Aizhan Kassymova" userId="S::a.kassymova@satbayev.university::116eda05-19b7-4ab1-b111-75ad639c04ed" providerId="AD" clId="Web-{BB34A458-414C-3A8F-9BF3-6B0A066D48E5}" dt="2022-07-14T10:36:44.898" v="2782"/>
          <ac:spMkLst>
            <pc:docMk/>
            <pc:sldMk cId="3110794418" sldId="987"/>
            <ac:spMk id="48" creationId="{766583C3-B9DB-094A-A09E-A4BC2FBDE890}"/>
          </ac:spMkLst>
        </pc:spChg>
        <pc:spChg chg="del">
          <ac:chgData name="Aizhan Kassymova" userId="S::a.kassymova@satbayev.university::116eda05-19b7-4ab1-b111-75ad639c04ed" providerId="AD" clId="Web-{BB34A458-414C-3A8F-9BF3-6B0A066D48E5}" dt="2022-07-14T10:36:21.476" v="2773"/>
          <ac:spMkLst>
            <pc:docMk/>
            <pc:sldMk cId="3110794418" sldId="987"/>
            <ac:spMk id="50" creationId="{59E18F13-5C5C-4049-B258-FAF65F9B26BA}"/>
          </ac:spMkLst>
        </pc:spChg>
        <pc:spChg chg="del">
          <ac:chgData name="Aizhan Kassymova" userId="S::a.kassymova@satbayev.university::116eda05-19b7-4ab1-b111-75ad639c04ed" providerId="AD" clId="Web-{BB34A458-414C-3A8F-9BF3-6B0A066D48E5}" dt="2022-07-14T10:34:58.335" v="2744"/>
          <ac:spMkLst>
            <pc:docMk/>
            <pc:sldMk cId="3110794418" sldId="987"/>
            <ac:spMk id="52" creationId="{2E687D8E-E3CE-F949-BB94-C8F32F433905}"/>
          </ac:spMkLst>
        </pc:spChg>
        <pc:spChg chg="del">
          <ac:chgData name="Aizhan Kassymova" userId="S::a.kassymova@satbayev.university::116eda05-19b7-4ab1-b111-75ad639c04ed" providerId="AD" clId="Web-{BB34A458-414C-3A8F-9BF3-6B0A066D48E5}" dt="2022-07-14T10:35:07.163" v="2747"/>
          <ac:spMkLst>
            <pc:docMk/>
            <pc:sldMk cId="3110794418" sldId="987"/>
            <ac:spMk id="54" creationId="{D97DC0BC-584A-AC4F-835D-B981DD67CCF7}"/>
          </ac:spMkLst>
        </pc:spChg>
        <pc:spChg chg="del">
          <ac:chgData name="Aizhan Kassymova" userId="S::a.kassymova@satbayev.university::116eda05-19b7-4ab1-b111-75ad639c04ed" providerId="AD" clId="Web-{BB34A458-414C-3A8F-9BF3-6B0A066D48E5}" dt="2022-07-14T10:35:16.976" v="2750"/>
          <ac:spMkLst>
            <pc:docMk/>
            <pc:sldMk cId="3110794418" sldId="987"/>
            <ac:spMk id="56" creationId="{DA418C0A-2209-A942-A859-5ECE8083B050}"/>
          </ac:spMkLst>
        </pc:spChg>
        <pc:spChg chg="del">
          <ac:chgData name="Aizhan Kassymova" userId="S::a.kassymova@satbayev.university::116eda05-19b7-4ab1-b111-75ad639c04ed" providerId="AD" clId="Web-{BB34A458-414C-3A8F-9BF3-6B0A066D48E5}" dt="2022-07-14T10:36:30.007" v="2776"/>
          <ac:spMkLst>
            <pc:docMk/>
            <pc:sldMk cId="3110794418" sldId="987"/>
            <ac:spMk id="58" creationId="{5CA3BADE-216F-2843-9D81-CE5E9D20BE8D}"/>
          </ac:spMkLst>
        </pc:spChg>
        <pc:spChg chg="del">
          <ac:chgData name="Aizhan Kassymova" userId="S::a.kassymova@satbayev.university::116eda05-19b7-4ab1-b111-75ad639c04ed" providerId="AD" clId="Web-{BB34A458-414C-3A8F-9BF3-6B0A066D48E5}" dt="2022-07-14T10:34:50.960" v="2741"/>
          <ac:spMkLst>
            <pc:docMk/>
            <pc:sldMk cId="3110794418" sldId="987"/>
            <ac:spMk id="60" creationId="{45ED4CFD-305F-FD49-AB6C-BC96E8D76DD4}"/>
          </ac:spMkLst>
        </pc:spChg>
        <pc:spChg chg="del">
          <ac:chgData name="Aizhan Kassymova" userId="S::a.kassymova@satbayev.university::116eda05-19b7-4ab1-b111-75ad639c04ed" providerId="AD" clId="Web-{BB34A458-414C-3A8F-9BF3-6B0A066D48E5}" dt="2022-07-14T10:34:36.225" v="2736"/>
          <ac:spMkLst>
            <pc:docMk/>
            <pc:sldMk cId="3110794418" sldId="987"/>
            <ac:spMk id="62" creationId="{F1EBE77F-A331-1B49-AD54-E7C5C36B2A4A}"/>
          </ac:spMkLst>
        </pc:spChg>
        <pc:spChg chg="add">
          <ac:chgData name="Aizhan Kassymova" userId="S::a.kassymova@satbayev.university::116eda05-19b7-4ab1-b111-75ad639c04ed" providerId="AD" clId="Web-{BB34A458-414C-3A8F-9BF3-6B0A066D48E5}" dt="2022-07-14T10:34:44.350" v="2740"/>
          <ac:spMkLst>
            <pc:docMk/>
            <pc:sldMk cId="3110794418" sldId="987"/>
            <ac:spMk id="63" creationId="{D0D23AE3-6683-3CC4-1190-EC68C10C0B40}"/>
          </ac:spMkLst>
        </pc:spChg>
        <pc:spChg chg="del">
          <ac:chgData name="Aizhan Kassymova" userId="S::a.kassymova@satbayev.university::116eda05-19b7-4ab1-b111-75ad639c04ed" providerId="AD" clId="Web-{BB34A458-414C-3A8F-9BF3-6B0A066D48E5}" dt="2022-07-14T10:33:37.991" v="2729"/>
          <ac:spMkLst>
            <pc:docMk/>
            <pc:sldMk cId="3110794418" sldId="987"/>
            <ac:spMk id="300" creationId="{50D1D034-7E8B-0C45-AB5E-88F706E9D76B}"/>
          </ac:spMkLst>
        </pc:spChg>
        <pc:spChg chg="mod">
          <ac:chgData name="Aizhan Kassymova" userId="S::a.kassymova@satbayev.university::116eda05-19b7-4ab1-b111-75ad639c04ed" providerId="AD" clId="Web-{BB34A458-414C-3A8F-9BF3-6B0A066D48E5}" dt="2022-07-14T10:34:27.850" v="2735" actId="20577"/>
          <ac:spMkLst>
            <pc:docMk/>
            <pc:sldMk cId="3110794418" sldId="987"/>
            <ac:spMk id="802" creationId="{883B8B7C-52E4-7C4B-8F8D-C53D3AF05B50}"/>
          </ac:spMkLst>
        </pc:spChg>
        <pc:spChg chg="mod">
          <ac:chgData name="Aizhan Kassymova" userId="S::a.kassymova@satbayev.university::116eda05-19b7-4ab1-b111-75ad639c04ed" providerId="AD" clId="Web-{BB34A458-414C-3A8F-9BF3-6B0A066D48E5}" dt="2022-07-14T10:38:29.243" v="2841" actId="20577"/>
          <ac:spMkLst>
            <pc:docMk/>
            <pc:sldMk cId="3110794418" sldId="987"/>
            <ac:spMk id="814" creationId="{6F6B1677-D08C-6A47-B407-042662BB76A0}"/>
          </ac:spMkLst>
        </pc:spChg>
        <pc:spChg chg="del">
          <ac:chgData name="Aizhan Kassymova" userId="S::a.kassymova@satbayev.university::116eda05-19b7-4ab1-b111-75ad639c04ed" providerId="AD" clId="Web-{BB34A458-414C-3A8F-9BF3-6B0A066D48E5}" dt="2022-07-14T10:38:39.712" v="2843"/>
          <ac:spMkLst>
            <pc:docMk/>
            <pc:sldMk cId="3110794418" sldId="987"/>
            <ac:spMk id="831" creationId="{E2B94A9A-0F9D-2848-A0CF-4BF11CF94A72}"/>
          </ac:spMkLst>
        </pc:spChg>
        <pc:spChg chg="del">
          <ac:chgData name="Aizhan Kassymova" userId="S::a.kassymova@satbayev.university::116eda05-19b7-4ab1-b111-75ad639c04ed" providerId="AD" clId="Web-{BB34A458-414C-3A8F-9BF3-6B0A066D48E5}" dt="2022-07-14T10:38:04.274" v="2834"/>
          <ac:spMkLst>
            <pc:docMk/>
            <pc:sldMk cId="3110794418" sldId="987"/>
            <ac:spMk id="842" creationId="{9B066AAE-482E-0B40-BE56-8CA80740394E}"/>
          </ac:spMkLst>
        </pc:spChg>
        <pc:spChg chg="add mod">
          <ac:chgData name="Aizhan Kassymova" userId="S::a.kassymova@satbayev.university::116eda05-19b7-4ab1-b111-75ad639c04ed" providerId="AD" clId="Web-{BB34A458-414C-3A8F-9BF3-6B0A066D48E5}" dt="2022-07-14T10:34:55.726" v="2743" actId="1076"/>
          <ac:spMkLst>
            <pc:docMk/>
            <pc:sldMk cId="3110794418" sldId="987"/>
            <ac:spMk id="983" creationId="{115F8061-C028-1C80-2997-6EED163A74F1}"/>
          </ac:spMkLst>
        </pc:spChg>
        <pc:spChg chg="add mod">
          <ac:chgData name="Aizhan Kassymova" userId="S::a.kassymova@satbayev.university::116eda05-19b7-4ab1-b111-75ad639c04ed" providerId="AD" clId="Web-{BB34A458-414C-3A8F-9BF3-6B0A066D48E5}" dt="2022-07-14T10:35:04.694" v="2746" actId="1076"/>
          <ac:spMkLst>
            <pc:docMk/>
            <pc:sldMk cId="3110794418" sldId="987"/>
            <ac:spMk id="985" creationId="{0A77BABE-5358-F82A-D085-375F91102A38}"/>
          </ac:spMkLst>
        </pc:spChg>
        <pc:spChg chg="add mod">
          <ac:chgData name="Aizhan Kassymova" userId="S::a.kassymova@satbayev.university::116eda05-19b7-4ab1-b111-75ad639c04ed" providerId="AD" clId="Web-{BB34A458-414C-3A8F-9BF3-6B0A066D48E5}" dt="2022-07-14T10:35:13.069" v="2749" actId="1076"/>
          <ac:spMkLst>
            <pc:docMk/>
            <pc:sldMk cId="3110794418" sldId="987"/>
            <ac:spMk id="987" creationId="{7687E5C2-85A2-6E25-20BB-68013C8A6183}"/>
          </ac:spMkLst>
        </pc:spChg>
        <pc:spChg chg="add mod">
          <ac:chgData name="Aizhan Kassymova" userId="S::a.kassymova@satbayev.university::116eda05-19b7-4ab1-b111-75ad639c04ed" providerId="AD" clId="Web-{BB34A458-414C-3A8F-9BF3-6B0A066D48E5}" dt="2022-07-14T10:35:24.804" v="2752" actId="1076"/>
          <ac:spMkLst>
            <pc:docMk/>
            <pc:sldMk cId="3110794418" sldId="987"/>
            <ac:spMk id="1053" creationId="{D10BAD92-B248-766C-7B05-81C92AAFF4D5}"/>
          </ac:spMkLst>
        </pc:spChg>
        <pc:spChg chg="add mod">
          <ac:chgData name="Aizhan Kassymova" userId="S::a.kassymova@satbayev.university::116eda05-19b7-4ab1-b111-75ad639c04ed" providerId="AD" clId="Web-{BB34A458-414C-3A8F-9BF3-6B0A066D48E5}" dt="2022-07-14T10:35:36.320" v="2757" actId="1076"/>
          <ac:spMkLst>
            <pc:docMk/>
            <pc:sldMk cId="3110794418" sldId="987"/>
            <ac:spMk id="1055" creationId="{8DC095D5-6A1A-11A6-F0BC-EE344F5861A5}"/>
          </ac:spMkLst>
        </pc:spChg>
        <pc:spChg chg="add mod">
          <ac:chgData name="Aizhan Kassymova" userId="S::a.kassymova@satbayev.university::116eda05-19b7-4ab1-b111-75ad639c04ed" providerId="AD" clId="Web-{BB34A458-414C-3A8F-9BF3-6B0A066D48E5}" dt="2022-07-14T10:35:45.132" v="2760" actId="1076"/>
          <ac:spMkLst>
            <pc:docMk/>
            <pc:sldMk cId="3110794418" sldId="987"/>
            <ac:spMk id="1057" creationId="{E1E88EAB-D3DB-F0C4-2592-3D7711BC421D}"/>
          </ac:spMkLst>
        </pc:spChg>
        <pc:spChg chg="add mod">
          <ac:chgData name="Aizhan Kassymova" userId="S::a.kassymova@satbayev.university::116eda05-19b7-4ab1-b111-75ad639c04ed" providerId="AD" clId="Web-{BB34A458-414C-3A8F-9BF3-6B0A066D48E5}" dt="2022-07-14T10:35:51.695" v="2763" actId="1076"/>
          <ac:spMkLst>
            <pc:docMk/>
            <pc:sldMk cId="3110794418" sldId="987"/>
            <ac:spMk id="1059" creationId="{DEBA0D7B-852B-30E8-BC23-4DBA32900846}"/>
          </ac:spMkLst>
        </pc:spChg>
        <pc:spChg chg="add mod">
          <ac:chgData name="Aizhan Kassymova" userId="S::a.kassymova@satbayev.university::116eda05-19b7-4ab1-b111-75ad639c04ed" providerId="AD" clId="Web-{BB34A458-414C-3A8F-9BF3-6B0A066D48E5}" dt="2022-07-14T10:35:59.648" v="2766" actId="1076"/>
          <ac:spMkLst>
            <pc:docMk/>
            <pc:sldMk cId="3110794418" sldId="987"/>
            <ac:spMk id="1061" creationId="{B910CE95-4A70-FA2B-DAB4-01877D70A9EA}"/>
          </ac:spMkLst>
        </pc:spChg>
        <pc:spChg chg="add mod">
          <ac:chgData name="Aizhan Kassymova" userId="S::a.kassymova@satbayev.university::116eda05-19b7-4ab1-b111-75ad639c04ed" providerId="AD" clId="Web-{BB34A458-414C-3A8F-9BF3-6B0A066D48E5}" dt="2022-07-14T10:36:11.914" v="2769" actId="1076"/>
          <ac:spMkLst>
            <pc:docMk/>
            <pc:sldMk cId="3110794418" sldId="987"/>
            <ac:spMk id="1063" creationId="{7112C635-EEFB-037E-9EBF-47ED95A39C28}"/>
          </ac:spMkLst>
        </pc:spChg>
        <pc:spChg chg="add mod">
          <ac:chgData name="Aizhan Kassymova" userId="S::a.kassymova@satbayev.university::116eda05-19b7-4ab1-b111-75ad639c04ed" providerId="AD" clId="Web-{BB34A458-414C-3A8F-9BF3-6B0A066D48E5}" dt="2022-07-14T10:36:19.179" v="2772" actId="1076"/>
          <ac:spMkLst>
            <pc:docMk/>
            <pc:sldMk cId="3110794418" sldId="987"/>
            <ac:spMk id="1065" creationId="{B2D0CF8B-C667-C450-026F-57136773613F}"/>
          </ac:spMkLst>
        </pc:spChg>
        <pc:spChg chg="add mod">
          <ac:chgData name="Aizhan Kassymova" userId="S::a.kassymova@satbayev.university::116eda05-19b7-4ab1-b111-75ad639c04ed" providerId="AD" clId="Web-{BB34A458-414C-3A8F-9BF3-6B0A066D48E5}" dt="2022-07-14T10:36:27.242" v="2775" actId="1076"/>
          <ac:spMkLst>
            <pc:docMk/>
            <pc:sldMk cId="3110794418" sldId="987"/>
            <ac:spMk id="1067" creationId="{15788F13-DB8D-85C0-1CC2-E848488A28E6}"/>
          </ac:spMkLst>
        </pc:spChg>
        <pc:spChg chg="add mod">
          <ac:chgData name="Aizhan Kassymova" userId="S::a.kassymova@satbayev.university::116eda05-19b7-4ab1-b111-75ad639c04ed" providerId="AD" clId="Web-{BB34A458-414C-3A8F-9BF3-6B0A066D48E5}" dt="2022-07-14T10:36:36.086" v="2778" actId="1076"/>
          <ac:spMkLst>
            <pc:docMk/>
            <pc:sldMk cId="3110794418" sldId="987"/>
            <ac:spMk id="1069" creationId="{44709F06-F386-53CF-DEA2-02DE46FFFF77}"/>
          </ac:spMkLst>
        </pc:spChg>
        <pc:spChg chg="add mod">
          <ac:chgData name="Aizhan Kassymova" userId="S::a.kassymova@satbayev.university::116eda05-19b7-4ab1-b111-75ad639c04ed" providerId="AD" clId="Web-{BB34A458-414C-3A8F-9BF3-6B0A066D48E5}" dt="2022-07-14T10:36:42.898" v="2781" actId="1076"/>
          <ac:spMkLst>
            <pc:docMk/>
            <pc:sldMk cId="3110794418" sldId="987"/>
            <ac:spMk id="1071" creationId="{D5704758-3855-2027-3940-ADC7CE5A06F8}"/>
          </ac:spMkLst>
        </pc:spChg>
        <pc:spChg chg="add mod">
          <ac:chgData name="Aizhan Kassymova" userId="S::a.kassymova@satbayev.university::116eda05-19b7-4ab1-b111-75ad639c04ed" providerId="AD" clId="Web-{BB34A458-414C-3A8F-9BF3-6B0A066D48E5}" dt="2022-07-14T10:36:50.304" v="2784" actId="1076"/>
          <ac:spMkLst>
            <pc:docMk/>
            <pc:sldMk cId="3110794418" sldId="987"/>
            <ac:spMk id="1073" creationId="{B971C4DF-29C3-E3E5-94AA-A3A94547F45B}"/>
          </ac:spMkLst>
        </pc:spChg>
        <pc:spChg chg="add mod">
          <ac:chgData name="Aizhan Kassymova" userId="S::a.kassymova@satbayev.university::116eda05-19b7-4ab1-b111-75ad639c04ed" providerId="AD" clId="Web-{BB34A458-414C-3A8F-9BF3-6B0A066D48E5}" dt="2022-07-14T10:38:34.071" v="2842" actId="20577"/>
          <ac:spMkLst>
            <pc:docMk/>
            <pc:sldMk cId="3110794418" sldId="987"/>
            <ac:spMk id="1074" creationId="{D584DA5E-A1C2-40BB-57DE-CC1920F3C982}"/>
          </ac:spMkLst>
        </pc:spChg>
        <pc:spChg chg="add mod">
          <ac:chgData name="Aizhan Kassymova" userId="S::a.kassymova@satbayev.university::116eda05-19b7-4ab1-b111-75ad639c04ed" providerId="AD" clId="Web-{BB34A458-414C-3A8F-9BF3-6B0A066D48E5}" dt="2022-07-14T10:38:48.633" v="2849" actId="20577"/>
          <ac:spMkLst>
            <pc:docMk/>
            <pc:sldMk cId="3110794418" sldId="987"/>
            <ac:spMk id="1075" creationId="{B079493D-5283-90E6-0A73-460BABE12250}"/>
          </ac:spMkLst>
        </pc:spChg>
        <pc:grpChg chg="del">
          <ac:chgData name="Aizhan Kassymova" userId="S::a.kassymova@satbayev.university::116eda05-19b7-4ab1-b111-75ad639c04ed" providerId="AD" clId="Web-{BB34A458-414C-3A8F-9BF3-6B0A066D48E5}" dt="2022-07-14T10:34:36.225" v="2736"/>
          <ac:grpSpMkLst>
            <pc:docMk/>
            <pc:sldMk cId="3110794418" sldId="987"/>
            <ac:grpSpMk id="9" creationId="{30BB6B1D-0B22-BA43-AA01-2EC5643695A5}"/>
          </ac:grpSpMkLst>
        </pc:grpChg>
        <pc:grpChg chg="del">
          <ac:chgData name="Aizhan Kassymova" userId="S::a.kassymova@satbayev.university::116eda05-19b7-4ab1-b111-75ad639c04ed" providerId="AD" clId="Web-{BB34A458-414C-3A8F-9BF3-6B0A066D48E5}" dt="2022-07-14T10:34:50.960" v="2741"/>
          <ac:grpSpMkLst>
            <pc:docMk/>
            <pc:sldMk cId="3110794418" sldId="987"/>
            <ac:grpSpMk id="10" creationId="{15FE5D2D-CFDD-2545-AD30-9375E330E58E}"/>
          </ac:grpSpMkLst>
        </pc:grpChg>
        <pc:grpChg chg="del">
          <ac:chgData name="Aizhan Kassymova" userId="S::a.kassymova@satbayev.university::116eda05-19b7-4ab1-b111-75ad639c04ed" providerId="AD" clId="Web-{BB34A458-414C-3A8F-9BF3-6B0A066D48E5}" dt="2022-07-14T10:36:30.007" v="2776"/>
          <ac:grpSpMkLst>
            <pc:docMk/>
            <pc:sldMk cId="3110794418" sldId="987"/>
            <ac:grpSpMk id="11" creationId="{0041D52F-4091-A944-8003-ED442384CB16}"/>
          </ac:grpSpMkLst>
        </pc:grpChg>
        <pc:grpChg chg="del">
          <ac:chgData name="Aizhan Kassymova" userId="S::a.kassymova@satbayev.university::116eda05-19b7-4ab1-b111-75ad639c04ed" providerId="AD" clId="Web-{BB34A458-414C-3A8F-9BF3-6B0A066D48E5}" dt="2022-07-14T10:35:16.976" v="2750"/>
          <ac:grpSpMkLst>
            <pc:docMk/>
            <pc:sldMk cId="3110794418" sldId="987"/>
            <ac:grpSpMk id="12" creationId="{F1C6BD9A-0B39-B244-94E8-678C50D1ECD9}"/>
          </ac:grpSpMkLst>
        </pc:grpChg>
        <pc:grpChg chg="del">
          <ac:chgData name="Aizhan Kassymova" userId="S::a.kassymova@satbayev.university::116eda05-19b7-4ab1-b111-75ad639c04ed" providerId="AD" clId="Web-{BB34A458-414C-3A8F-9BF3-6B0A066D48E5}" dt="2022-07-14T10:35:07.163" v="2747"/>
          <ac:grpSpMkLst>
            <pc:docMk/>
            <pc:sldMk cId="3110794418" sldId="987"/>
            <ac:grpSpMk id="13" creationId="{F1A8927C-3AF4-D742-848C-35E15D25BFB5}"/>
          </ac:grpSpMkLst>
        </pc:grpChg>
        <pc:grpChg chg="del">
          <ac:chgData name="Aizhan Kassymova" userId="S::a.kassymova@satbayev.university::116eda05-19b7-4ab1-b111-75ad639c04ed" providerId="AD" clId="Web-{BB34A458-414C-3A8F-9BF3-6B0A066D48E5}" dt="2022-07-14T10:34:58.335" v="2744"/>
          <ac:grpSpMkLst>
            <pc:docMk/>
            <pc:sldMk cId="3110794418" sldId="987"/>
            <ac:grpSpMk id="14" creationId="{937AB14A-1B92-0C4D-9DB7-3A65A35F708F}"/>
          </ac:grpSpMkLst>
        </pc:grpChg>
        <pc:grpChg chg="del">
          <ac:chgData name="Aizhan Kassymova" userId="S::a.kassymova@satbayev.university::116eda05-19b7-4ab1-b111-75ad639c04ed" providerId="AD" clId="Web-{BB34A458-414C-3A8F-9BF3-6B0A066D48E5}" dt="2022-07-14T10:36:21.476" v="2773"/>
          <ac:grpSpMkLst>
            <pc:docMk/>
            <pc:sldMk cId="3110794418" sldId="987"/>
            <ac:grpSpMk id="15" creationId="{417DAC5F-2573-4743-9127-36524340FED9}"/>
          </ac:grpSpMkLst>
        </pc:grpChg>
        <pc:grpChg chg="del">
          <ac:chgData name="Aizhan Kassymova" userId="S::a.kassymova@satbayev.university::116eda05-19b7-4ab1-b111-75ad639c04ed" providerId="AD" clId="Web-{BB34A458-414C-3A8F-9BF3-6B0A066D48E5}" dt="2022-07-14T10:36:44.898" v="2782"/>
          <ac:grpSpMkLst>
            <pc:docMk/>
            <pc:sldMk cId="3110794418" sldId="987"/>
            <ac:grpSpMk id="16" creationId="{B1724044-B1C6-934B-8868-30D0FD03826E}"/>
          </ac:grpSpMkLst>
        </pc:grpChg>
        <pc:grpChg chg="del">
          <ac:chgData name="Aizhan Kassymova" userId="S::a.kassymova@satbayev.university::116eda05-19b7-4ab1-b111-75ad639c04ed" providerId="AD" clId="Web-{BB34A458-414C-3A8F-9BF3-6B0A066D48E5}" dt="2022-07-14T10:34:43.007" v="2739"/>
          <ac:grpSpMkLst>
            <pc:docMk/>
            <pc:sldMk cId="3110794418" sldId="987"/>
            <ac:grpSpMk id="17" creationId="{D3F39309-4CCA-1346-A4B3-93C528C3A3F3}"/>
          </ac:grpSpMkLst>
        </pc:grpChg>
        <pc:grpChg chg="del">
          <ac:chgData name="Aizhan Kassymova" userId="S::a.kassymova@satbayev.university::116eda05-19b7-4ab1-b111-75ad639c04ed" providerId="AD" clId="Web-{BB34A458-414C-3A8F-9BF3-6B0A066D48E5}" dt="2022-07-14T10:36:37.539" v="2779"/>
          <ac:grpSpMkLst>
            <pc:docMk/>
            <pc:sldMk cId="3110794418" sldId="987"/>
            <ac:grpSpMk id="18" creationId="{DE67CACE-BA9C-4F49-9CCC-2A95DDABF7BC}"/>
          </ac:grpSpMkLst>
        </pc:grpChg>
        <pc:grpChg chg="del">
          <ac:chgData name="Aizhan Kassymova" userId="S::a.kassymova@satbayev.university::116eda05-19b7-4ab1-b111-75ad639c04ed" providerId="AD" clId="Web-{BB34A458-414C-3A8F-9BF3-6B0A066D48E5}" dt="2022-07-14T10:35:54.210" v="2764"/>
          <ac:grpSpMkLst>
            <pc:docMk/>
            <pc:sldMk cId="3110794418" sldId="987"/>
            <ac:grpSpMk id="19" creationId="{CF0A8E3D-09B1-214E-99FD-B5570442C39E}"/>
          </ac:grpSpMkLst>
        </pc:grpChg>
        <pc:grpChg chg="del">
          <ac:chgData name="Aizhan Kassymova" userId="S::a.kassymova@satbayev.university::116eda05-19b7-4ab1-b111-75ad639c04ed" providerId="AD" clId="Web-{BB34A458-414C-3A8F-9BF3-6B0A066D48E5}" dt="2022-07-14T10:36:02.304" v="2767"/>
          <ac:grpSpMkLst>
            <pc:docMk/>
            <pc:sldMk cId="3110794418" sldId="987"/>
            <ac:grpSpMk id="20" creationId="{4FD3E459-AF79-0B45-B5D3-3CA1740A2701}"/>
          </ac:grpSpMkLst>
        </pc:grpChg>
        <pc:grpChg chg="del">
          <ac:chgData name="Aizhan Kassymova" userId="S::a.kassymova@satbayev.university::116eda05-19b7-4ab1-b111-75ad639c04ed" providerId="AD" clId="Web-{BB34A458-414C-3A8F-9BF3-6B0A066D48E5}" dt="2022-07-14T10:36:14.054" v="2770"/>
          <ac:grpSpMkLst>
            <pc:docMk/>
            <pc:sldMk cId="3110794418" sldId="987"/>
            <ac:grpSpMk id="21" creationId="{5FECB796-EB1A-6941-942C-2C77B9305400}"/>
          </ac:grpSpMkLst>
        </pc:grpChg>
        <pc:grpChg chg="del">
          <ac:chgData name="Aizhan Kassymova" userId="S::a.kassymova@satbayev.university::116eda05-19b7-4ab1-b111-75ad639c04ed" providerId="AD" clId="Web-{BB34A458-414C-3A8F-9BF3-6B0A066D48E5}" dt="2022-07-14T10:35:46.445" v="2761"/>
          <ac:grpSpMkLst>
            <pc:docMk/>
            <pc:sldMk cId="3110794418" sldId="987"/>
            <ac:grpSpMk id="22" creationId="{188C2074-F159-A84A-BA68-5AB5304751BC}"/>
          </ac:grpSpMkLst>
        </pc:grpChg>
        <pc:grpChg chg="del">
          <ac:chgData name="Aizhan Kassymova" userId="S::a.kassymova@satbayev.university::116eda05-19b7-4ab1-b111-75ad639c04ed" providerId="AD" clId="Web-{BB34A458-414C-3A8F-9BF3-6B0A066D48E5}" dt="2022-07-14T10:35:38.554" v="2758"/>
          <ac:grpSpMkLst>
            <pc:docMk/>
            <pc:sldMk cId="3110794418" sldId="987"/>
            <ac:grpSpMk id="23" creationId="{7C2A35D0-56CA-3641-A6F1-6B3B15ECC563}"/>
          </ac:grpSpMkLst>
        </pc:grpChg>
        <pc:grpChg chg="del">
          <ac:chgData name="Aizhan Kassymova" userId="S::a.kassymova@satbayev.university::116eda05-19b7-4ab1-b111-75ad639c04ed" providerId="AD" clId="Web-{BB34A458-414C-3A8F-9BF3-6B0A066D48E5}" dt="2022-07-14T10:35:31.195" v="2755"/>
          <ac:grpSpMkLst>
            <pc:docMk/>
            <pc:sldMk cId="3110794418" sldId="987"/>
            <ac:grpSpMk id="24" creationId="{134DD520-7978-5747-B557-6216C572DFE6}"/>
          </ac:grpSpMkLst>
        </pc:grpChg>
        <pc:grpChg chg="mod">
          <ac:chgData name="Aizhan Kassymova" userId="S::a.kassymova@satbayev.university::116eda05-19b7-4ab1-b111-75ad639c04ed" providerId="AD" clId="Web-{BB34A458-414C-3A8F-9BF3-6B0A066D48E5}" dt="2022-07-14T10:37:29.305" v="2829" actId="1076"/>
          <ac:grpSpMkLst>
            <pc:docMk/>
            <pc:sldMk cId="3110794418" sldId="987"/>
            <ac:grpSpMk id="860" creationId="{7C41A419-299B-7A4A-A2A5-F2262956EE0F}"/>
          </ac:grpSpMkLst>
        </pc:grpChg>
      </pc:sldChg>
      <pc:sldChg chg="addSp delSp modSp add modNotes">
        <pc:chgData name="Aizhan Kassymova" userId="S::a.kassymova@satbayev.university::116eda05-19b7-4ab1-b111-75ad639c04ed" providerId="AD" clId="Web-{BB34A458-414C-3A8F-9BF3-6B0A066D48E5}" dt="2022-07-14T10:33:45.537" v="2731" actId="1076"/>
        <pc:sldMkLst>
          <pc:docMk/>
          <pc:sldMk cId="2209116651" sldId="988"/>
        </pc:sldMkLst>
        <pc:spChg chg="mod">
          <ac:chgData name="Aizhan Kassymova" userId="S::a.kassymova@satbayev.university::116eda05-19b7-4ab1-b111-75ad639c04ed" providerId="AD" clId="Web-{BB34A458-414C-3A8F-9BF3-6B0A066D48E5}" dt="2022-07-14T10:33:45.537" v="2731" actId="1076"/>
          <ac:spMkLst>
            <pc:docMk/>
            <pc:sldMk cId="2209116651" sldId="988"/>
            <ac:spMk id="2" creationId="{3B8CD900-19EC-824C-BF74-AADFBF5A172E}"/>
          </ac:spMkLst>
        </pc:spChg>
        <pc:spChg chg="add">
          <ac:chgData name="Aizhan Kassymova" userId="S::a.kassymova@satbayev.university::116eda05-19b7-4ab1-b111-75ad639c04ed" providerId="AD" clId="Web-{BB34A458-414C-3A8F-9BF3-6B0A066D48E5}" dt="2022-07-14T10:31:09.365" v="2677"/>
          <ac:spMkLst>
            <pc:docMk/>
            <pc:sldMk cId="2209116651" sldId="988"/>
            <ac:spMk id="5" creationId="{71E0B52D-D0BD-5B7E-57B4-97D132A7784F}"/>
          </ac:spMkLst>
        </pc:spChg>
        <pc:spChg chg="add mod">
          <ac:chgData name="Aizhan Kassymova" userId="S::a.kassymova@satbayev.university::116eda05-19b7-4ab1-b111-75ad639c04ed" providerId="AD" clId="Web-{BB34A458-414C-3A8F-9BF3-6B0A066D48E5}" dt="2022-07-14T10:31:16.458" v="2680" actId="1076"/>
          <ac:spMkLst>
            <pc:docMk/>
            <pc:sldMk cId="2209116651" sldId="988"/>
            <ac:spMk id="7" creationId="{2072A8CE-8F43-E05C-E443-414EA2CAA5DA}"/>
          </ac:spMkLst>
        </pc:spChg>
        <pc:spChg chg="del">
          <ac:chgData name="Aizhan Kassymova" userId="S::a.kassymova@satbayev.university::116eda05-19b7-4ab1-b111-75ad639c04ed" providerId="AD" clId="Web-{BB34A458-414C-3A8F-9BF3-6B0A066D48E5}" dt="2022-07-14T10:31:54.037" v="2693"/>
          <ac:spMkLst>
            <pc:docMk/>
            <pc:sldMk cId="2209116651" sldId="988"/>
            <ac:spMk id="32" creationId="{AA8FB1A9-24AA-6944-82EC-BE9D926267BD}"/>
          </ac:spMkLst>
        </pc:spChg>
        <pc:spChg chg="del">
          <ac:chgData name="Aizhan Kassymova" userId="S::a.kassymova@satbayev.university::116eda05-19b7-4ab1-b111-75ad639c04ed" providerId="AD" clId="Web-{BB34A458-414C-3A8F-9BF3-6B0A066D48E5}" dt="2022-07-14T10:32:02.240" v="2696"/>
          <ac:spMkLst>
            <pc:docMk/>
            <pc:sldMk cId="2209116651" sldId="988"/>
            <ac:spMk id="34" creationId="{E7F13F8B-3A00-D34F-9D41-965BF84584A7}"/>
          </ac:spMkLst>
        </pc:spChg>
        <pc:spChg chg="del">
          <ac:chgData name="Aizhan Kassymova" userId="S::a.kassymova@satbayev.university::116eda05-19b7-4ab1-b111-75ad639c04ed" providerId="AD" clId="Web-{BB34A458-414C-3A8F-9BF3-6B0A066D48E5}" dt="2022-07-14T10:32:08.974" v="2699"/>
          <ac:spMkLst>
            <pc:docMk/>
            <pc:sldMk cId="2209116651" sldId="988"/>
            <ac:spMk id="36" creationId="{FE5336A0-2A38-3C4B-B598-A66CCCFD5709}"/>
          </ac:spMkLst>
        </pc:spChg>
        <pc:spChg chg="del">
          <ac:chgData name="Aizhan Kassymova" userId="S::a.kassymova@satbayev.university::116eda05-19b7-4ab1-b111-75ad639c04ed" providerId="AD" clId="Web-{BB34A458-414C-3A8F-9BF3-6B0A066D48E5}" dt="2022-07-14T10:32:39.318" v="2710"/>
          <ac:spMkLst>
            <pc:docMk/>
            <pc:sldMk cId="2209116651" sldId="988"/>
            <ac:spMk id="38" creationId="{B52DEC78-1030-A54E-8A0F-BCB9B6D6B0BA}"/>
          </ac:spMkLst>
        </pc:spChg>
        <pc:spChg chg="del">
          <ac:chgData name="Aizhan Kassymova" userId="S::a.kassymova@satbayev.university::116eda05-19b7-4ab1-b111-75ad639c04ed" providerId="AD" clId="Web-{BB34A458-414C-3A8F-9BF3-6B0A066D48E5}" dt="2022-07-14T10:32:31.193" v="2707"/>
          <ac:spMkLst>
            <pc:docMk/>
            <pc:sldMk cId="2209116651" sldId="988"/>
            <ac:spMk id="40" creationId="{0B914A90-A394-6F45-B155-CCE12CEFEC5E}"/>
          </ac:spMkLst>
        </pc:spChg>
        <pc:spChg chg="del mod">
          <ac:chgData name="Aizhan Kassymova" userId="S::a.kassymova@satbayev.university::116eda05-19b7-4ab1-b111-75ad639c04ed" providerId="AD" clId="Web-{BB34A458-414C-3A8F-9BF3-6B0A066D48E5}" dt="2022-07-14T10:32:23.162" v="2705"/>
          <ac:spMkLst>
            <pc:docMk/>
            <pc:sldMk cId="2209116651" sldId="988"/>
            <ac:spMk id="42" creationId="{0403D7D4-9E2C-F94E-924D-8574777C74EB}"/>
          </ac:spMkLst>
        </pc:spChg>
        <pc:spChg chg="del">
          <ac:chgData name="Aizhan Kassymova" userId="S::a.kassymova@satbayev.university::116eda05-19b7-4ab1-b111-75ad639c04ed" providerId="AD" clId="Web-{BB34A458-414C-3A8F-9BF3-6B0A066D48E5}" dt="2022-07-14T10:33:02.693" v="2719"/>
          <ac:spMkLst>
            <pc:docMk/>
            <pc:sldMk cId="2209116651" sldId="988"/>
            <ac:spMk id="44" creationId="{0ADF884B-3F6F-8145-B641-9A429A34A181}"/>
          </ac:spMkLst>
        </pc:spChg>
        <pc:spChg chg="del">
          <ac:chgData name="Aizhan Kassymova" userId="S::a.kassymova@satbayev.university::116eda05-19b7-4ab1-b111-75ad639c04ed" providerId="AD" clId="Web-{BB34A458-414C-3A8F-9BF3-6B0A066D48E5}" dt="2022-07-14T10:31:12.474" v="2678"/>
          <ac:spMkLst>
            <pc:docMk/>
            <pc:sldMk cId="2209116651" sldId="988"/>
            <ac:spMk id="46" creationId="{661C5E06-AA77-3D42-A208-2104FCC9BB39}"/>
          </ac:spMkLst>
        </pc:spChg>
        <pc:spChg chg="del">
          <ac:chgData name="Aizhan Kassymova" userId="S::a.kassymova@satbayev.university::116eda05-19b7-4ab1-b111-75ad639c04ed" providerId="AD" clId="Web-{BB34A458-414C-3A8F-9BF3-6B0A066D48E5}" dt="2022-07-14T10:33:10.334" v="2722"/>
          <ac:spMkLst>
            <pc:docMk/>
            <pc:sldMk cId="2209116651" sldId="988"/>
            <ac:spMk id="48" creationId="{766583C3-B9DB-094A-A09E-A4BC2FBDE890}"/>
          </ac:spMkLst>
        </pc:spChg>
        <pc:spChg chg="del">
          <ac:chgData name="Aizhan Kassymova" userId="S::a.kassymova@satbayev.university::116eda05-19b7-4ab1-b111-75ad639c04ed" providerId="AD" clId="Web-{BB34A458-414C-3A8F-9BF3-6B0A066D48E5}" dt="2022-07-14T10:32:47.443" v="2713"/>
          <ac:spMkLst>
            <pc:docMk/>
            <pc:sldMk cId="2209116651" sldId="988"/>
            <ac:spMk id="50" creationId="{59E18F13-5C5C-4049-B258-FAF65F9B26BA}"/>
          </ac:spMkLst>
        </pc:spChg>
        <pc:spChg chg="del">
          <ac:chgData name="Aizhan Kassymova" userId="S::a.kassymova@satbayev.university::116eda05-19b7-4ab1-b111-75ad639c04ed" providerId="AD" clId="Web-{BB34A458-414C-3A8F-9BF3-6B0A066D48E5}" dt="2022-07-14T10:31:29.396" v="2684"/>
          <ac:spMkLst>
            <pc:docMk/>
            <pc:sldMk cId="2209116651" sldId="988"/>
            <ac:spMk id="52" creationId="{2E687D8E-E3CE-F949-BB94-C8F32F433905}"/>
          </ac:spMkLst>
        </pc:spChg>
        <pc:spChg chg="del">
          <ac:chgData name="Aizhan Kassymova" userId="S::a.kassymova@satbayev.university::116eda05-19b7-4ab1-b111-75ad639c04ed" providerId="AD" clId="Web-{BB34A458-414C-3A8F-9BF3-6B0A066D48E5}" dt="2022-07-14T10:31:37.224" v="2687"/>
          <ac:spMkLst>
            <pc:docMk/>
            <pc:sldMk cId="2209116651" sldId="988"/>
            <ac:spMk id="54" creationId="{D97DC0BC-584A-AC4F-835D-B981DD67CCF7}"/>
          </ac:spMkLst>
        </pc:spChg>
        <pc:spChg chg="del">
          <ac:chgData name="Aizhan Kassymova" userId="S::a.kassymova@satbayev.university::116eda05-19b7-4ab1-b111-75ad639c04ed" providerId="AD" clId="Web-{BB34A458-414C-3A8F-9BF3-6B0A066D48E5}" dt="2022-07-14T10:31:45.849" v="2690"/>
          <ac:spMkLst>
            <pc:docMk/>
            <pc:sldMk cId="2209116651" sldId="988"/>
            <ac:spMk id="56" creationId="{DA418C0A-2209-A942-A859-5ECE8083B050}"/>
          </ac:spMkLst>
        </pc:spChg>
        <pc:spChg chg="del">
          <ac:chgData name="Aizhan Kassymova" userId="S::a.kassymova@satbayev.university::116eda05-19b7-4ab1-b111-75ad639c04ed" providerId="AD" clId="Web-{BB34A458-414C-3A8F-9BF3-6B0A066D48E5}" dt="2022-07-14T10:32:55.568" v="2716"/>
          <ac:spMkLst>
            <pc:docMk/>
            <pc:sldMk cId="2209116651" sldId="988"/>
            <ac:spMk id="58" creationId="{5CA3BADE-216F-2843-9D81-CE5E9D20BE8D}"/>
          </ac:spMkLst>
        </pc:spChg>
        <pc:spChg chg="del">
          <ac:chgData name="Aizhan Kassymova" userId="S::a.kassymova@satbayev.university::116eda05-19b7-4ab1-b111-75ad639c04ed" providerId="AD" clId="Web-{BB34A458-414C-3A8F-9BF3-6B0A066D48E5}" dt="2022-07-14T10:31:20.755" v="2681"/>
          <ac:spMkLst>
            <pc:docMk/>
            <pc:sldMk cId="2209116651" sldId="988"/>
            <ac:spMk id="60" creationId="{45ED4CFD-305F-FD49-AB6C-BC96E8D76DD4}"/>
          </ac:spMkLst>
        </pc:spChg>
        <pc:spChg chg="del mod">
          <ac:chgData name="Aizhan Kassymova" userId="S::a.kassymova@satbayev.university::116eda05-19b7-4ab1-b111-75ad639c04ed" providerId="AD" clId="Web-{BB34A458-414C-3A8F-9BF3-6B0A066D48E5}" dt="2022-07-14T10:31:08.677" v="2676"/>
          <ac:spMkLst>
            <pc:docMk/>
            <pc:sldMk cId="2209116651" sldId="988"/>
            <ac:spMk id="62" creationId="{F1EBE77F-A331-1B49-AD54-E7C5C36B2A4A}"/>
          </ac:spMkLst>
        </pc:spChg>
        <pc:spChg chg="mod">
          <ac:chgData name="Aizhan Kassymova" userId="S::a.kassymova@satbayev.university::116eda05-19b7-4ab1-b111-75ad639c04ed" providerId="AD" clId="Web-{BB34A458-414C-3A8F-9BF3-6B0A066D48E5}" dt="2022-07-14T10:30:53.396" v="2673" actId="20577"/>
          <ac:spMkLst>
            <pc:docMk/>
            <pc:sldMk cId="2209116651" sldId="988"/>
            <ac:spMk id="73" creationId="{08951995-D6BD-774B-9044-606D684C7AB8}"/>
          </ac:spMkLst>
        </pc:spChg>
        <pc:spChg chg="add mod">
          <ac:chgData name="Aizhan Kassymova" userId="S::a.kassymova@satbayev.university::116eda05-19b7-4ab1-b111-75ad639c04ed" providerId="AD" clId="Web-{BB34A458-414C-3A8F-9BF3-6B0A066D48E5}" dt="2022-07-14T10:31:26.224" v="2683" actId="1076"/>
          <ac:spMkLst>
            <pc:docMk/>
            <pc:sldMk cId="2209116651" sldId="988"/>
            <ac:spMk id="75" creationId="{796B8D5B-34D2-B1BA-3201-3778409707D2}"/>
          </ac:spMkLst>
        </pc:spChg>
        <pc:spChg chg="add mod">
          <ac:chgData name="Aizhan Kassymova" userId="S::a.kassymova@satbayev.university::116eda05-19b7-4ab1-b111-75ad639c04ed" providerId="AD" clId="Web-{BB34A458-414C-3A8F-9BF3-6B0A066D48E5}" dt="2022-07-14T10:31:35.615" v="2686" actId="1076"/>
          <ac:spMkLst>
            <pc:docMk/>
            <pc:sldMk cId="2209116651" sldId="988"/>
            <ac:spMk id="77" creationId="{6E7BFCD3-B74E-0BDC-7581-224CF159B9F6}"/>
          </ac:spMkLst>
        </pc:spChg>
        <pc:spChg chg="add mod">
          <ac:chgData name="Aizhan Kassymova" userId="S::a.kassymova@satbayev.university::116eda05-19b7-4ab1-b111-75ad639c04ed" providerId="AD" clId="Web-{BB34A458-414C-3A8F-9BF3-6B0A066D48E5}" dt="2022-07-14T10:31:42.693" v="2689" actId="1076"/>
          <ac:spMkLst>
            <pc:docMk/>
            <pc:sldMk cId="2209116651" sldId="988"/>
            <ac:spMk id="79" creationId="{27DC07AB-0342-46B4-DD1E-1194DE616862}"/>
          </ac:spMkLst>
        </pc:spChg>
        <pc:spChg chg="add mod">
          <ac:chgData name="Aizhan Kassymova" userId="S::a.kassymova@satbayev.university::116eda05-19b7-4ab1-b111-75ad639c04ed" providerId="AD" clId="Web-{BB34A458-414C-3A8F-9BF3-6B0A066D48E5}" dt="2022-07-14T10:31:51.318" v="2692" actId="1076"/>
          <ac:spMkLst>
            <pc:docMk/>
            <pc:sldMk cId="2209116651" sldId="988"/>
            <ac:spMk id="81" creationId="{E9EBBA0A-8C9C-34B5-DE8D-14B96C77ED93}"/>
          </ac:spMkLst>
        </pc:spChg>
        <pc:spChg chg="add mod">
          <ac:chgData name="Aizhan Kassymova" userId="S::a.kassymova@satbayev.university::116eda05-19b7-4ab1-b111-75ad639c04ed" providerId="AD" clId="Web-{BB34A458-414C-3A8F-9BF3-6B0A066D48E5}" dt="2022-07-14T10:31:59.349" v="2695" actId="1076"/>
          <ac:spMkLst>
            <pc:docMk/>
            <pc:sldMk cId="2209116651" sldId="988"/>
            <ac:spMk id="83" creationId="{5A0A24F0-C7D8-B432-129E-1C3E4F47220D}"/>
          </ac:spMkLst>
        </pc:spChg>
        <pc:spChg chg="add mod">
          <ac:chgData name="Aizhan Kassymova" userId="S::a.kassymova@satbayev.university::116eda05-19b7-4ab1-b111-75ad639c04ed" providerId="AD" clId="Web-{BB34A458-414C-3A8F-9BF3-6B0A066D48E5}" dt="2022-07-14T10:32:06.615" v="2698" actId="1076"/>
          <ac:spMkLst>
            <pc:docMk/>
            <pc:sldMk cId="2209116651" sldId="988"/>
            <ac:spMk id="85" creationId="{F94E756E-6B55-7CFB-1B85-511012ED2D99}"/>
          </ac:spMkLst>
        </pc:spChg>
        <pc:spChg chg="add mod">
          <ac:chgData name="Aizhan Kassymova" userId="S::a.kassymova@satbayev.university::116eda05-19b7-4ab1-b111-75ad639c04ed" providerId="AD" clId="Web-{BB34A458-414C-3A8F-9BF3-6B0A066D48E5}" dt="2022-07-14T10:32:14.099" v="2701" actId="1076"/>
          <ac:spMkLst>
            <pc:docMk/>
            <pc:sldMk cId="2209116651" sldId="988"/>
            <ac:spMk id="87" creationId="{A04D6F2C-2CFD-0DFC-C602-517DE3DE8A6C}"/>
          </ac:spMkLst>
        </pc:spChg>
        <pc:spChg chg="add mod">
          <ac:chgData name="Aizhan Kassymova" userId="S::a.kassymova@satbayev.university::116eda05-19b7-4ab1-b111-75ad639c04ed" providerId="AD" clId="Web-{BB34A458-414C-3A8F-9BF3-6B0A066D48E5}" dt="2022-07-14T10:32:28.974" v="2706" actId="1076"/>
          <ac:spMkLst>
            <pc:docMk/>
            <pc:sldMk cId="2209116651" sldId="988"/>
            <ac:spMk id="89" creationId="{62E9C4B5-99EE-6171-4153-CDF365D7267F}"/>
          </ac:spMkLst>
        </pc:spChg>
        <pc:spChg chg="add mod">
          <ac:chgData name="Aizhan Kassymova" userId="S::a.kassymova@satbayev.university::116eda05-19b7-4ab1-b111-75ad639c04ed" providerId="AD" clId="Web-{BB34A458-414C-3A8F-9BF3-6B0A066D48E5}" dt="2022-07-14T10:32:36.912" v="2709" actId="1076"/>
          <ac:spMkLst>
            <pc:docMk/>
            <pc:sldMk cId="2209116651" sldId="988"/>
            <ac:spMk id="91" creationId="{87EE3C42-AA3D-0160-5B6A-5BBA10AF674A}"/>
          </ac:spMkLst>
        </pc:spChg>
        <pc:spChg chg="add mod">
          <ac:chgData name="Aizhan Kassymova" userId="S::a.kassymova@satbayev.university::116eda05-19b7-4ab1-b111-75ad639c04ed" providerId="AD" clId="Web-{BB34A458-414C-3A8F-9BF3-6B0A066D48E5}" dt="2022-07-14T10:32:44.193" v="2712" actId="1076"/>
          <ac:spMkLst>
            <pc:docMk/>
            <pc:sldMk cId="2209116651" sldId="988"/>
            <ac:spMk id="93" creationId="{14C61AE1-AC73-4915-EA81-709DAC038CED}"/>
          </ac:spMkLst>
        </pc:spChg>
        <pc:spChg chg="add mod">
          <ac:chgData name="Aizhan Kassymova" userId="S::a.kassymova@satbayev.university::116eda05-19b7-4ab1-b111-75ad639c04ed" providerId="AD" clId="Web-{BB34A458-414C-3A8F-9BF3-6B0A066D48E5}" dt="2022-07-14T10:32:52.928" v="2715" actId="1076"/>
          <ac:spMkLst>
            <pc:docMk/>
            <pc:sldMk cId="2209116651" sldId="988"/>
            <ac:spMk id="95" creationId="{7EBAF418-2CDE-D0B1-80C7-B33BDCE0D105}"/>
          </ac:spMkLst>
        </pc:spChg>
        <pc:spChg chg="add mod">
          <ac:chgData name="Aizhan Kassymova" userId="S::a.kassymova@satbayev.university::116eda05-19b7-4ab1-b111-75ad639c04ed" providerId="AD" clId="Web-{BB34A458-414C-3A8F-9BF3-6B0A066D48E5}" dt="2022-07-14T10:33:00.178" v="2718" actId="1076"/>
          <ac:spMkLst>
            <pc:docMk/>
            <pc:sldMk cId="2209116651" sldId="988"/>
            <ac:spMk id="97" creationId="{F1CC444B-5C86-435F-DA2A-38374D139270}"/>
          </ac:spMkLst>
        </pc:spChg>
        <pc:spChg chg="add mod">
          <ac:chgData name="Aizhan Kassymova" userId="S::a.kassymova@satbayev.university::116eda05-19b7-4ab1-b111-75ad639c04ed" providerId="AD" clId="Web-{BB34A458-414C-3A8F-9BF3-6B0A066D48E5}" dt="2022-07-14T10:33:08.225" v="2721" actId="1076"/>
          <ac:spMkLst>
            <pc:docMk/>
            <pc:sldMk cId="2209116651" sldId="988"/>
            <ac:spMk id="99" creationId="{6B739635-3A0B-D55F-F049-6B195D5B29C7}"/>
          </ac:spMkLst>
        </pc:spChg>
        <pc:spChg chg="add mod">
          <ac:chgData name="Aizhan Kassymova" userId="S::a.kassymova@satbayev.university::116eda05-19b7-4ab1-b111-75ad639c04ed" providerId="AD" clId="Web-{BB34A458-414C-3A8F-9BF3-6B0A066D48E5}" dt="2022-07-14T10:33:15.787" v="2724" actId="1076"/>
          <ac:spMkLst>
            <pc:docMk/>
            <pc:sldMk cId="2209116651" sldId="988"/>
            <ac:spMk id="101" creationId="{DB68272D-8F95-8204-EC2F-A41D35DD75DF}"/>
          </ac:spMkLst>
        </pc:spChg>
        <pc:spChg chg="add">
          <ac:chgData name="Aizhan Kassymova" userId="S::a.kassymova@satbayev.university::116eda05-19b7-4ab1-b111-75ad639c04ed" providerId="AD" clId="Web-{BB34A458-414C-3A8F-9BF3-6B0A066D48E5}" dt="2022-07-14T10:33:29.865" v="2728"/>
          <ac:spMkLst>
            <pc:docMk/>
            <pc:sldMk cId="2209116651" sldId="988"/>
            <ac:spMk id="103" creationId="{BED35B08-CD0E-1946-A6BB-8F5C32C326D0}"/>
          </ac:spMkLst>
        </pc:spChg>
        <pc:spChg chg="del">
          <ac:chgData name="Aizhan Kassymova" userId="S::a.kassymova@satbayev.university::116eda05-19b7-4ab1-b111-75ad639c04ed" providerId="AD" clId="Web-{BB34A458-414C-3A8F-9BF3-6B0A066D48E5}" dt="2022-07-14T10:33:29.334" v="2727"/>
          <ac:spMkLst>
            <pc:docMk/>
            <pc:sldMk cId="2209116651" sldId="988"/>
            <ac:spMk id="151" creationId="{DBCFF5DE-5066-9B4F-A753-70AC2CEF8F0F}"/>
          </ac:spMkLst>
        </pc:spChg>
        <pc:spChg chg="mod">
          <ac:chgData name="Aizhan Kassymova" userId="S::a.kassymova@satbayev.university::116eda05-19b7-4ab1-b111-75ad639c04ed" providerId="AD" clId="Web-{BB34A458-414C-3A8F-9BF3-6B0A066D48E5}" dt="2022-07-14T10:29:32.020" v="2626" actId="20577"/>
          <ac:spMkLst>
            <pc:docMk/>
            <pc:sldMk cId="2209116651" sldId="988"/>
            <ac:spMk id="169" creationId="{9C9F34D5-8AF9-8B41-9367-16CA032E5533}"/>
          </ac:spMkLst>
        </pc:spChg>
        <pc:grpChg chg="del">
          <ac:chgData name="Aizhan Kassymova" userId="S::a.kassymova@satbayev.university::116eda05-19b7-4ab1-b111-75ad639c04ed" providerId="AD" clId="Web-{BB34A458-414C-3A8F-9BF3-6B0A066D48E5}" dt="2022-07-14T10:31:08.677" v="2676"/>
          <ac:grpSpMkLst>
            <pc:docMk/>
            <pc:sldMk cId="2209116651" sldId="988"/>
            <ac:grpSpMk id="9" creationId="{30BB6B1D-0B22-BA43-AA01-2EC5643695A5}"/>
          </ac:grpSpMkLst>
        </pc:grpChg>
        <pc:grpChg chg="del">
          <ac:chgData name="Aizhan Kassymova" userId="S::a.kassymova@satbayev.university::116eda05-19b7-4ab1-b111-75ad639c04ed" providerId="AD" clId="Web-{BB34A458-414C-3A8F-9BF3-6B0A066D48E5}" dt="2022-07-14T10:31:20.755" v="2681"/>
          <ac:grpSpMkLst>
            <pc:docMk/>
            <pc:sldMk cId="2209116651" sldId="988"/>
            <ac:grpSpMk id="10" creationId="{15FE5D2D-CFDD-2545-AD30-9375E330E58E}"/>
          </ac:grpSpMkLst>
        </pc:grpChg>
        <pc:grpChg chg="del">
          <ac:chgData name="Aizhan Kassymova" userId="S::a.kassymova@satbayev.university::116eda05-19b7-4ab1-b111-75ad639c04ed" providerId="AD" clId="Web-{BB34A458-414C-3A8F-9BF3-6B0A066D48E5}" dt="2022-07-14T10:32:55.568" v="2716"/>
          <ac:grpSpMkLst>
            <pc:docMk/>
            <pc:sldMk cId="2209116651" sldId="988"/>
            <ac:grpSpMk id="11" creationId="{0041D52F-4091-A944-8003-ED442384CB16}"/>
          </ac:grpSpMkLst>
        </pc:grpChg>
        <pc:grpChg chg="del">
          <ac:chgData name="Aizhan Kassymova" userId="S::a.kassymova@satbayev.university::116eda05-19b7-4ab1-b111-75ad639c04ed" providerId="AD" clId="Web-{BB34A458-414C-3A8F-9BF3-6B0A066D48E5}" dt="2022-07-14T10:31:45.849" v="2690"/>
          <ac:grpSpMkLst>
            <pc:docMk/>
            <pc:sldMk cId="2209116651" sldId="988"/>
            <ac:grpSpMk id="12" creationId="{F1C6BD9A-0B39-B244-94E8-678C50D1ECD9}"/>
          </ac:grpSpMkLst>
        </pc:grpChg>
        <pc:grpChg chg="del">
          <ac:chgData name="Aizhan Kassymova" userId="S::a.kassymova@satbayev.university::116eda05-19b7-4ab1-b111-75ad639c04ed" providerId="AD" clId="Web-{BB34A458-414C-3A8F-9BF3-6B0A066D48E5}" dt="2022-07-14T10:31:37.224" v="2687"/>
          <ac:grpSpMkLst>
            <pc:docMk/>
            <pc:sldMk cId="2209116651" sldId="988"/>
            <ac:grpSpMk id="13" creationId="{F1A8927C-3AF4-D742-848C-35E15D25BFB5}"/>
          </ac:grpSpMkLst>
        </pc:grpChg>
        <pc:grpChg chg="del">
          <ac:chgData name="Aizhan Kassymova" userId="S::a.kassymova@satbayev.university::116eda05-19b7-4ab1-b111-75ad639c04ed" providerId="AD" clId="Web-{BB34A458-414C-3A8F-9BF3-6B0A066D48E5}" dt="2022-07-14T10:31:29.396" v="2684"/>
          <ac:grpSpMkLst>
            <pc:docMk/>
            <pc:sldMk cId="2209116651" sldId="988"/>
            <ac:grpSpMk id="14" creationId="{937AB14A-1B92-0C4D-9DB7-3A65A35F708F}"/>
          </ac:grpSpMkLst>
        </pc:grpChg>
        <pc:grpChg chg="del">
          <ac:chgData name="Aizhan Kassymova" userId="S::a.kassymova@satbayev.university::116eda05-19b7-4ab1-b111-75ad639c04ed" providerId="AD" clId="Web-{BB34A458-414C-3A8F-9BF3-6B0A066D48E5}" dt="2022-07-14T10:32:47.443" v="2713"/>
          <ac:grpSpMkLst>
            <pc:docMk/>
            <pc:sldMk cId="2209116651" sldId="988"/>
            <ac:grpSpMk id="15" creationId="{417DAC5F-2573-4743-9127-36524340FED9}"/>
          </ac:grpSpMkLst>
        </pc:grpChg>
        <pc:grpChg chg="del">
          <ac:chgData name="Aizhan Kassymova" userId="S::a.kassymova@satbayev.university::116eda05-19b7-4ab1-b111-75ad639c04ed" providerId="AD" clId="Web-{BB34A458-414C-3A8F-9BF3-6B0A066D48E5}" dt="2022-07-14T10:33:10.334" v="2722"/>
          <ac:grpSpMkLst>
            <pc:docMk/>
            <pc:sldMk cId="2209116651" sldId="988"/>
            <ac:grpSpMk id="16" creationId="{B1724044-B1C6-934B-8868-30D0FD03826E}"/>
          </ac:grpSpMkLst>
        </pc:grpChg>
        <pc:grpChg chg="del">
          <ac:chgData name="Aizhan Kassymova" userId="S::a.kassymova@satbayev.university::116eda05-19b7-4ab1-b111-75ad639c04ed" providerId="AD" clId="Web-{BB34A458-414C-3A8F-9BF3-6B0A066D48E5}" dt="2022-07-14T10:31:12.474" v="2678"/>
          <ac:grpSpMkLst>
            <pc:docMk/>
            <pc:sldMk cId="2209116651" sldId="988"/>
            <ac:grpSpMk id="17" creationId="{D3F39309-4CCA-1346-A4B3-93C528C3A3F3}"/>
          </ac:grpSpMkLst>
        </pc:grpChg>
        <pc:grpChg chg="del">
          <ac:chgData name="Aizhan Kassymova" userId="S::a.kassymova@satbayev.university::116eda05-19b7-4ab1-b111-75ad639c04ed" providerId="AD" clId="Web-{BB34A458-414C-3A8F-9BF3-6B0A066D48E5}" dt="2022-07-14T10:33:02.693" v="2719"/>
          <ac:grpSpMkLst>
            <pc:docMk/>
            <pc:sldMk cId="2209116651" sldId="988"/>
            <ac:grpSpMk id="18" creationId="{DE67CACE-BA9C-4F49-9CCC-2A95DDABF7BC}"/>
          </ac:grpSpMkLst>
        </pc:grpChg>
        <pc:grpChg chg="del">
          <ac:chgData name="Aizhan Kassymova" userId="S::a.kassymova@satbayev.university::116eda05-19b7-4ab1-b111-75ad639c04ed" providerId="AD" clId="Web-{BB34A458-414C-3A8F-9BF3-6B0A066D48E5}" dt="2022-07-14T10:32:23.162" v="2705"/>
          <ac:grpSpMkLst>
            <pc:docMk/>
            <pc:sldMk cId="2209116651" sldId="988"/>
            <ac:grpSpMk id="19" creationId="{CF0A8E3D-09B1-214E-99FD-B5570442C39E}"/>
          </ac:grpSpMkLst>
        </pc:grpChg>
        <pc:grpChg chg="del">
          <ac:chgData name="Aizhan Kassymova" userId="S::a.kassymova@satbayev.university::116eda05-19b7-4ab1-b111-75ad639c04ed" providerId="AD" clId="Web-{BB34A458-414C-3A8F-9BF3-6B0A066D48E5}" dt="2022-07-14T10:32:31.193" v="2707"/>
          <ac:grpSpMkLst>
            <pc:docMk/>
            <pc:sldMk cId="2209116651" sldId="988"/>
            <ac:grpSpMk id="20" creationId="{4FD3E459-AF79-0B45-B5D3-3CA1740A2701}"/>
          </ac:grpSpMkLst>
        </pc:grpChg>
        <pc:grpChg chg="del">
          <ac:chgData name="Aizhan Kassymova" userId="S::a.kassymova@satbayev.university::116eda05-19b7-4ab1-b111-75ad639c04ed" providerId="AD" clId="Web-{BB34A458-414C-3A8F-9BF3-6B0A066D48E5}" dt="2022-07-14T10:32:39.318" v="2710"/>
          <ac:grpSpMkLst>
            <pc:docMk/>
            <pc:sldMk cId="2209116651" sldId="988"/>
            <ac:grpSpMk id="21" creationId="{5FECB796-EB1A-6941-942C-2C77B9305400}"/>
          </ac:grpSpMkLst>
        </pc:grpChg>
        <pc:grpChg chg="del">
          <ac:chgData name="Aizhan Kassymova" userId="S::a.kassymova@satbayev.university::116eda05-19b7-4ab1-b111-75ad639c04ed" providerId="AD" clId="Web-{BB34A458-414C-3A8F-9BF3-6B0A066D48E5}" dt="2022-07-14T10:32:08.974" v="2699"/>
          <ac:grpSpMkLst>
            <pc:docMk/>
            <pc:sldMk cId="2209116651" sldId="988"/>
            <ac:grpSpMk id="22" creationId="{188C2074-F159-A84A-BA68-5AB5304751BC}"/>
          </ac:grpSpMkLst>
        </pc:grpChg>
        <pc:grpChg chg="del">
          <ac:chgData name="Aizhan Kassymova" userId="S::a.kassymova@satbayev.university::116eda05-19b7-4ab1-b111-75ad639c04ed" providerId="AD" clId="Web-{BB34A458-414C-3A8F-9BF3-6B0A066D48E5}" dt="2022-07-14T10:32:02.240" v="2696"/>
          <ac:grpSpMkLst>
            <pc:docMk/>
            <pc:sldMk cId="2209116651" sldId="988"/>
            <ac:grpSpMk id="23" creationId="{7C2A35D0-56CA-3641-A6F1-6B3B15ECC563}"/>
          </ac:grpSpMkLst>
        </pc:grpChg>
        <pc:grpChg chg="del">
          <ac:chgData name="Aizhan Kassymova" userId="S::a.kassymova@satbayev.university::116eda05-19b7-4ab1-b111-75ad639c04ed" providerId="AD" clId="Web-{BB34A458-414C-3A8F-9BF3-6B0A066D48E5}" dt="2022-07-14T10:31:54.037" v="2693"/>
          <ac:grpSpMkLst>
            <pc:docMk/>
            <pc:sldMk cId="2209116651" sldId="988"/>
            <ac:grpSpMk id="24" creationId="{134DD520-7978-5747-B557-6216C572DFE6}"/>
          </ac:grpSpMkLst>
        </pc:grpChg>
      </pc:sldChg>
      <pc:sldChg chg="addSp delSp modSp add">
        <pc:chgData name="Aizhan Kassymova" userId="S::a.kassymova@satbayev.university::116eda05-19b7-4ab1-b111-75ad639c04ed" providerId="AD" clId="Web-{BB34A458-414C-3A8F-9BF3-6B0A066D48E5}" dt="2022-07-14T10:33:25.412" v="2726"/>
        <pc:sldMkLst>
          <pc:docMk/>
          <pc:sldMk cId="2203902979" sldId="989"/>
        </pc:sldMkLst>
        <pc:spChg chg="mod">
          <ac:chgData name="Aizhan Kassymova" userId="S::a.kassymova@satbayev.university::116eda05-19b7-4ab1-b111-75ad639c04ed" providerId="AD" clId="Web-{BB34A458-414C-3A8F-9BF3-6B0A066D48E5}" dt="2022-07-14T10:24:35.737" v="2614" actId="20577"/>
          <ac:spMkLst>
            <pc:docMk/>
            <pc:sldMk cId="2203902979" sldId="989"/>
            <ac:spMk id="2" creationId="{3B8CD900-19EC-824C-BF74-AADFBF5A172E}"/>
          </ac:spMkLst>
        </pc:spChg>
        <pc:spChg chg="add del">
          <ac:chgData name="Aizhan Kassymova" userId="S::a.kassymova@satbayev.university::116eda05-19b7-4ab1-b111-75ad639c04ed" providerId="AD" clId="Web-{BB34A458-414C-3A8F-9BF3-6B0A066D48E5}" dt="2022-07-14T10:21:49.751" v="2562"/>
          <ac:spMkLst>
            <pc:docMk/>
            <pc:sldMk cId="2203902979" sldId="989"/>
            <ac:spMk id="4" creationId="{005722C2-E2C5-BD8C-6E89-1818142DD349}"/>
          </ac:spMkLst>
        </pc:spChg>
        <pc:spChg chg="add mod">
          <ac:chgData name="Aizhan Kassymova" userId="S::a.kassymova@satbayev.university::116eda05-19b7-4ab1-b111-75ad639c04ed" providerId="AD" clId="Web-{BB34A458-414C-3A8F-9BF3-6B0A066D48E5}" dt="2022-07-14T10:22:05.579" v="2566" actId="1076"/>
          <ac:spMkLst>
            <pc:docMk/>
            <pc:sldMk cId="2203902979" sldId="989"/>
            <ac:spMk id="6" creationId="{AF0B9E93-43E9-C14A-11EC-57002D2A5E9C}"/>
          </ac:spMkLst>
        </pc:spChg>
        <pc:spChg chg="mod">
          <ac:chgData name="Aizhan Kassymova" userId="S::a.kassymova@satbayev.university::116eda05-19b7-4ab1-b111-75ad639c04ed" providerId="AD" clId="Web-{BB34A458-414C-3A8F-9BF3-6B0A066D48E5}" dt="2022-07-14T10:24:46.080" v="2617" actId="20577"/>
          <ac:spMkLst>
            <pc:docMk/>
            <pc:sldMk cId="2203902979" sldId="989"/>
            <ac:spMk id="7" creationId="{7532C006-CBD6-AB4E-B92E-9235A7892E77}"/>
          </ac:spMkLst>
        </pc:spChg>
        <pc:spChg chg="del">
          <ac:chgData name="Aizhan Kassymova" userId="S::a.kassymova@satbayev.university::116eda05-19b7-4ab1-b111-75ad639c04ed" providerId="AD" clId="Web-{BB34A458-414C-3A8F-9BF3-6B0A066D48E5}" dt="2022-07-14T10:23:10.283" v="2589"/>
          <ac:spMkLst>
            <pc:docMk/>
            <pc:sldMk cId="2203902979" sldId="989"/>
            <ac:spMk id="32" creationId="{AA8FB1A9-24AA-6944-82EC-BE9D926267BD}"/>
          </ac:spMkLst>
        </pc:spChg>
        <pc:spChg chg="del">
          <ac:chgData name="Aizhan Kassymova" userId="S::a.kassymova@satbayev.university::116eda05-19b7-4ab1-b111-75ad639c04ed" providerId="AD" clId="Web-{BB34A458-414C-3A8F-9BF3-6B0A066D48E5}" dt="2022-07-14T10:23:18.595" v="2592"/>
          <ac:spMkLst>
            <pc:docMk/>
            <pc:sldMk cId="2203902979" sldId="989"/>
            <ac:spMk id="34" creationId="{E7F13F8B-3A00-D34F-9D41-965BF84584A7}"/>
          </ac:spMkLst>
        </pc:spChg>
        <pc:spChg chg="del">
          <ac:chgData name="Aizhan Kassymova" userId="S::a.kassymova@satbayev.university::116eda05-19b7-4ab1-b111-75ad639c04ed" providerId="AD" clId="Web-{BB34A458-414C-3A8F-9BF3-6B0A066D48E5}" dt="2022-07-14T10:23:27.564" v="2595"/>
          <ac:spMkLst>
            <pc:docMk/>
            <pc:sldMk cId="2203902979" sldId="989"/>
            <ac:spMk id="36" creationId="{FE5336A0-2A38-3C4B-B598-A66CCCFD5709}"/>
          </ac:spMkLst>
        </pc:spChg>
        <pc:spChg chg="del">
          <ac:chgData name="Aizhan Kassymova" userId="S::a.kassymova@satbayev.university::116eda05-19b7-4ab1-b111-75ad639c04ed" providerId="AD" clId="Web-{BB34A458-414C-3A8F-9BF3-6B0A066D48E5}" dt="2022-07-14T10:23:52.861" v="2604"/>
          <ac:spMkLst>
            <pc:docMk/>
            <pc:sldMk cId="2203902979" sldId="989"/>
            <ac:spMk id="38" creationId="{B52DEC78-1030-A54E-8A0F-BCB9B6D6B0BA}"/>
          </ac:spMkLst>
        </pc:spChg>
        <pc:spChg chg="del">
          <ac:chgData name="Aizhan Kassymova" userId="S::a.kassymova@satbayev.university::116eda05-19b7-4ab1-b111-75ad639c04ed" providerId="AD" clId="Web-{BB34A458-414C-3A8F-9BF3-6B0A066D48E5}" dt="2022-07-14T10:23:46.033" v="2601"/>
          <ac:spMkLst>
            <pc:docMk/>
            <pc:sldMk cId="2203902979" sldId="989"/>
            <ac:spMk id="40" creationId="{0B914A90-A394-6F45-B155-CCE12CEFEC5E}"/>
          </ac:spMkLst>
        </pc:spChg>
        <pc:spChg chg="del">
          <ac:chgData name="Aizhan Kassymova" userId="S::a.kassymova@satbayev.university::116eda05-19b7-4ab1-b111-75ad639c04ed" providerId="AD" clId="Web-{BB34A458-414C-3A8F-9BF3-6B0A066D48E5}" dt="2022-07-14T10:23:38.142" v="2598"/>
          <ac:spMkLst>
            <pc:docMk/>
            <pc:sldMk cId="2203902979" sldId="989"/>
            <ac:spMk id="42" creationId="{0403D7D4-9E2C-F94E-924D-8574777C74EB}"/>
          </ac:spMkLst>
        </pc:spChg>
        <pc:spChg chg="add del mod">
          <ac:chgData name="Aizhan Kassymova" userId="S::a.kassymova@satbayev.university::116eda05-19b7-4ab1-b111-75ad639c04ed" providerId="AD" clId="Web-{BB34A458-414C-3A8F-9BF3-6B0A066D48E5}" dt="2022-07-14T10:21:54.220" v="2563"/>
          <ac:spMkLst>
            <pc:docMk/>
            <pc:sldMk cId="2203902979" sldId="989"/>
            <ac:spMk id="43" creationId="{8AD1749B-4C4E-DE45-96BC-98F1585D4D90}"/>
          </ac:spMkLst>
        </pc:spChg>
        <pc:spChg chg="del mod">
          <ac:chgData name="Aizhan Kassymova" userId="S::a.kassymova@satbayev.university::116eda05-19b7-4ab1-b111-75ad639c04ed" providerId="AD" clId="Web-{BB34A458-414C-3A8F-9BF3-6B0A066D48E5}" dt="2022-07-14T10:22:00.657" v="2564"/>
          <ac:spMkLst>
            <pc:docMk/>
            <pc:sldMk cId="2203902979" sldId="989"/>
            <ac:spMk id="44" creationId="{0ADF884B-3F6F-8145-B641-9A429A34A181}"/>
          </ac:spMkLst>
        </pc:spChg>
        <pc:spChg chg="del">
          <ac:chgData name="Aizhan Kassymova" userId="S::a.kassymova@satbayev.university::116eda05-19b7-4ab1-b111-75ad639c04ed" providerId="AD" clId="Web-{BB34A458-414C-3A8F-9BF3-6B0A066D48E5}" dt="2022-07-14T10:22:26.079" v="2574"/>
          <ac:spMkLst>
            <pc:docMk/>
            <pc:sldMk cId="2203902979" sldId="989"/>
            <ac:spMk id="46" creationId="{661C5E06-AA77-3D42-A208-2104FCC9BB39}"/>
          </ac:spMkLst>
        </pc:spChg>
        <pc:spChg chg="del">
          <ac:chgData name="Aizhan Kassymova" userId="S::a.kassymova@satbayev.university::116eda05-19b7-4ab1-b111-75ad639c04ed" providerId="AD" clId="Web-{BB34A458-414C-3A8F-9BF3-6B0A066D48E5}" dt="2022-07-14T10:22:08.407" v="2567"/>
          <ac:spMkLst>
            <pc:docMk/>
            <pc:sldMk cId="2203902979" sldId="989"/>
            <ac:spMk id="48" creationId="{766583C3-B9DB-094A-A09E-A4BC2FBDE890}"/>
          </ac:spMkLst>
        </pc:spChg>
        <pc:spChg chg="del">
          <ac:chgData name="Aizhan Kassymova" userId="S::a.kassymova@satbayev.university::116eda05-19b7-4ab1-b111-75ad639c04ed" providerId="AD" clId="Web-{BB34A458-414C-3A8F-9BF3-6B0A066D48E5}" dt="2022-07-14T10:24:00.361" v="2607"/>
          <ac:spMkLst>
            <pc:docMk/>
            <pc:sldMk cId="2203902979" sldId="989"/>
            <ac:spMk id="50" creationId="{59E18F13-5C5C-4049-B258-FAF65F9B26BA}"/>
          </ac:spMkLst>
        </pc:spChg>
        <pc:spChg chg="del">
          <ac:chgData name="Aizhan Kassymova" userId="S::a.kassymova@satbayev.university::116eda05-19b7-4ab1-b111-75ad639c04ed" providerId="AD" clId="Web-{BB34A458-414C-3A8F-9BF3-6B0A066D48E5}" dt="2022-07-14T10:22:42.861" v="2580"/>
          <ac:spMkLst>
            <pc:docMk/>
            <pc:sldMk cId="2203902979" sldId="989"/>
            <ac:spMk id="52" creationId="{2E687D8E-E3CE-F949-BB94-C8F32F433905}"/>
          </ac:spMkLst>
        </pc:spChg>
        <pc:spChg chg="del">
          <ac:chgData name="Aizhan Kassymova" userId="S::a.kassymova@satbayev.university::116eda05-19b7-4ab1-b111-75ad639c04ed" providerId="AD" clId="Web-{BB34A458-414C-3A8F-9BF3-6B0A066D48E5}" dt="2022-07-14T10:22:51.439" v="2583"/>
          <ac:spMkLst>
            <pc:docMk/>
            <pc:sldMk cId="2203902979" sldId="989"/>
            <ac:spMk id="54" creationId="{D97DC0BC-584A-AC4F-835D-B981DD67CCF7}"/>
          </ac:spMkLst>
        </pc:spChg>
        <pc:spChg chg="del">
          <ac:chgData name="Aizhan Kassymova" userId="S::a.kassymova@satbayev.university::116eda05-19b7-4ab1-b111-75ad639c04ed" providerId="AD" clId="Web-{BB34A458-414C-3A8F-9BF3-6B0A066D48E5}" dt="2022-07-14T10:23:01.345" v="2586"/>
          <ac:spMkLst>
            <pc:docMk/>
            <pc:sldMk cId="2203902979" sldId="989"/>
            <ac:spMk id="56" creationId="{DA418C0A-2209-A942-A859-5ECE8083B050}"/>
          </ac:spMkLst>
        </pc:spChg>
        <pc:spChg chg="del">
          <ac:chgData name="Aizhan Kassymova" userId="S::a.kassymova@satbayev.university::116eda05-19b7-4ab1-b111-75ad639c04ed" providerId="AD" clId="Web-{BB34A458-414C-3A8F-9BF3-6B0A066D48E5}" dt="2022-07-14T10:24:07.736" v="2610"/>
          <ac:spMkLst>
            <pc:docMk/>
            <pc:sldMk cId="2203902979" sldId="989"/>
            <ac:spMk id="58" creationId="{5CA3BADE-216F-2843-9D81-CE5E9D20BE8D}"/>
          </ac:spMkLst>
        </pc:spChg>
        <pc:spChg chg="del">
          <ac:chgData name="Aizhan Kassymova" userId="S::a.kassymova@satbayev.university::116eda05-19b7-4ab1-b111-75ad639c04ed" providerId="AD" clId="Web-{BB34A458-414C-3A8F-9BF3-6B0A066D48E5}" dt="2022-07-14T10:22:35.033" v="2577"/>
          <ac:spMkLst>
            <pc:docMk/>
            <pc:sldMk cId="2203902979" sldId="989"/>
            <ac:spMk id="60" creationId="{45ED4CFD-305F-FD49-AB6C-BC96E8D76DD4}"/>
          </ac:spMkLst>
        </pc:spChg>
        <pc:spChg chg="del">
          <ac:chgData name="Aizhan Kassymova" userId="S::a.kassymova@satbayev.university::116eda05-19b7-4ab1-b111-75ad639c04ed" providerId="AD" clId="Web-{BB34A458-414C-3A8F-9BF3-6B0A066D48E5}" dt="2022-07-14T10:22:15.954" v="2570"/>
          <ac:spMkLst>
            <pc:docMk/>
            <pc:sldMk cId="2203902979" sldId="989"/>
            <ac:spMk id="62" creationId="{F1EBE77F-A331-1B49-AD54-E7C5C36B2A4A}"/>
          </ac:spMkLst>
        </pc:spChg>
        <pc:spChg chg="mod">
          <ac:chgData name="Aizhan Kassymova" userId="S::a.kassymova@satbayev.university::116eda05-19b7-4ab1-b111-75ad639c04ed" providerId="AD" clId="Web-{BB34A458-414C-3A8F-9BF3-6B0A066D48E5}" dt="2022-07-14T10:21:31.970" v="2559" actId="20577"/>
          <ac:spMkLst>
            <pc:docMk/>
            <pc:sldMk cId="2203902979" sldId="989"/>
            <ac:spMk id="116" creationId="{7E1F117F-B525-AE48-9510-C564A7C43377}"/>
          </ac:spMkLst>
        </pc:spChg>
        <pc:spChg chg="del">
          <ac:chgData name="Aizhan Kassymova" userId="S::a.kassymova@satbayev.university::116eda05-19b7-4ab1-b111-75ad639c04ed" providerId="AD" clId="Web-{BB34A458-414C-3A8F-9BF3-6B0A066D48E5}" dt="2022-07-14T10:33:24.959" v="2725"/>
          <ac:spMkLst>
            <pc:docMk/>
            <pc:sldMk cId="2203902979" sldId="989"/>
            <ac:spMk id="117" creationId="{8E4677A6-A54B-954B-B7DF-3BC7B84FAE26}"/>
          </ac:spMkLst>
        </pc:spChg>
        <pc:spChg chg="add mod">
          <ac:chgData name="Aizhan Kassymova" userId="S::a.kassymova@satbayev.university::116eda05-19b7-4ab1-b111-75ad639c04ed" providerId="AD" clId="Web-{BB34A458-414C-3A8F-9BF3-6B0A066D48E5}" dt="2022-07-14T10:22:13.595" v="2569" actId="1076"/>
          <ac:spMkLst>
            <pc:docMk/>
            <pc:sldMk cId="2203902979" sldId="989"/>
            <ac:spMk id="119" creationId="{7EDAEE6A-5CEB-4E27-2621-31655E21E465}"/>
          </ac:spMkLst>
        </pc:spChg>
        <pc:spChg chg="add mod">
          <ac:chgData name="Aizhan Kassymova" userId="S::a.kassymova@satbayev.university::116eda05-19b7-4ab1-b111-75ad639c04ed" providerId="AD" clId="Web-{BB34A458-414C-3A8F-9BF3-6B0A066D48E5}" dt="2022-07-14T10:22:23.704" v="2573" actId="1076"/>
          <ac:spMkLst>
            <pc:docMk/>
            <pc:sldMk cId="2203902979" sldId="989"/>
            <ac:spMk id="121" creationId="{EC950E92-0964-1B76-9C04-6C7559F986CD}"/>
          </ac:spMkLst>
        </pc:spChg>
        <pc:spChg chg="add mod">
          <ac:chgData name="Aizhan Kassymova" userId="S::a.kassymova@satbayev.university::116eda05-19b7-4ab1-b111-75ad639c04ed" providerId="AD" clId="Web-{BB34A458-414C-3A8F-9BF3-6B0A066D48E5}" dt="2022-07-14T10:22:30.439" v="2576" actId="1076"/>
          <ac:spMkLst>
            <pc:docMk/>
            <pc:sldMk cId="2203902979" sldId="989"/>
            <ac:spMk id="123" creationId="{5B487334-7E69-0220-78F4-5ECF9261C75E}"/>
          </ac:spMkLst>
        </pc:spChg>
        <pc:spChg chg="add mod">
          <ac:chgData name="Aizhan Kassymova" userId="S::a.kassymova@satbayev.university::116eda05-19b7-4ab1-b111-75ad639c04ed" providerId="AD" clId="Web-{BB34A458-414C-3A8F-9BF3-6B0A066D48E5}" dt="2022-07-14T10:22:40.095" v="2579" actId="1076"/>
          <ac:spMkLst>
            <pc:docMk/>
            <pc:sldMk cId="2203902979" sldId="989"/>
            <ac:spMk id="125" creationId="{B7055BE7-603F-BEB7-8357-F0BE17B28C20}"/>
          </ac:spMkLst>
        </pc:spChg>
        <pc:spChg chg="add mod">
          <ac:chgData name="Aizhan Kassymova" userId="S::a.kassymova@satbayev.university::116eda05-19b7-4ab1-b111-75ad639c04ed" providerId="AD" clId="Web-{BB34A458-414C-3A8F-9BF3-6B0A066D48E5}" dt="2022-07-14T10:22:49.142" v="2582" actId="1076"/>
          <ac:spMkLst>
            <pc:docMk/>
            <pc:sldMk cId="2203902979" sldId="989"/>
            <ac:spMk id="127" creationId="{5FF8EDD2-11BA-D236-60B8-831EE8237647}"/>
          </ac:spMkLst>
        </pc:spChg>
        <pc:spChg chg="add mod">
          <ac:chgData name="Aizhan Kassymova" userId="S::a.kassymova@satbayev.university::116eda05-19b7-4ab1-b111-75ad639c04ed" providerId="AD" clId="Web-{BB34A458-414C-3A8F-9BF3-6B0A066D48E5}" dt="2022-07-14T10:22:58.205" v="2585" actId="1076"/>
          <ac:spMkLst>
            <pc:docMk/>
            <pc:sldMk cId="2203902979" sldId="989"/>
            <ac:spMk id="129" creationId="{B34EC934-6B46-B8A3-18B8-B69708F9F5B6}"/>
          </ac:spMkLst>
        </pc:spChg>
        <pc:spChg chg="add mod">
          <ac:chgData name="Aizhan Kassymova" userId="S::a.kassymova@satbayev.university::116eda05-19b7-4ab1-b111-75ad639c04ed" providerId="AD" clId="Web-{BB34A458-414C-3A8F-9BF3-6B0A066D48E5}" dt="2022-07-14T10:23:06.548" v="2588" actId="1076"/>
          <ac:spMkLst>
            <pc:docMk/>
            <pc:sldMk cId="2203902979" sldId="989"/>
            <ac:spMk id="131" creationId="{8667C379-D600-81AB-4DF6-16A744B35ADA}"/>
          </ac:spMkLst>
        </pc:spChg>
        <pc:spChg chg="add mod">
          <ac:chgData name="Aizhan Kassymova" userId="S::a.kassymova@satbayev.university::116eda05-19b7-4ab1-b111-75ad639c04ed" providerId="AD" clId="Web-{BB34A458-414C-3A8F-9BF3-6B0A066D48E5}" dt="2022-07-14T10:23:16.142" v="2591" actId="1076"/>
          <ac:spMkLst>
            <pc:docMk/>
            <pc:sldMk cId="2203902979" sldId="989"/>
            <ac:spMk id="133" creationId="{F49A710D-833B-F5CF-6435-8407C60DF996}"/>
          </ac:spMkLst>
        </pc:spChg>
        <pc:spChg chg="add mod">
          <ac:chgData name="Aizhan Kassymova" userId="S::a.kassymova@satbayev.university::116eda05-19b7-4ab1-b111-75ad639c04ed" providerId="AD" clId="Web-{BB34A458-414C-3A8F-9BF3-6B0A066D48E5}" dt="2022-07-14T10:23:24.424" v="2594" actId="1076"/>
          <ac:spMkLst>
            <pc:docMk/>
            <pc:sldMk cId="2203902979" sldId="989"/>
            <ac:spMk id="135" creationId="{0BB4A425-AA3F-3201-5C54-A87E6588E131}"/>
          </ac:spMkLst>
        </pc:spChg>
        <pc:spChg chg="add mod">
          <ac:chgData name="Aizhan Kassymova" userId="S::a.kassymova@satbayev.university::116eda05-19b7-4ab1-b111-75ad639c04ed" providerId="AD" clId="Web-{BB34A458-414C-3A8F-9BF3-6B0A066D48E5}" dt="2022-07-14T10:23:34.642" v="2597" actId="1076"/>
          <ac:spMkLst>
            <pc:docMk/>
            <pc:sldMk cId="2203902979" sldId="989"/>
            <ac:spMk id="137" creationId="{2D31497B-EFC5-2576-1507-E15C27AAB6F4}"/>
          </ac:spMkLst>
        </pc:spChg>
        <pc:spChg chg="add mod">
          <ac:chgData name="Aizhan Kassymova" userId="S::a.kassymova@satbayev.university::116eda05-19b7-4ab1-b111-75ad639c04ed" providerId="AD" clId="Web-{BB34A458-414C-3A8F-9BF3-6B0A066D48E5}" dt="2022-07-14T10:23:43.439" v="2600" actId="1076"/>
          <ac:spMkLst>
            <pc:docMk/>
            <pc:sldMk cId="2203902979" sldId="989"/>
            <ac:spMk id="139" creationId="{39213C3F-2D8B-3D66-7348-64D3AD41C7A4}"/>
          </ac:spMkLst>
        </pc:spChg>
        <pc:spChg chg="add mod">
          <ac:chgData name="Aizhan Kassymova" userId="S::a.kassymova@satbayev.university::116eda05-19b7-4ab1-b111-75ad639c04ed" providerId="AD" clId="Web-{BB34A458-414C-3A8F-9BF3-6B0A066D48E5}" dt="2022-07-14T10:23:50.471" v="2603" actId="1076"/>
          <ac:spMkLst>
            <pc:docMk/>
            <pc:sldMk cId="2203902979" sldId="989"/>
            <ac:spMk id="141" creationId="{A3BCACEE-D0F1-A784-0457-B0867A5B68BB}"/>
          </ac:spMkLst>
        </pc:spChg>
        <pc:spChg chg="add mod">
          <ac:chgData name="Aizhan Kassymova" userId="S::a.kassymova@satbayev.university::116eda05-19b7-4ab1-b111-75ad639c04ed" providerId="AD" clId="Web-{BB34A458-414C-3A8F-9BF3-6B0A066D48E5}" dt="2022-07-14T10:23:57.658" v="2606" actId="1076"/>
          <ac:spMkLst>
            <pc:docMk/>
            <pc:sldMk cId="2203902979" sldId="989"/>
            <ac:spMk id="143" creationId="{01DB4E28-A0F1-D87C-E4FC-9389B51EF2EB}"/>
          </ac:spMkLst>
        </pc:spChg>
        <pc:spChg chg="add mod">
          <ac:chgData name="Aizhan Kassymova" userId="S::a.kassymova@satbayev.university::116eda05-19b7-4ab1-b111-75ad639c04ed" providerId="AD" clId="Web-{BB34A458-414C-3A8F-9BF3-6B0A066D48E5}" dt="2022-07-14T10:24:05.158" v="2609" actId="1076"/>
          <ac:spMkLst>
            <pc:docMk/>
            <pc:sldMk cId="2203902979" sldId="989"/>
            <ac:spMk id="145" creationId="{3F57D059-0CC5-CE02-7A41-079668ADDA7C}"/>
          </ac:spMkLst>
        </pc:spChg>
        <pc:spChg chg="add mod">
          <ac:chgData name="Aizhan Kassymova" userId="S::a.kassymova@satbayev.university::116eda05-19b7-4ab1-b111-75ad639c04ed" providerId="AD" clId="Web-{BB34A458-414C-3A8F-9BF3-6B0A066D48E5}" dt="2022-07-14T10:24:12.268" v="2612" actId="1076"/>
          <ac:spMkLst>
            <pc:docMk/>
            <pc:sldMk cId="2203902979" sldId="989"/>
            <ac:spMk id="147" creationId="{DB96254B-960B-6221-A053-F2987181DFDE}"/>
          </ac:spMkLst>
        </pc:spChg>
        <pc:spChg chg="add">
          <ac:chgData name="Aizhan Kassymova" userId="S::a.kassymova@satbayev.university::116eda05-19b7-4ab1-b111-75ad639c04ed" providerId="AD" clId="Web-{BB34A458-414C-3A8F-9BF3-6B0A066D48E5}" dt="2022-07-14T10:33:25.412" v="2726"/>
          <ac:spMkLst>
            <pc:docMk/>
            <pc:sldMk cId="2203902979" sldId="989"/>
            <ac:spMk id="149" creationId="{FC4C8834-967B-8803-F6F6-0141738492FE}"/>
          </ac:spMkLst>
        </pc:spChg>
        <pc:grpChg chg="del">
          <ac:chgData name="Aizhan Kassymova" userId="S::a.kassymova@satbayev.university::116eda05-19b7-4ab1-b111-75ad639c04ed" providerId="AD" clId="Web-{BB34A458-414C-3A8F-9BF3-6B0A066D48E5}" dt="2022-07-14T10:22:15.954" v="2570"/>
          <ac:grpSpMkLst>
            <pc:docMk/>
            <pc:sldMk cId="2203902979" sldId="989"/>
            <ac:grpSpMk id="9" creationId="{30BB6B1D-0B22-BA43-AA01-2EC5643695A5}"/>
          </ac:grpSpMkLst>
        </pc:grpChg>
        <pc:grpChg chg="del">
          <ac:chgData name="Aizhan Kassymova" userId="S::a.kassymova@satbayev.university::116eda05-19b7-4ab1-b111-75ad639c04ed" providerId="AD" clId="Web-{BB34A458-414C-3A8F-9BF3-6B0A066D48E5}" dt="2022-07-14T10:22:35.033" v="2577"/>
          <ac:grpSpMkLst>
            <pc:docMk/>
            <pc:sldMk cId="2203902979" sldId="989"/>
            <ac:grpSpMk id="10" creationId="{15FE5D2D-CFDD-2545-AD30-9375E330E58E}"/>
          </ac:grpSpMkLst>
        </pc:grpChg>
        <pc:grpChg chg="del">
          <ac:chgData name="Aizhan Kassymova" userId="S::a.kassymova@satbayev.university::116eda05-19b7-4ab1-b111-75ad639c04ed" providerId="AD" clId="Web-{BB34A458-414C-3A8F-9BF3-6B0A066D48E5}" dt="2022-07-14T10:24:07.736" v="2610"/>
          <ac:grpSpMkLst>
            <pc:docMk/>
            <pc:sldMk cId="2203902979" sldId="989"/>
            <ac:grpSpMk id="11" creationId="{0041D52F-4091-A944-8003-ED442384CB16}"/>
          </ac:grpSpMkLst>
        </pc:grpChg>
        <pc:grpChg chg="del">
          <ac:chgData name="Aizhan Kassymova" userId="S::a.kassymova@satbayev.university::116eda05-19b7-4ab1-b111-75ad639c04ed" providerId="AD" clId="Web-{BB34A458-414C-3A8F-9BF3-6B0A066D48E5}" dt="2022-07-14T10:23:01.345" v="2586"/>
          <ac:grpSpMkLst>
            <pc:docMk/>
            <pc:sldMk cId="2203902979" sldId="989"/>
            <ac:grpSpMk id="12" creationId="{F1C6BD9A-0B39-B244-94E8-678C50D1ECD9}"/>
          </ac:grpSpMkLst>
        </pc:grpChg>
        <pc:grpChg chg="del">
          <ac:chgData name="Aizhan Kassymova" userId="S::a.kassymova@satbayev.university::116eda05-19b7-4ab1-b111-75ad639c04ed" providerId="AD" clId="Web-{BB34A458-414C-3A8F-9BF3-6B0A066D48E5}" dt="2022-07-14T10:22:51.439" v="2583"/>
          <ac:grpSpMkLst>
            <pc:docMk/>
            <pc:sldMk cId="2203902979" sldId="989"/>
            <ac:grpSpMk id="13" creationId="{F1A8927C-3AF4-D742-848C-35E15D25BFB5}"/>
          </ac:grpSpMkLst>
        </pc:grpChg>
        <pc:grpChg chg="del">
          <ac:chgData name="Aizhan Kassymova" userId="S::a.kassymova@satbayev.university::116eda05-19b7-4ab1-b111-75ad639c04ed" providerId="AD" clId="Web-{BB34A458-414C-3A8F-9BF3-6B0A066D48E5}" dt="2022-07-14T10:22:42.861" v="2580"/>
          <ac:grpSpMkLst>
            <pc:docMk/>
            <pc:sldMk cId="2203902979" sldId="989"/>
            <ac:grpSpMk id="14" creationId="{937AB14A-1B92-0C4D-9DB7-3A65A35F708F}"/>
          </ac:grpSpMkLst>
        </pc:grpChg>
        <pc:grpChg chg="del">
          <ac:chgData name="Aizhan Kassymova" userId="S::a.kassymova@satbayev.university::116eda05-19b7-4ab1-b111-75ad639c04ed" providerId="AD" clId="Web-{BB34A458-414C-3A8F-9BF3-6B0A066D48E5}" dt="2022-07-14T10:24:00.361" v="2607"/>
          <ac:grpSpMkLst>
            <pc:docMk/>
            <pc:sldMk cId="2203902979" sldId="989"/>
            <ac:grpSpMk id="15" creationId="{417DAC5F-2573-4743-9127-36524340FED9}"/>
          </ac:grpSpMkLst>
        </pc:grpChg>
        <pc:grpChg chg="del">
          <ac:chgData name="Aizhan Kassymova" userId="S::a.kassymova@satbayev.university::116eda05-19b7-4ab1-b111-75ad639c04ed" providerId="AD" clId="Web-{BB34A458-414C-3A8F-9BF3-6B0A066D48E5}" dt="2022-07-14T10:22:08.407" v="2567"/>
          <ac:grpSpMkLst>
            <pc:docMk/>
            <pc:sldMk cId="2203902979" sldId="989"/>
            <ac:grpSpMk id="16" creationId="{B1724044-B1C6-934B-8868-30D0FD03826E}"/>
          </ac:grpSpMkLst>
        </pc:grpChg>
        <pc:grpChg chg="del">
          <ac:chgData name="Aizhan Kassymova" userId="S::a.kassymova@satbayev.university::116eda05-19b7-4ab1-b111-75ad639c04ed" providerId="AD" clId="Web-{BB34A458-414C-3A8F-9BF3-6B0A066D48E5}" dt="2022-07-14T10:22:26.079" v="2574"/>
          <ac:grpSpMkLst>
            <pc:docMk/>
            <pc:sldMk cId="2203902979" sldId="989"/>
            <ac:grpSpMk id="17" creationId="{D3F39309-4CCA-1346-A4B3-93C528C3A3F3}"/>
          </ac:grpSpMkLst>
        </pc:grpChg>
        <pc:grpChg chg="add del">
          <ac:chgData name="Aizhan Kassymova" userId="S::a.kassymova@satbayev.university::116eda05-19b7-4ab1-b111-75ad639c04ed" providerId="AD" clId="Web-{BB34A458-414C-3A8F-9BF3-6B0A066D48E5}" dt="2022-07-14T10:22:00.657" v="2564"/>
          <ac:grpSpMkLst>
            <pc:docMk/>
            <pc:sldMk cId="2203902979" sldId="989"/>
            <ac:grpSpMk id="18" creationId="{DE67CACE-BA9C-4F49-9CCC-2A95DDABF7BC}"/>
          </ac:grpSpMkLst>
        </pc:grpChg>
        <pc:grpChg chg="del">
          <ac:chgData name="Aizhan Kassymova" userId="S::a.kassymova@satbayev.university::116eda05-19b7-4ab1-b111-75ad639c04ed" providerId="AD" clId="Web-{BB34A458-414C-3A8F-9BF3-6B0A066D48E5}" dt="2022-07-14T10:23:38.142" v="2598"/>
          <ac:grpSpMkLst>
            <pc:docMk/>
            <pc:sldMk cId="2203902979" sldId="989"/>
            <ac:grpSpMk id="19" creationId="{CF0A8E3D-09B1-214E-99FD-B5570442C39E}"/>
          </ac:grpSpMkLst>
        </pc:grpChg>
        <pc:grpChg chg="del">
          <ac:chgData name="Aizhan Kassymova" userId="S::a.kassymova@satbayev.university::116eda05-19b7-4ab1-b111-75ad639c04ed" providerId="AD" clId="Web-{BB34A458-414C-3A8F-9BF3-6B0A066D48E5}" dt="2022-07-14T10:23:46.033" v="2601"/>
          <ac:grpSpMkLst>
            <pc:docMk/>
            <pc:sldMk cId="2203902979" sldId="989"/>
            <ac:grpSpMk id="20" creationId="{4FD3E459-AF79-0B45-B5D3-3CA1740A2701}"/>
          </ac:grpSpMkLst>
        </pc:grpChg>
        <pc:grpChg chg="del">
          <ac:chgData name="Aizhan Kassymova" userId="S::a.kassymova@satbayev.university::116eda05-19b7-4ab1-b111-75ad639c04ed" providerId="AD" clId="Web-{BB34A458-414C-3A8F-9BF3-6B0A066D48E5}" dt="2022-07-14T10:23:52.861" v="2604"/>
          <ac:grpSpMkLst>
            <pc:docMk/>
            <pc:sldMk cId="2203902979" sldId="989"/>
            <ac:grpSpMk id="21" creationId="{5FECB796-EB1A-6941-942C-2C77B9305400}"/>
          </ac:grpSpMkLst>
        </pc:grpChg>
        <pc:grpChg chg="del">
          <ac:chgData name="Aizhan Kassymova" userId="S::a.kassymova@satbayev.university::116eda05-19b7-4ab1-b111-75ad639c04ed" providerId="AD" clId="Web-{BB34A458-414C-3A8F-9BF3-6B0A066D48E5}" dt="2022-07-14T10:23:27.564" v="2595"/>
          <ac:grpSpMkLst>
            <pc:docMk/>
            <pc:sldMk cId="2203902979" sldId="989"/>
            <ac:grpSpMk id="22" creationId="{188C2074-F159-A84A-BA68-5AB5304751BC}"/>
          </ac:grpSpMkLst>
        </pc:grpChg>
        <pc:grpChg chg="del">
          <ac:chgData name="Aizhan Kassymova" userId="S::a.kassymova@satbayev.university::116eda05-19b7-4ab1-b111-75ad639c04ed" providerId="AD" clId="Web-{BB34A458-414C-3A8F-9BF3-6B0A066D48E5}" dt="2022-07-14T10:23:18.595" v="2592"/>
          <ac:grpSpMkLst>
            <pc:docMk/>
            <pc:sldMk cId="2203902979" sldId="989"/>
            <ac:grpSpMk id="23" creationId="{7C2A35D0-56CA-3641-A6F1-6B3B15ECC563}"/>
          </ac:grpSpMkLst>
        </pc:grpChg>
        <pc:grpChg chg="del">
          <ac:chgData name="Aizhan Kassymova" userId="S::a.kassymova@satbayev.university::116eda05-19b7-4ab1-b111-75ad639c04ed" providerId="AD" clId="Web-{BB34A458-414C-3A8F-9BF3-6B0A066D48E5}" dt="2022-07-14T10:23:10.283" v="2589"/>
          <ac:grpSpMkLst>
            <pc:docMk/>
            <pc:sldMk cId="2203902979" sldId="989"/>
            <ac:grpSpMk id="24" creationId="{134DD520-7978-5747-B557-6216C572DFE6}"/>
          </ac:grpSpMkLst>
        </pc:grpChg>
      </pc:sldChg>
      <pc:sldChg chg="addSp delSp modSp add modNotes">
        <pc:chgData name="Aizhan Kassymova" userId="S::a.kassymova@satbayev.university::116eda05-19b7-4ab1-b111-75ad639c04ed" providerId="AD" clId="Web-{BB34A458-414C-3A8F-9BF3-6B0A066D48E5}" dt="2022-07-14T10:14:16.966" v="2548"/>
        <pc:sldMkLst>
          <pc:docMk/>
          <pc:sldMk cId="3405062112" sldId="990"/>
        </pc:sldMkLst>
        <pc:spChg chg="mod">
          <ac:chgData name="Aizhan Kassymova" userId="S::a.kassymova@satbayev.university::116eda05-19b7-4ab1-b111-75ad639c04ed" providerId="AD" clId="Web-{BB34A458-414C-3A8F-9BF3-6B0A066D48E5}" dt="2022-07-14T10:10:18.324" v="2472" actId="20577"/>
          <ac:spMkLst>
            <pc:docMk/>
            <pc:sldMk cId="3405062112" sldId="990"/>
            <ac:spMk id="2" creationId="{3B8CD900-19EC-824C-BF74-AADFBF5A172E}"/>
          </ac:spMkLst>
        </pc:spChg>
        <pc:spChg chg="add">
          <ac:chgData name="Aizhan Kassymova" userId="S::a.kassymova@satbayev.university::116eda05-19b7-4ab1-b111-75ad639c04ed" providerId="AD" clId="Web-{BB34A458-414C-3A8F-9BF3-6B0A066D48E5}" dt="2022-07-14T10:09:46.855" v="2469"/>
          <ac:spMkLst>
            <pc:docMk/>
            <pc:sldMk cId="3405062112" sldId="990"/>
            <ac:spMk id="4" creationId="{4FEEBCA3-CDD6-BA50-6637-B9C42F55C585}"/>
          </ac:spMkLst>
        </pc:spChg>
        <pc:spChg chg="add mod">
          <ac:chgData name="Aizhan Kassymova" userId="S::a.kassymova@satbayev.university::116eda05-19b7-4ab1-b111-75ad639c04ed" providerId="AD" clId="Web-{BB34A458-414C-3A8F-9BF3-6B0A066D48E5}" dt="2022-07-14T10:11:19.137" v="2502" actId="1076"/>
          <ac:spMkLst>
            <pc:docMk/>
            <pc:sldMk cId="3405062112" sldId="990"/>
            <ac:spMk id="6" creationId="{C37D81F5-8D52-34D2-0E7B-A312C7BE12E0}"/>
          </ac:spMkLst>
        </pc:spChg>
        <pc:spChg chg="mod">
          <ac:chgData name="Aizhan Kassymova" userId="S::a.kassymova@satbayev.university::116eda05-19b7-4ab1-b111-75ad639c04ed" providerId="AD" clId="Web-{BB34A458-414C-3A8F-9BF3-6B0A066D48E5}" dt="2022-07-14T10:10:28.558" v="2476" actId="20577"/>
          <ac:spMkLst>
            <pc:docMk/>
            <pc:sldMk cId="3405062112" sldId="990"/>
            <ac:spMk id="7" creationId="{7532C006-CBD6-AB4E-B92E-9235A7892E77}"/>
          </ac:spMkLst>
        </pc:spChg>
        <pc:spChg chg="del">
          <ac:chgData name="Aizhan Kassymova" userId="S::a.kassymova@satbayev.university::116eda05-19b7-4ab1-b111-75ad639c04ed" providerId="AD" clId="Web-{BB34A458-414C-3A8F-9BF3-6B0A066D48E5}" dt="2022-07-14T10:12:01.669" v="2518"/>
          <ac:spMkLst>
            <pc:docMk/>
            <pc:sldMk cId="3405062112" sldId="990"/>
            <ac:spMk id="32" creationId="{AA8FB1A9-24AA-6944-82EC-BE9D926267BD}"/>
          </ac:spMkLst>
        </pc:spChg>
        <pc:spChg chg="del">
          <ac:chgData name="Aizhan Kassymova" userId="S::a.kassymova@satbayev.university::116eda05-19b7-4ab1-b111-75ad639c04ed" providerId="AD" clId="Web-{BB34A458-414C-3A8F-9BF3-6B0A066D48E5}" dt="2022-07-14T10:11:52.840" v="2515"/>
          <ac:spMkLst>
            <pc:docMk/>
            <pc:sldMk cId="3405062112" sldId="990"/>
            <ac:spMk id="34" creationId="{E7F13F8B-3A00-D34F-9D41-965BF84584A7}"/>
          </ac:spMkLst>
        </pc:spChg>
        <pc:spChg chg="del">
          <ac:chgData name="Aizhan Kassymova" userId="S::a.kassymova@satbayev.university::116eda05-19b7-4ab1-b111-75ad639c04ed" providerId="AD" clId="Web-{BB34A458-414C-3A8F-9BF3-6B0A066D48E5}" dt="2022-07-14T10:11:44.840" v="2512"/>
          <ac:spMkLst>
            <pc:docMk/>
            <pc:sldMk cId="3405062112" sldId="990"/>
            <ac:spMk id="36" creationId="{FE5336A0-2A38-3C4B-B598-A66CCCFD5709}"/>
          </ac:spMkLst>
        </pc:spChg>
        <pc:spChg chg="del">
          <ac:chgData name="Aizhan Kassymova" userId="S::a.kassymova@satbayev.university::116eda05-19b7-4ab1-b111-75ad639c04ed" providerId="AD" clId="Web-{BB34A458-414C-3A8F-9BF3-6B0A066D48E5}" dt="2022-07-14T10:11:20.871" v="2503"/>
          <ac:spMkLst>
            <pc:docMk/>
            <pc:sldMk cId="3405062112" sldId="990"/>
            <ac:spMk id="38" creationId="{B52DEC78-1030-A54E-8A0F-BCB9B6D6B0BA}"/>
          </ac:spMkLst>
        </pc:spChg>
        <pc:spChg chg="del">
          <ac:chgData name="Aizhan Kassymova" userId="S::a.kassymova@satbayev.university::116eda05-19b7-4ab1-b111-75ad639c04ed" providerId="AD" clId="Web-{BB34A458-414C-3A8F-9BF3-6B0A066D48E5}" dt="2022-07-14T10:11:29.028" v="2506"/>
          <ac:spMkLst>
            <pc:docMk/>
            <pc:sldMk cId="3405062112" sldId="990"/>
            <ac:spMk id="40" creationId="{0B914A90-A394-6F45-B155-CCE12CEFEC5E}"/>
          </ac:spMkLst>
        </pc:spChg>
        <pc:spChg chg="del">
          <ac:chgData name="Aizhan Kassymova" userId="S::a.kassymova@satbayev.university::116eda05-19b7-4ab1-b111-75ad639c04ed" providerId="AD" clId="Web-{BB34A458-414C-3A8F-9BF3-6B0A066D48E5}" dt="2022-07-14T10:11:37.278" v="2509"/>
          <ac:spMkLst>
            <pc:docMk/>
            <pc:sldMk cId="3405062112" sldId="990"/>
            <ac:spMk id="42" creationId="{0403D7D4-9E2C-F94E-924D-8574777C74EB}"/>
          </ac:spMkLst>
        </pc:spChg>
        <pc:spChg chg="del">
          <ac:chgData name="Aizhan Kassymova" userId="S::a.kassymova@satbayev.university::116eda05-19b7-4ab1-b111-75ad639c04ed" providerId="AD" clId="Web-{BB34A458-414C-3A8F-9BF3-6B0A066D48E5}" dt="2022-07-14T10:13:02.513" v="2542"/>
          <ac:spMkLst>
            <pc:docMk/>
            <pc:sldMk cId="3405062112" sldId="990"/>
            <ac:spMk id="44" creationId="{0ADF884B-3F6F-8145-B641-9A429A34A181}"/>
          </ac:spMkLst>
        </pc:spChg>
        <pc:spChg chg="del">
          <ac:chgData name="Aizhan Kassymova" userId="S::a.kassymova@satbayev.university::116eda05-19b7-4ab1-b111-75ad639c04ed" providerId="AD" clId="Web-{BB34A458-414C-3A8F-9BF3-6B0A066D48E5}" dt="2022-07-14T10:12:40.403" v="2533"/>
          <ac:spMkLst>
            <pc:docMk/>
            <pc:sldMk cId="3405062112" sldId="990"/>
            <ac:spMk id="46" creationId="{661C5E06-AA77-3D42-A208-2104FCC9BB39}"/>
          </ac:spMkLst>
        </pc:spChg>
        <pc:spChg chg="del">
          <ac:chgData name="Aizhan Kassymova" userId="S::a.kassymova@satbayev.university::116eda05-19b7-4ab1-b111-75ad639c04ed" providerId="AD" clId="Web-{BB34A458-414C-3A8F-9BF3-6B0A066D48E5}" dt="2022-07-14T10:12:55.435" v="2539"/>
          <ac:spMkLst>
            <pc:docMk/>
            <pc:sldMk cId="3405062112" sldId="990"/>
            <ac:spMk id="48" creationId="{766583C3-B9DB-094A-A09E-A4BC2FBDE890}"/>
          </ac:spMkLst>
        </pc:spChg>
        <pc:spChg chg="del">
          <ac:chgData name="Aizhan Kassymova" userId="S::a.kassymova@satbayev.university::116eda05-19b7-4ab1-b111-75ad639c04ed" providerId="AD" clId="Web-{BB34A458-414C-3A8F-9BF3-6B0A066D48E5}" dt="2022-07-14T10:11:15.856" v="2501"/>
          <ac:spMkLst>
            <pc:docMk/>
            <pc:sldMk cId="3405062112" sldId="990"/>
            <ac:spMk id="50" creationId="{59E18F13-5C5C-4049-B258-FAF65F9B26BA}"/>
          </ac:spMkLst>
        </pc:spChg>
        <pc:spChg chg="del">
          <ac:chgData name="Aizhan Kassymova" userId="S::a.kassymova@satbayev.university::116eda05-19b7-4ab1-b111-75ad639c04ed" providerId="AD" clId="Web-{BB34A458-414C-3A8F-9BF3-6B0A066D48E5}" dt="2022-07-14T10:12:25.153" v="2527"/>
          <ac:spMkLst>
            <pc:docMk/>
            <pc:sldMk cId="3405062112" sldId="990"/>
            <ac:spMk id="52" creationId="{2E687D8E-E3CE-F949-BB94-C8F32F433905}"/>
          </ac:spMkLst>
        </pc:spChg>
        <pc:spChg chg="del">
          <ac:chgData name="Aizhan Kassymova" userId="S::a.kassymova@satbayev.university::116eda05-19b7-4ab1-b111-75ad639c04ed" providerId="AD" clId="Web-{BB34A458-414C-3A8F-9BF3-6B0A066D48E5}" dt="2022-07-14T10:12:16.872" v="2524"/>
          <ac:spMkLst>
            <pc:docMk/>
            <pc:sldMk cId="3405062112" sldId="990"/>
            <ac:spMk id="54" creationId="{D97DC0BC-584A-AC4F-835D-B981DD67CCF7}"/>
          </ac:spMkLst>
        </pc:spChg>
        <pc:spChg chg="del">
          <ac:chgData name="Aizhan Kassymova" userId="S::a.kassymova@satbayev.university::116eda05-19b7-4ab1-b111-75ad639c04ed" providerId="AD" clId="Web-{BB34A458-414C-3A8F-9BF3-6B0A066D48E5}" dt="2022-07-14T10:12:09.184" v="2521"/>
          <ac:spMkLst>
            <pc:docMk/>
            <pc:sldMk cId="3405062112" sldId="990"/>
            <ac:spMk id="56" creationId="{DA418C0A-2209-A942-A859-5ECE8083B050}"/>
          </ac:spMkLst>
        </pc:spChg>
        <pc:spChg chg="mod">
          <ac:chgData name="Aizhan Kassymova" userId="S::a.kassymova@satbayev.university::116eda05-19b7-4ab1-b111-75ad639c04ed" providerId="AD" clId="Web-{BB34A458-414C-3A8F-9BF3-6B0A066D48E5}" dt="2022-07-14T10:10:59.824" v="2498" actId="20577"/>
          <ac:spMkLst>
            <pc:docMk/>
            <pc:sldMk cId="3405062112" sldId="990"/>
            <ac:spMk id="58" creationId="{5CA3BADE-216F-2843-9D81-CE5E9D20BE8D}"/>
          </ac:spMkLst>
        </pc:spChg>
        <pc:spChg chg="del">
          <ac:chgData name="Aizhan Kassymova" userId="S::a.kassymova@satbayev.university::116eda05-19b7-4ab1-b111-75ad639c04ed" providerId="AD" clId="Web-{BB34A458-414C-3A8F-9BF3-6B0A066D48E5}" dt="2022-07-14T10:12:33.106" v="2530"/>
          <ac:spMkLst>
            <pc:docMk/>
            <pc:sldMk cId="3405062112" sldId="990"/>
            <ac:spMk id="60" creationId="{45ED4CFD-305F-FD49-AB6C-BC96E8D76DD4}"/>
          </ac:spMkLst>
        </pc:spChg>
        <pc:spChg chg="del">
          <ac:chgData name="Aizhan Kassymova" userId="S::a.kassymova@satbayev.university::116eda05-19b7-4ab1-b111-75ad639c04ed" providerId="AD" clId="Web-{BB34A458-414C-3A8F-9BF3-6B0A066D48E5}" dt="2022-07-14T10:12:48.419" v="2536"/>
          <ac:spMkLst>
            <pc:docMk/>
            <pc:sldMk cId="3405062112" sldId="990"/>
            <ac:spMk id="62" creationId="{F1EBE77F-A331-1B49-AD54-E7C5C36B2A4A}"/>
          </ac:spMkLst>
        </pc:spChg>
        <pc:spChg chg="del">
          <ac:chgData name="Aizhan Kassymova" userId="S::a.kassymova@satbayev.university::116eda05-19b7-4ab1-b111-75ad639c04ed" providerId="AD" clId="Web-{BB34A458-414C-3A8F-9BF3-6B0A066D48E5}" dt="2022-07-14T10:09:45.433" v="2468"/>
          <ac:spMkLst>
            <pc:docMk/>
            <pc:sldMk cId="3405062112" sldId="990"/>
            <ac:spMk id="63" creationId="{0D9FF767-60E9-2540-B227-5916082CDAFE}"/>
          </ac:spMkLst>
        </pc:spChg>
        <pc:spChg chg="add mod">
          <ac:chgData name="Aizhan Kassymova" userId="S::a.kassymova@satbayev.university::116eda05-19b7-4ab1-b111-75ad639c04ed" providerId="AD" clId="Web-{BB34A458-414C-3A8F-9BF3-6B0A066D48E5}" dt="2022-07-14T10:11:26.653" v="2505" actId="1076"/>
          <ac:spMkLst>
            <pc:docMk/>
            <pc:sldMk cId="3405062112" sldId="990"/>
            <ac:spMk id="65" creationId="{CB16CC69-AE78-9DAA-7C0B-4FFC4C99BD77}"/>
          </ac:spMkLst>
        </pc:spChg>
        <pc:spChg chg="add mod">
          <ac:chgData name="Aizhan Kassymova" userId="S::a.kassymova@satbayev.university::116eda05-19b7-4ab1-b111-75ad639c04ed" providerId="AD" clId="Web-{BB34A458-414C-3A8F-9BF3-6B0A066D48E5}" dt="2022-07-14T10:11:34.153" v="2508" actId="1076"/>
          <ac:spMkLst>
            <pc:docMk/>
            <pc:sldMk cId="3405062112" sldId="990"/>
            <ac:spMk id="67" creationId="{40E91716-8B96-FD66-3B19-2513FC6EF642}"/>
          </ac:spMkLst>
        </pc:spChg>
        <pc:spChg chg="add mod">
          <ac:chgData name="Aizhan Kassymova" userId="S::a.kassymova@satbayev.university::116eda05-19b7-4ab1-b111-75ad639c04ed" providerId="AD" clId="Web-{BB34A458-414C-3A8F-9BF3-6B0A066D48E5}" dt="2022-07-14T10:11:42.012" v="2511" actId="1076"/>
          <ac:spMkLst>
            <pc:docMk/>
            <pc:sldMk cId="3405062112" sldId="990"/>
            <ac:spMk id="69" creationId="{6D0AC4B2-5115-8EED-0D40-C0CBEEF01817}"/>
          </ac:spMkLst>
        </pc:spChg>
        <pc:spChg chg="add mod">
          <ac:chgData name="Aizhan Kassymova" userId="S::a.kassymova@satbayev.university::116eda05-19b7-4ab1-b111-75ad639c04ed" providerId="AD" clId="Web-{BB34A458-414C-3A8F-9BF3-6B0A066D48E5}" dt="2022-07-14T10:11:49.606" v="2514" actId="1076"/>
          <ac:spMkLst>
            <pc:docMk/>
            <pc:sldMk cId="3405062112" sldId="990"/>
            <ac:spMk id="71" creationId="{699CD4C9-5B37-26BB-F248-1675E666188E}"/>
          </ac:spMkLst>
        </pc:spChg>
        <pc:spChg chg="add mod">
          <ac:chgData name="Aizhan Kassymova" userId="S::a.kassymova@satbayev.university::116eda05-19b7-4ab1-b111-75ad639c04ed" providerId="AD" clId="Web-{BB34A458-414C-3A8F-9BF3-6B0A066D48E5}" dt="2022-07-14T10:11:58.981" v="2517" actId="1076"/>
          <ac:spMkLst>
            <pc:docMk/>
            <pc:sldMk cId="3405062112" sldId="990"/>
            <ac:spMk id="73" creationId="{EB660A0E-CB29-C52D-3607-D08B891EACED}"/>
          </ac:spMkLst>
        </pc:spChg>
        <pc:spChg chg="add mod">
          <ac:chgData name="Aizhan Kassymova" userId="S::a.kassymova@satbayev.university::116eda05-19b7-4ab1-b111-75ad639c04ed" providerId="AD" clId="Web-{BB34A458-414C-3A8F-9BF3-6B0A066D48E5}" dt="2022-07-14T10:12:06.700" v="2520" actId="1076"/>
          <ac:spMkLst>
            <pc:docMk/>
            <pc:sldMk cId="3405062112" sldId="990"/>
            <ac:spMk id="75" creationId="{4EB2A27D-67EB-EE76-CB34-BBA42A5E4CE5}"/>
          </ac:spMkLst>
        </pc:spChg>
        <pc:spChg chg="add mod">
          <ac:chgData name="Aizhan Kassymova" userId="S::a.kassymova@satbayev.university::116eda05-19b7-4ab1-b111-75ad639c04ed" providerId="AD" clId="Web-{BB34A458-414C-3A8F-9BF3-6B0A066D48E5}" dt="2022-07-14T10:12:14.169" v="2523" actId="1076"/>
          <ac:spMkLst>
            <pc:docMk/>
            <pc:sldMk cId="3405062112" sldId="990"/>
            <ac:spMk id="77" creationId="{9C8E0333-3940-82EB-2A3C-0056D5B5D274}"/>
          </ac:spMkLst>
        </pc:spChg>
        <pc:spChg chg="add mod">
          <ac:chgData name="Aizhan Kassymova" userId="S::a.kassymova@satbayev.university::116eda05-19b7-4ab1-b111-75ad639c04ed" providerId="AD" clId="Web-{BB34A458-414C-3A8F-9BF3-6B0A066D48E5}" dt="2022-07-14T10:12:20.887" v="2526" actId="1076"/>
          <ac:spMkLst>
            <pc:docMk/>
            <pc:sldMk cId="3405062112" sldId="990"/>
            <ac:spMk id="79" creationId="{8548FF12-B32C-7294-9068-20BBAAD31831}"/>
          </ac:spMkLst>
        </pc:spChg>
        <pc:spChg chg="add mod">
          <ac:chgData name="Aizhan Kassymova" userId="S::a.kassymova@satbayev.university::116eda05-19b7-4ab1-b111-75ad639c04ed" providerId="AD" clId="Web-{BB34A458-414C-3A8F-9BF3-6B0A066D48E5}" dt="2022-07-14T10:12:30.809" v="2529" actId="1076"/>
          <ac:spMkLst>
            <pc:docMk/>
            <pc:sldMk cId="3405062112" sldId="990"/>
            <ac:spMk id="81" creationId="{312B64EB-4156-49A9-FB5B-37F020A9EB25}"/>
          </ac:spMkLst>
        </pc:spChg>
        <pc:spChg chg="add mod">
          <ac:chgData name="Aizhan Kassymova" userId="S::a.kassymova@satbayev.university::116eda05-19b7-4ab1-b111-75ad639c04ed" providerId="AD" clId="Web-{BB34A458-414C-3A8F-9BF3-6B0A066D48E5}" dt="2022-07-14T10:12:38.216" v="2532" actId="1076"/>
          <ac:spMkLst>
            <pc:docMk/>
            <pc:sldMk cId="3405062112" sldId="990"/>
            <ac:spMk id="83" creationId="{5B7E23EB-CCFB-2F62-BAB7-96FBE0670D2B}"/>
          </ac:spMkLst>
        </pc:spChg>
        <pc:spChg chg="add mod">
          <ac:chgData name="Aizhan Kassymova" userId="S::a.kassymova@satbayev.university::116eda05-19b7-4ab1-b111-75ad639c04ed" providerId="AD" clId="Web-{BB34A458-414C-3A8F-9BF3-6B0A066D48E5}" dt="2022-07-14T10:12:46.481" v="2535" actId="1076"/>
          <ac:spMkLst>
            <pc:docMk/>
            <pc:sldMk cId="3405062112" sldId="990"/>
            <ac:spMk id="85" creationId="{8271A44A-D357-A59F-9E04-E7407BDEF2B3}"/>
          </ac:spMkLst>
        </pc:spChg>
        <pc:spChg chg="add mod">
          <ac:chgData name="Aizhan Kassymova" userId="S::a.kassymova@satbayev.university::116eda05-19b7-4ab1-b111-75ad639c04ed" providerId="AD" clId="Web-{BB34A458-414C-3A8F-9BF3-6B0A066D48E5}" dt="2022-07-14T10:12:52.888" v="2538" actId="1076"/>
          <ac:spMkLst>
            <pc:docMk/>
            <pc:sldMk cId="3405062112" sldId="990"/>
            <ac:spMk id="87" creationId="{6DA411ED-4641-DCC8-AA08-08ADF60A6C17}"/>
          </ac:spMkLst>
        </pc:spChg>
        <pc:spChg chg="add mod">
          <ac:chgData name="Aizhan Kassymova" userId="S::a.kassymova@satbayev.university::116eda05-19b7-4ab1-b111-75ad639c04ed" providerId="AD" clId="Web-{BB34A458-414C-3A8F-9BF3-6B0A066D48E5}" dt="2022-07-14T10:13:00.216" v="2541" actId="1076"/>
          <ac:spMkLst>
            <pc:docMk/>
            <pc:sldMk cId="3405062112" sldId="990"/>
            <ac:spMk id="89" creationId="{6F756A93-0389-1A0B-FCEF-504F423F7F25}"/>
          </ac:spMkLst>
        </pc:spChg>
        <pc:spChg chg="add mod">
          <ac:chgData name="Aizhan Kassymova" userId="S::a.kassymova@satbayev.university::116eda05-19b7-4ab1-b111-75ad639c04ed" providerId="AD" clId="Web-{BB34A458-414C-3A8F-9BF3-6B0A066D48E5}" dt="2022-07-14T10:13:06.982" v="2544" actId="1076"/>
          <ac:spMkLst>
            <pc:docMk/>
            <pc:sldMk cId="3405062112" sldId="990"/>
            <ac:spMk id="91" creationId="{77AE956E-FD66-125C-1504-182CE2BD3B0B}"/>
          </ac:spMkLst>
        </pc:spChg>
        <pc:grpChg chg="del">
          <ac:chgData name="Aizhan Kassymova" userId="S::a.kassymova@satbayev.university::116eda05-19b7-4ab1-b111-75ad639c04ed" providerId="AD" clId="Web-{BB34A458-414C-3A8F-9BF3-6B0A066D48E5}" dt="2022-07-14T10:12:48.419" v="2536"/>
          <ac:grpSpMkLst>
            <pc:docMk/>
            <pc:sldMk cId="3405062112" sldId="990"/>
            <ac:grpSpMk id="9" creationId="{30BB6B1D-0B22-BA43-AA01-2EC5643695A5}"/>
          </ac:grpSpMkLst>
        </pc:grpChg>
        <pc:grpChg chg="del">
          <ac:chgData name="Aizhan Kassymova" userId="S::a.kassymova@satbayev.university::116eda05-19b7-4ab1-b111-75ad639c04ed" providerId="AD" clId="Web-{BB34A458-414C-3A8F-9BF3-6B0A066D48E5}" dt="2022-07-14T10:12:33.106" v="2530"/>
          <ac:grpSpMkLst>
            <pc:docMk/>
            <pc:sldMk cId="3405062112" sldId="990"/>
            <ac:grpSpMk id="10" creationId="{15FE5D2D-CFDD-2545-AD30-9375E330E58E}"/>
          </ac:grpSpMkLst>
        </pc:grpChg>
        <pc:grpChg chg="del">
          <ac:chgData name="Aizhan Kassymova" userId="S::a.kassymova@satbayev.university::116eda05-19b7-4ab1-b111-75ad639c04ed" providerId="AD" clId="Web-{BB34A458-414C-3A8F-9BF3-6B0A066D48E5}" dt="2022-07-14T10:12:09.184" v="2521"/>
          <ac:grpSpMkLst>
            <pc:docMk/>
            <pc:sldMk cId="3405062112" sldId="990"/>
            <ac:grpSpMk id="12" creationId="{F1C6BD9A-0B39-B244-94E8-678C50D1ECD9}"/>
          </ac:grpSpMkLst>
        </pc:grpChg>
        <pc:grpChg chg="del">
          <ac:chgData name="Aizhan Kassymova" userId="S::a.kassymova@satbayev.university::116eda05-19b7-4ab1-b111-75ad639c04ed" providerId="AD" clId="Web-{BB34A458-414C-3A8F-9BF3-6B0A066D48E5}" dt="2022-07-14T10:12:16.872" v="2524"/>
          <ac:grpSpMkLst>
            <pc:docMk/>
            <pc:sldMk cId="3405062112" sldId="990"/>
            <ac:grpSpMk id="13" creationId="{F1A8927C-3AF4-D742-848C-35E15D25BFB5}"/>
          </ac:grpSpMkLst>
        </pc:grpChg>
        <pc:grpChg chg="del">
          <ac:chgData name="Aizhan Kassymova" userId="S::a.kassymova@satbayev.university::116eda05-19b7-4ab1-b111-75ad639c04ed" providerId="AD" clId="Web-{BB34A458-414C-3A8F-9BF3-6B0A066D48E5}" dt="2022-07-14T10:12:25.153" v="2527"/>
          <ac:grpSpMkLst>
            <pc:docMk/>
            <pc:sldMk cId="3405062112" sldId="990"/>
            <ac:grpSpMk id="14" creationId="{937AB14A-1B92-0C4D-9DB7-3A65A35F708F}"/>
          </ac:grpSpMkLst>
        </pc:grpChg>
        <pc:grpChg chg="del">
          <ac:chgData name="Aizhan Kassymova" userId="S::a.kassymova@satbayev.university::116eda05-19b7-4ab1-b111-75ad639c04ed" providerId="AD" clId="Web-{BB34A458-414C-3A8F-9BF3-6B0A066D48E5}" dt="2022-07-14T10:11:15.856" v="2501"/>
          <ac:grpSpMkLst>
            <pc:docMk/>
            <pc:sldMk cId="3405062112" sldId="990"/>
            <ac:grpSpMk id="15" creationId="{417DAC5F-2573-4743-9127-36524340FED9}"/>
          </ac:grpSpMkLst>
        </pc:grpChg>
        <pc:grpChg chg="del">
          <ac:chgData name="Aizhan Kassymova" userId="S::a.kassymova@satbayev.university::116eda05-19b7-4ab1-b111-75ad639c04ed" providerId="AD" clId="Web-{BB34A458-414C-3A8F-9BF3-6B0A066D48E5}" dt="2022-07-14T10:12:55.435" v="2539"/>
          <ac:grpSpMkLst>
            <pc:docMk/>
            <pc:sldMk cId="3405062112" sldId="990"/>
            <ac:grpSpMk id="16" creationId="{B1724044-B1C6-934B-8868-30D0FD03826E}"/>
          </ac:grpSpMkLst>
        </pc:grpChg>
        <pc:grpChg chg="del">
          <ac:chgData name="Aizhan Kassymova" userId="S::a.kassymova@satbayev.university::116eda05-19b7-4ab1-b111-75ad639c04ed" providerId="AD" clId="Web-{BB34A458-414C-3A8F-9BF3-6B0A066D48E5}" dt="2022-07-14T10:12:40.403" v="2533"/>
          <ac:grpSpMkLst>
            <pc:docMk/>
            <pc:sldMk cId="3405062112" sldId="990"/>
            <ac:grpSpMk id="17" creationId="{D3F39309-4CCA-1346-A4B3-93C528C3A3F3}"/>
          </ac:grpSpMkLst>
        </pc:grpChg>
        <pc:grpChg chg="del">
          <ac:chgData name="Aizhan Kassymova" userId="S::a.kassymova@satbayev.university::116eda05-19b7-4ab1-b111-75ad639c04ed" providerId="AD" clId="Web-{BB34A458-414C-3A8F-9BF3-6B0A066D48E5}" dt="2022-07-14T10:13:02.513" v="2542"/>
          <ac:grpSpMkLst>
            <pc:docMk/>
            <pc:sldMk cId="3405062112" sldId="990"/>
            <ac:grpSpMk id="18" creationId="{DE67CACE-BA9C-4F49-9CCC-2A95DDABF7BC}"/>
          </ac:grpSpMkLst>
        </pc:grpChg>
        <pc:grpChg chg="del">
          <ac:chgData name="Aizhan Kassymova" userId="S::a.kassymova@satbayev.university::116eda05-19b7-4ab1-b111-75ad639c04ed" providerId="AD" clId="Web-{BB34A458-414C-3A8F-9BF3-6B0A066D48E5}" dt="2022-07-14T10:11:37.278" v="2509"/>
          <ac:grpSpMkLst>
            <pc:docMk/>
            <pc:sldMk cId="3405062112" sldId="990"/>
            <ac:grpSpMk id="19" creationId="{CF0A8E3D-09B1-214E-99FD-B5570442C39E}"/>
          </ac:grpSpMkLst>
        </pc:grpChg>
        <pc:grpChg chg="del">
          <ac:chgData name="Aizhan Kassymova" userId="S::a.kassymova@satbayev.university::116eda05-19b7-4ab1-b111-75ad639c04ed" providerId="AD" clId="Web-{BB34A458-414C-3A8F-9BF3-6B0A066D48E5}" dt="2022-07-14T10:11:29.028" v="2506"/>
          <ac:grpSpMkLst>
            <pc:docMk/>
            <pc:sldMk cId="3405062112" sldId="990"/>
            <ac:grpSpMk id="20" creationId="{4FD3E459-AF79-0B45-B5D3-3CA1740A2701}"/>
          </ac:grpSpMkLst>
        </pc:grpChg>
        <pc:grpChg chg="del">
          <ac:chgData name="Aizhan Kassymova" userId="S::a.kassymova@satbayev.university::116eda05-19b7-4ab1-b111-75ad639c04ed" providerId="AD" clId="Web-{BB34A458-414C-3A8F-9BF3-6B0A066D48E5}" dt="2022-07-14T10:11:20.871" v="2503"/>
          <ac:grpSpMkLst>
            <pc:docMk/>
            <pc:sldMk cId="3405062112" sldId="990"/>
            <ac:grpSpMk id="21" creationId="{5FECB796-EB1A-6941-942C-2C77B9305400}"/>
          </ac:grpSpMkLst>
        </pc:grpChg>
        <pc:grpChg chg="del">
          <ac:chgData name="Aizhan Kassymova" userId="S::a.kassymova@satbayev.university::116eda05-19b7-4ab1-b111-75ad639c04ed" providerId="AD" clId="Web-{BB34A458-414C-3A8F-9BF3-6B0A066D48E5}" dt="2022-07-14T10:11:44.840" v="2512"/>
          <ac:grpSpMkLst>
            <pc:docMk/>
            <pc:sldMk cId="3405062112" sldId="990"/>
            <ac:grpSpMk id="22" creationId="{188C2074-F159-A84A-BA68-5AB5304751BC}"/>
          </ac:grpSpMkLst>
        </pc:grpChg>
        <pc:grpChg chg="del">
          <ac:chgData name="Aizhan Kassymova" userId="S::a.kassymova@satbayev.university::116eda05-19b7-4ab1-b111-75ad639c04ed" providerId="AD" clId="Web-{BB34A458-414C-3A8F-9BF3-6B0A066D48E5}" dt="2022-07-14T10:11:52.840" v="2515"/>
          <ac:grpSpMkLst>
            <pc:docMk/>
            <pc:sldMk cId="3405062112" sldId="990"/>
            <ac:grpSpMk id="23" creationId="{7C2A35D0-56CA-3641-A6F1-6B3B15ECC563}"/>
          </ac:grpSpMkLst>
        </pc:grpChg>
        <pc:grpChg chg="del">
          <ac:chgData name="Aizhan Kassymova" userId="S::a.kassymova@satbayev.university::116eda05-19b7-4ab1-b111-75ad639c04ed" providerId="AD" clId="Web-{BB34A458-414C-3A8F-9BF3-6B0A066D48E5}" dt="2022-07-14T10:12:01.669" v="2518"/>
          <ac:grpSpMkLst>
            <pc:docMk/>
            <pc:sldMk cId="3405062112" sldId="990"/>
            <ac:grpSpMk id="24" creationId="{134DD520-7978-5747-B557-6216C572DFE6}"/>
          </ac:grpSpMkLst>
        </pc:grpChg>
      </pc:sldChg>
      <pc:sldChg chg="addSp delSp modSp add del delAnim">
        <pc:chgData name="Aizhan Kassymova" userId="S::a.kassymova@satbayev.university::116eda05-19b7-4ab1-b111-75ad639c04ed" providerId="AD" clId="Web-{BB34A458-414C-3A8F-9BF3-6B0A066D48E5}" dt="2022-07-14T10:06:47.182" v="2460"/>
        <pc:sldMkLst>
          <pc:docMk/>
          <pc:sldMk cId="2824305625" sldId="991"/>
        </pc:sldMkLst>
        <pc:spChg chg="mod">
          <ac:chgData name="Aizhan Kassymova" userId="S::a.kassymova@satbayev.university::116eda05-19b7-4ab1-b111-75ad639c04ed" providerId="AD" clId="Web-{BB34A458-414C-3A8F-9BF3-6B0A066D48E5}" dt="2022-07-14T10:03:34.212" v="2430" actId="20577"/>
          <ac:spMkLst>
            <pc:docMk/>
            <pc:sldMk cId="2824305625" sldId="991"/>
            <ac:spMk id="2" creationId="{3B8CD900-19EC-824C-BF74-AADFBF5A172E}"/>
          </ac:spMkLst>
        </pc:spChg>
        <pc:spChg chg="del mod">
          <ac:chgData name="Aizhan Kassymova" userId="S::a.kassymova@satbayev.university::116eda05-19b7-4ab1-b111-75ad639c04ed" providerId="AD" clId="Web-{BB34A458-414C-3A8F-9BF3-6B0A066D48E5}" dt="2022-07-14T10:03:44.430" v="2434"/>
          <ac:spMkLst>
            <pc:docMk/>
            <pc:sldMk cId="2824305625" sldId="991"/>
            <ac:spMk id="3" creationId="{66DAEE93-D7C7-5A4A-AB8B-951DDF4E15F0}"/>
          </ac:spMkLst>
        </pc:spChg>
        <pc:spChg chg="add">
          <ac:chgData name="Aizhan Kassymova" userId="S::a.kassymova@satbayev.university::116eda05-19b7-4ab1-b111-75ad639c04ed" providerId="AD" clId="Web-{BB34A458-414C-3A8F-9BF3-6B0A066D48E5}" dt="2022-07-14T10:02:39.321" v="2425"/>
          <ac:spMkLst>
            <pc:docMk/>
            <pc:sldMk cId="2824305625" sldId="991"/>
            <ac:spMk id="6" creationId="{81A16CD9-AF69-B8CE-3DD5-E3FF7BB32C74}"/>
          </ac:spMkLst>
        </pc:spChg>
        <pc:spChg chg="add">
          <ac:chgData name="Aizhan Kassymova" userId="S::a.kassymova@satbayev.university::116eda05-19b7-4ab1-b111-75ad639c04ed" providerId="AD" clId="Web-{BB34A458-414C-3A8F-9BF3-6B0A066D48E5}" dt="2022-07-14T10:02:43.274" v="2426"/>
          <ac:spMkLst>
            <pc:docMk/>
            <pc:sldMk cId="2824305625" sldId="991"/>
            <ac:spMk id="220" creationId="{BCDEE6A2-8D09-693C-F411-BBE5B2D0CDCB}"/>
          </ac:spMkLst>
        </pc:spChg>
        <pc:spChg chg="add mod">
          <ac:chgData name="Aizhan Kassymova" userId="S::a.kassymova@satbayev.university::116eda05-19b7-4ab1-b111-75ad639c04ed" providerId="AD" clId="Web-{BB34A458-414C-3A8F-9BF3-6B0A066D48E5}" dt="2022-07-14T10:03:44.430" v="2434"/>
          <ac:spMkLst>
            <pc:docMk/>
            <pc:sldMk cId="2824305625" sldId="991"/>
            <ac:spMk id="222" creationId="{BAD84D16-D461-6C82-F323-9A3B85189725}"/>
          </ac:spMkLst>
        </pc:spChg>
      </pc:sldChg>
      <pc:sldChg chg="addSp delSp modSp new modNotes">
        <pc:chgData name="Aizhan Kassymova" userId="S::a.kassymova@satbayev.university::116eda05-19b7-4ab1-b111-75ad639c04ed" providerId="AD" clId="Web-{BB34A458-414C-3A8F-9BF3-6B0A066D48E5}" dt="2022-07-14T10:09:15.355" v="2467"/>
        <pc:sldMkLst>
          <pc:docMk/>
          <pc:sldMk cId="3444745692" sldId="992"/>
        </pc:sldMkLst>
        <pc:spChg chg="mod">
          <ac:chgData name="Aizhan Kassymova" userId="S::a.kassymova@satbayev.university::116eda05-19b7-4ab1-b111-75ad639c04ed" providerId="AD" clId="Web-{BB34A458-414C-3A8F-9BF3-6B0A066D48E5}" dt="2022-07-14T10:04:16.946" v="2443" actId="1076"/>
          <ac:spMkLst>
            <pc:docMk/>
            <pc:sldMk cId="3444745692" sldId="992"/>
            <ac:spMk id="2" creationId="{8A567503-CE4A-318D-A3D6-98BA0958E6A5}"/>
          </ac:spMkLst>
        </pc:spChg>
        <pc:spChg chg="mod">
          <ac:chgData name="Aizhan Kassymova" userId="S::a.kassymova@satbayev.university::116eda05-19b7-4ab1-b111-75ad639c04ed" providerId="AD" clId="Web-{BB34A458-414C-3A8F-9BF3-6B0A066D48E5}" dt="2022-07-14T10:06:29.900" v="2458" actId="20577"/>
          <ac:spMkLst>
            <pc:docMk/>
            <pc:sldMk cId="3444745692" sldId="992"/>
            <ac:spMk id="3" creationId="{2D31931B-432C-1143-0F45-785814208EBA}"/>
          </ac:spMkLst>
        </pc:spChg>
        <pc:spChg chg="del">
          <ac:chgData name="Aizhan Kassymova" userId="S::a.kassymova@satbayev.university::116eda05-19b7-4ab1-b111-75ad639c04ed" providerId="AD" clId="Web-{BB34A458-414C-3A8F-9BF3-6B0A066D48E5}" dt="2022-07-14T10:03:40.305" v="2433"/>
          <ac:spMkLst>
            <pc:docMk/>
            <pc:sldMk cId="3444745692" sldId="992"/>
            <ac:spMk id="4" creationId="{5D1AF3D0-2E47-523C-C277-B17C2EE53F2F}"/>
          </ac:spMkLst>
        </pc:spChg>
        <pc:spChg chg="del">
          <ac:chgData name="Aizhan Kassymova" userId="S::a.kassymova@satbayev.university::116eda05-19b7-4ab1-b111-75ad639c04ed" providerId="AD" clId="Web-{BB34A458-414C-3A8F-9BF3-6B0A066D48E5}" dt="2022-07-14T10:06:08.791" v="2454"/>
          <ac:spMkLst>
            <pc:docMk/>
            <pc:sldMk cId="3444745692" sldId="992"/>
            <ac:spMk id="5" creationId="{83A111E3-1867-025D-6D13-78FE3A963E12}"/>
          </ac:spMkLst>
        </pc:spChg>
        <pc:spChg chg="add mod">
          <ac:chgData name="Aizhan Kassymova" userId="S::a.kassymova@satbayev.university::116eda05-19b7-4ab1-b111-75ad639c04ed" providerId="AD" clId="Web-{BB34A458-414C-3A8F-9BF3-6B0A066D48E5}" dt="2022-07-14T10:06:57.104" v="2463" actId="1076"/>
          <ac:spMkLst>
            <pc:docMk/>
            <pc:sldMk cId="3444745692" sldId="992"/>
            <ac:spMk id="6" creationId="{D6A26289-4512-E282-B06A-136937014DB8}"/>
          </ac:spMkLst>
        </pc:spChg>
        <pc:spChg chg="add">
          <ac:chgData name="Aizhan Kassymova" userId="S::a.kassymova@satbayev.university::116eda05-19b7-4ab1-b111-75ad639c04ed" providerId="AD" clId="Web-{BB34A458-414C-3A8F-9BF3-6B0A066D48E5}" dt="2022-07-14T10:06:42.072" v="2459"/>
          <ac:spMkLst>
            <pc:docMk/>
            <pc:sldMk cId="3444745692" sldId="992"/>
            <ac:spMk id="8" creationId="{96E897B8-721D-23B4-0322-4D2F8486473A}"/>
          </ac:spMkLst>
        </pc:spChg>
      </pc:sldChg>
      <pc:sldMasterChg chg="add addSldLayout">
        <pc:chgData name="Aizhan Kassymova" userId="S::a.kassymova@satbayev.university::116eda05-19b7-4ab1-b111-75ad639c04ed" providerId="AD" clId="Web-{BB34A458-414C-3A8F-9BF3-6B0A066D48E5}" dt="2022-07-13T11:03:29.634" v="69"/>
        <pc:sldMasterMkLst>
          <pc:docMk/>
          <pc:sldMasterMk cId="2775165307" sldId="2147483648"/>
        </pc:sldMasterMkLst>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33936558" sldId="2147483649"/>
          </pc:sldLayoutMkLst>
        </pc:sldLayoutChg>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1878446113" sldId="2147483650"/>
          </pc:sldLayoutMkLst>
        </pc:sldLayoutChg>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1273958200" sldId="2147483652"/>
          </pc:sldLayoutMkLst>
        </pc:sldLayoutChg>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3762131626" sldId="2147483654"/>
          </pc:sldLayoutMkLst>
        </pc:sldLayoutChg>
      </pc:sldMasterChg>
      <pc:sldMasterChg chg="replId modSldLayout">
        <pc:chgData name="Aizhan Kassymova" userId="S::a.kassymova@satbayev.university::116eda05-19b7-4ab1-b111-75ad639c04ed" providerId="AD" clId="Web-{BB34A458-414C-3A8F-9BF3-6B0A066D48E5}" dt="2022-07-13T11:03:29.634" v="69"/>
        <pc:sldMasterMkLst>
          <pc:docMk/>
          <pc:sldMasterMk cId="1779878057" sldId="2147483660"/>
        </pc:sldMasterMkLst>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2603498233" sldId="2147483661"/>
          </pc:sldLayoutMkLst>
        </pc:sldLayoutChg>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359264371" sldId="2147483662"/>
          </pc:sldLayoutMkLst>
        </pc:sldLayoutChg>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2428187139" sldId="2147483663"/>
          </pc:sldLayoutMkLst>
        </pc:sldLayoutChg>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1607149113" sldId="2147483664"/>
          </pc:sldLayoutMkLst>
        </pc:sldLayoutChg>
      </pc:sldMasterChg>
    </pc:docChg>
  </pc:docChgLst>
  <pc:docChgLst>
    <pc:chgData name="Aizhan Kassymova" userId="S::a.kassymova@satbayev.university::116eda05-19b7-4ab1-b111-75ad639c04ed" providerId="AD" clId="Web-{718BE7AF-2AD3-AE2D-E8BB-5A8A9B1B5DD4}"/>
    <pc:docChg chg="delSld modSld">
      <pc:chgData name="Aizhan Kassymova" userId="S::a.kassymova@satbayev.university::116eda05-19b7-4ab1-b111-75ad639c04ed" providerId="AD" clId="Web-{718BE7AF-2AD3-AE2D-E8BB-5A8A9B1B5DD4}" dt="2022-07-27T11:12:04.895" v="743"/>
      <pc:docMkLst>
        <pc:docMk/>
      </pc:docMkLst>
      <pc:sldChg chg="modNotes">
        <pc:chgData name="Aizhan Kassymova" userId="S::a.kassymova@satbayev.university::116eda05-19b7-4ab1-b111-75ad639c04ed" providerId="AD" clId="Web-{718BE7AF-2AD3-AE2D-E8BB-5A8A9B1B5DD4}" dt="2022-07-27T11:10:33.784" v="660"/>
        <pc:sldMkLst>
          <pc:docMk/>
          <pc:sldMk cId="692421666" sldId="962"/>
        </pc:sldMkLst>
      </pc:sldChg>
      <pc:sldChg chg="modSp modNotes">
        <pc:chgData name="Aizhan Kassymova" userId="S::a.kassymova@satbayev.university::116eda05-19b7-4ab1-b111-75ad639c04ed" providerId="AD" clId="Web-{718BE7AF-2AD3-AE2D-E8BB-5A8A9B1B5DD4}" dt="2022-07-27T11:12:04.895" v="743"/>
        <pc:sldMkLst>
          <pc:docMk/>
          <pc:sldMk cId="3896205319" sldId="973"/>
        </pc:sldMkLst>
        <pc:spChg chg="mod">
          <ac:chgData name="Aizhan Kassymova" userId="S::a.kassymova@satbayev.university::116eda05-19b7-4ab1-b111-75ad639c04ed" providerId="AD" clId="Web-{718BE7AF-2AD3-AE2D-E8BB-5A8A9B1B5DD4}" dt="2022-07-27T05:58:51.911" v="20" actId="20577"/>
          <ac:spMkLst>
            <pc:docMk/>
            <pc:sldMk cId="3896205319" sldId="973"/>
            <ac:spMk id="3" creationId="{3442F0EB-D236-E592-A42B-8E35B6662FAD}"/>
          </ac:spMkLst>
        </pc:spChg>
      </pc:sldChg>
      <pc:sldChg chg="modSp modNotes">
        <pc:chgData name="Aizhan Kassymova" userId="S::a.kassymova@satbayev.university::116eda05-19b7-4ab1-b111-75ad639c04ed" providerId="AD" clId="Web-{718BE7AF-2AD3-AE2D-E8BB-5A8A9B1B5DD4}" dt="2022-07-27T11:05:03.843" v="565"/>
        <pc:sldMkLst>
          <pc:docMk/>
          <pc:sldMk cId="2715500193" sldId="1089"/>
        </pc:sldMkLst>
        <pc:spChg chg="mod">
          <ac:chgData name="Aizhan Kassymova" userId="S::a.kassymova@satbayev.university::116eda05-19b7-4ab1-b111-75ad639c04ed" providerId="AD" clId="Web-{718BE7AF-2AD3-AE2D-E8BB-5A8A9B1B5DD4}" dt="2022-07-27T10:59:37.417" v="548" actId="20577"/>
          <ac:spMkLst>
            <pc:docMk/>
            <pc:sldMk cId="2715500193" sldId="1089"/>
            <ac:spMk id="7" creationId="{5A84F48D-B139-BA49-B127-5134E112078B}"/>
          </ac:spMkLst>
        </pc:spChg>
      </pc:sldChg>
      <pc:sldChg chg="modSp modNotes">
        <pc:chgData name="Aizhan Kassymova" userId="S::a.kassymova@satbayev.university::116eda05-19b7-4ab1-b111-75ad639c04ed" providerId="AD" clId="Web-{718BE7AF-2AD3-AE2D-E8BB-5A8A9B1B5DD4}" dt="2022-07-27T10:58:13.431" v="538"/>
        <pc:sldMkLst>
          <pc:docMk/>
          <pc:sldMk cId="1578363486" sldId="1090"/>
        </pc:sldMkLst>
        <pc:spChg chg="mod">
          <ac:chgData name="Aizhan Kassymova" userId="S::a.kassymova@satbayev.university::116eda05-19b7-4ab1-b111-75ad639c04ed" providerId="AD" clId="Web-{718BE7AF-2AD3-AE2D-E8BB-5A8A9B1B5DD4}" dt="2022-07-27T10:56:09.930" v="528" actId="20577"/>
          <ac:spMkLst>
            <pc:docMk/>
            <pc:sldMk cId="1578363486" sldId="1090"/>
            <ac:spMk id="56" creationId="{3216383A-5EC1-7E47-A0BE-F48A801236CE}"/>
          </ac:spMkLst>
        </pc:spChg>
      </pc:sldChg>
      <pc:sldChg chg="modNotes">
        <pc:chgData name="Aizhan Kassymova" userId="S::a.kassymova@satbayev.university::116eda05-19b7-4ab1-b111-75ad639c04ed" providerId="AD" clId="Web-{718BE7AF-2AD3-AE2D-E8BB-5A8A9B1B5DD4}" dt="2022-07-27T10:50:16.660" v="456"/>
        <pc:sldMkLst>
          <pc:docMk/>
          <pc:sldMk cId="3079061231" sldId="1091"/>
        </pc:sldMkLst>
      </pc:sldChg>
      <pc:sldChg chg="modNotes">
        <pc:chgData name="Aizhan Kassymova" userId="S::a.kassymova@satbayev.university::116eda05-19b7-4ab1-b111-75ad639c04ed" providerId="AD" clId="Web-{718BE7AF-2AD3-AE2D-E8BB-5A8A9B1B5DD4}" dt="2022-07-27T10:48:55.502" v="447"/>
        <pc:sldMkLst>
          <pc:docMk/>
          <pc:sldMk cId="4203070697" sldId="1092"/>
        </pc:sldMkLst>
      </pc:sldChg>
      <pc:sldChg chg="modSp modNotes">
        <pc:chgData name="Aizhan Kassymova" userId="S::a.kassymova@satbayev.university::116eda05-19b7-4ab1-b111-75ad639c04ed" providerId="AD" clId="Web-{718BE7AF-2AD3-AE2D-E8BB-5A8A9B1B5DD4}" dt="2022-07-27T10:45:11.593" v="435"/>
        <pc:sldMkLst>
          <pc:docMk/>
          <pc:sldMk cId="837600892" sldId="1093"/>
        </pc:sldMkLst>
        <pc:spChg chg="mod">
          <ac:chgData name="Aizhan Kassymova" userId="S::a.kassymova@satbayev.university::116eda05-19b7-4ab1-b111-75ad639c04ed" providerId="AD" clId="Web-{718BE7AF-2AD3-AE2D-E8BB-5A8A9B1B5DD4}" dt="2022-07-27T10:42:06.560" v="430" actId="20577"/>
          <ac:spMkLst>
            <pc:docMk/>
            <pc:sldMk cId="837600892" sldId="1093"/>
            <ac:spMk id="14" creationId="{3AF614AE-5EFE-CD4F-98FF-6CA8EFEA6A47}"/>
          </ac:spMkLst>
        </pc:spChg>
        <pc:spChg chg="mod">
          <ac:chgData name="Aizhan Kassymova" userId="S::a.kassymova@satbayev.university::116eda05-19b7-4ab1-b111-75ad639c04ed" providerId="AD" clId="Web-{718BE7AF-2AD3-AE2D-E8BB-5A8A9B1B5DD4}" dt="2022-07-27T10:41:54.341" v="428" actId="20577"/>
          <ac:spMkLst>
            <pc:docMk/>
            <pc:sldMk cId="837600892" sldId="1093"/>
            <ac:spMk id="17" creationId="{5FF3C084-C8BC-1946-AC92-BACA78ED2659}"/>
          </ac:spMkLst>
        </pc:spChg>
        <pc:spChg chg="mod">
          <ac:chgData name="Aizhan Kassymova" userId="S::a.kassymova@satbayev.university::116eda05-19b7-4ab1-b111-75ad639c04ed" providerId="AD" clId="Web-{718BE7AF-2AD3-AE2D-E8BB-5A8A9B1B5DD4}" dt="2022-07-27T10:36:14.055" v="423" actId="20577"/>
          <ac:spMkLst>
            <pc:docMk/>
            <pc:sldMk cId="837600892" sldId="1093"/>
            <ac:spMk id="18" creationId="{133ECBD3-7BA2-AC4D-ADED-9C9DE52EAD44}"/>
          </ac:spMkLst>
        </pc:spChg>
        <pc:spChg chg="mod">
          <ac:chgData name="Aizhan Kassymova" userId="S::a.kassymova@satbayev.university::116eda05-19b7-4ab1-b111-75ad639c04ed" providerId="AD" clId="Web-{718BE7AF-2AD3-AE2D-E8BB-5A8A9B1B5DD4}" dt="2022-07-27T10:42:01.325" v="429" actId="20577"/>
          <ac:spMkLst>
            <pc:docMk/>
            <pc:sldMk cId="837600892" sldId="1093"/>
            <ac:spMk id="19" creationId="{B62233DC-6662-1844-8E5F-FDE264813A85}"/>
          </ac:spMkLst>
        </pc:spChg>
      </pc:sldChg>
      <pc:sldChg chg="modSp modNotes">
        <pc:chgData name="Aizhan Kassymova" userId="S::a.kassymova@satbayev.university::116eda05-19b7-4ab1-b111-75ad639c04ed" providerId="AD" clId="Web-{718BE7AF-2AD3-AE2D-E8BB-5A8A9B1B5DD4}" dt="2022-07-27T10:24:44.687" v="409"/>
        <pc:sldMkLst>
          <pc:docMk/>
          <pc:sldMk cId="866720516" sldId="1094"/>
        </pc:sldMkLst>
        <pc:spChg chg="mod">
          <ac:chgData name="Aizhan Kassymova" userId="S::a.kassymova@satbayev.university::116eda05-19b7-4ab1-b111-75ad639c04ed" providerId="AD" clId="Web-{718BE7AF-2AD3-AE2D-E8BB-5A8A9B1B5DD4}" dt="2022-07-27T09:34:14.570" v="402" actId="20577"/>
          <ac:spMkLst>
            <pc:docMk/>
            <pc:sldMk cId="866720516" sldId="1094"/>
            <ac:spMk id="167" creationId="{796C1A8B-325B-1A4B-BF89-EF3A65965833}"/>
          </ac:spMkLst>
        </pc:spChg>
      </pc:sldChg>
      <pc:sldChg chg="modNotes">
        <pc:chgData name="Aizhan Kassymova" userId="S::a.kassymova@satbayev.university::116eda05-19b7-4ab1-b111-75ad639c04ed" providerId="AD" clId="Web-{718BE7AF-2AD3-AE2D-E8BB-5A8A9B1B5DD4}" dt="2022-07-27T09:27:01.163" v="331"/>
        <pc:sldMkLst>
          <pc:docMk/>
          <pc:sldMk cId="2230740000" sldId="1095"/>
        </pc:sldMkLst>
      </pc:sldChg>
      <pc:sldChg chg="modSp modNotes">
        <pc:chgData name="Aizhan Kassymova" userId="S::a.kassymova@satbayev.university::116eda05-19b7-4ab1-b111-75ad639c04ed" providerId="AD" clId="Web-{718BE7AF-2AD3-AE2D-E8BB-5A8A9B1B5DD4}" dt="2022-07-27T09:16:10.443" v="278" actId="20577"/>
        <pc:sldMkLst>
          <pc:docMk/>
          <pc:sldMk cId="4289245598" sldId="1096"/>
        </pc:sldMkLst>
        <pc:spChg chg="mod">
          <ac:chgData name="Aizhan Kassymova" userId="S::a.kassymova@satbayev.university::116eda05-19b7-4ab1-b111-75ad639c04ed" providerId="AD" clId="Web-{718BE7AF-2AD3-AE2D-E8BB-5A8A9B1B5DD4}" dt="2022-07-27T09:16:10.443" v="278" actId="20577"/>
          <ac:spMkLst>
            <pc:docMk/>
            <pc:sldMk cId="4289245598" sldId="1096"/>
            <ac:spMk id="189" creationId="{9260634C-BE01-F74D-BF1A-744B534DD2DB}"/>
          </ac:spMkLst>
        </pc:spChg>
        <pc:spChg chg="mod">
          <ac:chgData name="Aizhan Kassymova" userId="S::a.kassymova@satbayev.university::116eda05-19b7-4ab1-b111-75ad639c04ed" providerId="AD" clId="Web-{718BE7AF-2AD3-AE2D-E8BB-5A8A9B1B5DD4}" dt="2022-07-27T09:14:35.378" v="271" actId="20577"/>
          <ac:spMkLst>
            <pc:docMk/>
            <pc:sldMk cId="4289245598" sldId="1096"/>
            <ac:spMk id="194" creationId="{8797BCED-3D71-5A4B-8881-BCE8144E87C2}"/>
          </ac:spMkLst>
        </pc:spChg>
      </pc:sldChg>
      <pc:sldChg chg="modSp modNotes">
        <pc:chgData name="Aizhan Kassymova" userId="S::a.kassymova@satbayev.university::116eda05-19b7-4ab1-b111-75ad639c04ed" providerId="AD" clId="Web-{718BE7AF-2AD3-AE2D-E8BB-5A8A9B1B5DD4}" dt="2022-07-27T06:59:05.815" v="243"/>
        <pc:sldMkLst>
          <pc:docMk/>
          <pc:sldMk cId="523262241" sldId="1097"/>
        </pc:sldMkLst>
        <pc:spChg chg="mod">
          <ac:chgData name="Aizhan Kassymova" userId="S::a.kassymova@satbayev.university::116eda05-19b7-4ab1-b111-75ad639c04ed" providerId="AD" clId="Web-{718BE7AF-2AD3-AE2D-E8BB-5A8A9B1B5DD4}" dt="2022-07-27T06:57:55.863" v="237" actId="20577"/>
          <ac:spMkLst>
            <pc:docMk/>
            <pc:sldMk cId="523262241" sldId="1097"/>
            <ac:spMk id="5" creationId="{2BB20960-3674-7943-92CD-05431EA8487B}"/>
          </ac:spMkLst>
        </pc:spChg>
        <pc:spChg chg="mod">
          <ac:chgData name="Aizhan Kassymova" userId="S::a.kassymova@satbayev.university::116eda05-19b7-4ab1-b111-75ad639c04ed" providerId="AD" clId="Web-{718BE7AF-2AD3-AE2D-E8BB-5A8A9B1B5DD4}" dt="2022-07-27T06:53:45.054" v="221" actId="20577"/>
          <ac:spMkLst>
            <pc:docMk/>
            <pc:sldMk cId="523262241" sldId="1097"/>
            <ac:spMk id="9" creationId="{247BCAC2-4B0D-C24F-A1AA-5CFB26132E0B}"/>
          </ac:spMkLst>
        </pc:spChg>
      </pc:sldChg>
      <pc:sldChg chg="modSp modNotes">
        <pc:chgData name="Aizhan Kassymova" userId="S::a.kassymova@satbayev.university::116eda05-19b7-4ab1-b111-75ad639c04ed" providerId="AD" clId="Web-{718BE7AF-2AD3-AE2D-E8BB-5A8A9B1B5DD4}" dt="2022-07-27T06:52:08.961" v="212"/>
        <pc:sldMkLst>
          <pc:docMk/>
          <pc:sldMk cId="1808159661" sldId="1098"/>
        </pc:sldMkLst>
        <pc:spChg chg="mod">
          <ac:chgData name="Aizhan Kassymova" userId="S::a.kassymova@satbayev.university::116eda05-19b7-4ab1-b111-75ad639c04ed" providerId="AD" clId="Web-{718BE7AF-2AD3-AE2D-E8BB-5A8A9B1B5DD4}" dt="2022-07-27T06:34:14.348" v="199" actId="20577"/>
          <ac:spMkLst>
            <pc:docMk/>
            <pc:sldMk cId="1808159661" sldId="1098"/>
            <ac:spMk id="5" creationId="{ED24547E-6033-E341-B415-9EEF0C28B3B1}"/>
          </ac:spMkLst>
        </pc:spChg>
        <pc:spChg chg="mod">
          <ac:chgData name="Aizhan Kassymova" userId="S::a.kassymova@satbayev.university::116eda05-19b7-4ab1-b111-75ad639c04ed" providerId="AD" clId="Web-{718BE7AF-2AD3-AE2D-E8BB-5A8A9B1B5DD4}" dt="2022-07-27T06:34:00.567" v="197" actId="20577"/>
          <ac:spMkLst>
            <pc:docMk/>
            <pc:sldMk cId="1808159661" sldId="1098"/>
            <ac:spMk id="7" creationId="{500E43FE-C520-D344-A4CF-6105B63E22D6}"/>
          </ac:spMkLst>
        </pc:spChg>
        <pc:spChg chg="mod">
          <ac:chgData name="Aizhan Kassymova" userId="S::a.kassymova@satbayev.university::116eda05-19b7-4ab1-b111-75ad639c04ed" providerId="AD" clId="Web-{718BE7AF-2AD3-AE2D-E8BB-5A8A9B1B5DD4}" dt="2022-07-27T06:33:35.224" v="195" actId="1076"/>
          <ac:spMkLst>
            <pc:docMk/>
            <pc:sldMk cId="1808159661" sldId="1098"/>
            <ac:spMk id="9" creationId="{247BCAC2-4B0D-C24F-A1AA-5CFB26132E0B}"/>
          </ac:spMkLst>
        </pc:spChg>
      </pc:sldChg>
      <pc:sldChg chg="modNotes">
        <pc:chgData name="Aizhan Kassymova" userId="S::a.kassymova@satbayev.university::116eda05-19b7-4ab1-b111-75ad639c04ed" providerId="AD" clId="Web-{718BE7AF-2AD3-AE2D-E8BB-5A8A9B1B5DD4}" dt="2022-07-27T06:32:45.021" v="189"/>
        <pc:sldMkLst>
          <pc:docMk/>
          <pc:sldMk cId="3976628212" sldId="1099"/>
        </pc:sldMkLst>
      </pc:sldChg>
      <pc:sldChg chg="del modNotes">
        <pc:chgData name="Aizhan Kassymova" userId="S::a.kassymova@satbayev.university::116eda05-19b7-4ab1-b111-75ad639c04ed" providerId="AD" clId="Web-{718BE7AF-2AD3-AE2D-E8BB-5A8A9B1B5DD4}" dt="2022-07-27T06:32:47.708" v="190"/>
        <pc:sldMkLst>
          <pc:docMk/>
          <pc:sldMk cId="913863411" sldId="1100"/>
        </pc:sldMkLst>
      </pc:sldChg>
      <pc:sldChg chg="modSp modNotes">
        <pc:chgData name="Aizhan Kassymova" userId="S::a.kassymova@satbayev.university::116eda05-19b7-4ab1-b111-75ad639c04ed" providerId="AD" clId="Web-{718BE7AF-2AD3-AE2D-E8BB-5A8A9B1B5DD4}" dt="2022-07-27T06:30:01.132" v="166" actId="20577"/>
        <pc:sldMkLst>
          <pc:docMk/>
          <pc:sldMk cId="3284910864" sldId="1101"/>
        </pc:sldMkLst>
        <pc:spChg chg="mod">
          <ac:chgData name="Aizhan Kassymova" userId="S::a.kassymova@satbayev.university::116eda05-19b7-4ab1-b111-75ad639c04ed" providerId="AD" clId="Web-{718BE7AF-2AD3-AE2D-E8BB-5A8A9B1B5DD4}" dt="2022-07-27T06:26:07.165" v="89" actId="20577"/>
          <ac:spMkLst>
            <pc:docMk/>
            <pc:sldMk cId="3284910864" sldId="1101"/>
            <ac:spMk id="2" creationId="{47834A79-77AF-0047-9901-2474CA5CB805}"/>
          </ac:spMkLst>
        </pc:spChg>
        <pc:spChg chg="mod">
          <ac:chgData name="Aizhan Kassymova" userId="S::a.kassymova@satbayev.university::116eda05-19b7-4ab1-b111-75ad639c04ed" providerId="AD" clId="Web-{718BE7AF-2AD3-AE2D-E8BB-5A8A9B1B5DD4}" dt="2022-07-27T06:25:22.072" v="71" actId="20577"/>
          <ac:spMkLst>
            <pc:docMk/>
            <pc:sldMk cId="3284910864" sldId="1101"/>
            <ac:spMk id="14" creationId="{67230760-6F08-C443-A901-7D6991E095B2}"/>
          </ac:spMkLst>
        </pc:spChg>
        <pc:spChg chg="mod">
          <ac:chgData name="Aizhan Kassymova" userId="S::a.kassymova@satbayev.university::116eda05-19b7-4ab1-b111-75ad639c04ed" providerId="AD" clId="Web-{718BE7AF-2AD3-AE2D-E8BB-5A8A9B1B5DD4}" dt="2022-07-27T06:30:01.132" v="166" actId="20577"/>
          <ac:spMkLst>
            <pc:docMk/>
            <pc:sldMk cId="3284910864" sldId="1101"/>
            <ac:spMk id="30" creationId="{A444882F-E18F-DD45-9D52-E80EEEA5B2C4}"/>
          </ac:spMkLst>
        </pc:spChg>
        <pc:spChg chg="mod">
          <ac:chgData name="Aizhan Kassymova" userId="S::a.kassymova@satbayev.university::116eda05-19b7-4ab1-b111-75ad639c04ed" providerId="AD" clId="Web-{718BE7AF-2AD3-AE2D-E8BB-5A8A9B1B5DD4}" dt="2022-07-27T06:25:41.385" v="85" actId="1076"/>
          <ac:spMkLst>
            <pc:docMk/>
            <pc:sldMk cId="3284910864" sldId="1101"/>
            <ac:spMk id="32" creationId="{A0556E67-E222-8D43-B71A-156691CCA0D4}"/>
          </ac:spMkLst>
        </pc:spChg>
      </pc:sldChg>
      <pc:sldChg chg="del">
        <pc:chgData name="Aizhan Kassymova" userId="S::a.kassymova@satbayev.university::116eda05-19b7-4ab1-b111-75ad639c04ed" providerId="AD" clId="Web-{718BE7AF-2AD3-AE2D-E8BB-5A8A9B1B5DD4}" dt="2022-07-27T06:24:38.307" v="66"/>
        <pc:sldMkLst>
          <pc:docMk/>
          <pc:sldMk cId="1349607504" sldId="1102"/>
        </pc:sldMkLst>
      </pc:sldChg>
      <pc:sldChg chg="modSp modNotes">
        <pc:chgData name="Aizhan Kassymova" userId="S::a.kassymova@satbayev.university::116eda05-19b7-4ab1-b111-75ad639c04ed" providerId="AD" clId="Web-{718BE7AF-2AD3-AE2D-E8BB-5A8A9B1B5DD4}" dt="2022-07-27T06:23:53.086" v="65" actId="20577"/>
        <pc:sldMkLst>
          <pc:docMk/>
          <pc:sldMk cId="772980835" sldId="1103"/>
        </pc:sldMkLst>
        <pc:spChg chg="mod">
          <ac:chgData name="Aizhan Kassymova" userId="S::a.kassymova@satbayev.university::116eda05-19b7-4ab1-b111-75ad639c04ed" providerId="AD" clId="Web-{718BE7AF-2AD3-AE2D-E8BB-5A8A9B1B5DD4}" dt="2022-07-27T06:23:53.086" v="65" actId="20577"/>
          <ac:spMkLst>
            <pc:docMk/>
            <pc:sldMk cId="772980835" sldId="1103"/>
            <ac:spMk id="8" creationId="{53ABE19B-9E03-F747-BF91-159D30C79AFD}"/>
          </ac:spMkLst>
        </pc:spChg>
      </pc:sldChg>
      <pc:sldChg chg="modNotes">
        <pc:chgData name="Aizhan Kassymova" userId="S::a.kassymova@satbayev.university::116eda05-19b7-4ab1-b111-75ad639c04ed" providerId="AD" clId="Web-{718BE7AF-2AD3-AE2D-E8BB-5A8A9B1B5DD4}" dt="2022-07-27T06:10:59.016" v="28"/>
        <pc:sldMkLst>
          <pc:docMk/>
          <pc:sldMk cId="3778346125" sldId="1104"/>
        </pc:sldMkLst>
      </pc:sldChg>
    </pc:docChg>
  </pc:docChgLst>
  <pc:docChgLst>
    <pc:chgData name="Aizhan Kassymova" userId="S::a.kassymova@satbayev.university::116eda05-19b7-4ab1-b111-75ad639c04ed" providerId="AD" clId="Web-{0B1181C4-8674-65E0-82E3-AEFCDDA2369C}"/>
    <pc:docChg chg="modSld">
      <pc:chgData name="Aizhan Kassymova" userId="S::a.kassymova@satbayev.university::116eda05-19b7-4ab1-b111-75ad639c04ed" providerId="AD" clId="Web-{0B1181C4-8674-65E0-82E3-AEFCDDA2369C}" dt="2022-07-14T17:10:58.638" v="89"/>
      <pc:docMkLst>
        <pc:docMk/>
      </pc:docMkLst>
      <pc:sldChg chg="modNotes">
        <pc:chgData name="Aizhan Kassymova" userId="S::a.kassymova@satbayev.university::116eda05-19b7-4ab1-b111-75ad639c04ed" providerId="AD" clId="Web-{0B1181C4-8674-65E0-82E3-AEFCDDA2369C}" dt="2022-07-14T17:10:58.638" v="89"/>
        <pc:sldMkLst>
          <pc:docMk/>
          <pc:sldMk cId="1433602419" sldId="983"/>
        </pc:sldMkLst>
      </pc:sldChg>
      <pc:sldChg chg="modNotes">
        <pc:chgData name="Aizhan Kassymova" userId="S::a.kassymova@satbayev.university::116eda05-19b7-4ab1-b111-75ad639c04ed" providerId="AD" clId="Web-{0B1181C4-8674-65E0-82E3-AEFCDDA2369C}" dt="2022-07-14T17:08:38.445" v="75"/>
        <pc:sldMkLst>
          <pc:docMk/>
          <pc:sldMk cId="3313835661" sldId="984"/>
        </pc:sldMkLst>
      </pc:sldChg>
      <pc:sldChg chg="modNotes">
        <pc:chgData name="Aizhan Kassymova" userId="S::a.kassymova@satbayev.university::116eda05-19b7-4ab1-b111-75ad639c04ed" providerId="AD" clId="Web-{0B1181C4-8674-65E0-82E3-AEFCDDA2369C}" dt="2022-07-14T17:03:55.606" v="50"/>
        <pc:sldMkLst>
          <pc:docMk/>
          <pc:sldMk cId="1971631348" sldId="985"/>
        </pc:sldMkLst>
      </pc:sldChg>
      <pc:sldChg chg="modNotes">
        <pc:chgData name="Aizhan Kassymova" userId="S::a.kassymova@satbayev.university::116eda05-19b7-4ab1-b111-75ad639c04ed" providerId="AD" clId="Web-{0B1181C4-8674-65E0-82E3-AEFCDDA2369C}" dt="2022-07-14T17:01:21.256" v="46"/>
        <pc:sldMkLst>
          <pc:docMk/>
          <pc:sldMk cId="4090509329" sldId="986"/>
        </pc:sldMkLst>
      </pc:sldChg>
      <pc:sldChg chg="modNotes">
        <pc:chgData name="Aizhan Kassymova" userId="S::a.kassymova@satbayev.university::116eda05-19b7-4ab1-b111-75ad639c04ed" providerId="AD" clId="Web-{0B1181C4-8674-65E0-82E3-AEFCDDA2369C}" dt="2022-07-14T16:59:36.534" v="42"/>
        <pc:sldMkLst>
          <pc:docMk/>
          <pc:sldMk cId="3110794418" sldId="987"/>
        </pc:sldMkLst>
      </pc:sldChg>
      <pc:sldChg chg="modNotes">
        <pc:chgData name="Aizhan Kassymova" userId="S::a.kassymova@satbayev.university::116eda05-19b7-4ab1-b111-75ad639c04ed" providerId="AD" clId="Web-{0B1181C4-8674-65E0-82E3-AEFCDDA2369C}" dt="2022-07-14T16:54:49.272" v="28"/>
        <pc:sldMkLst>
          <pc:docMk/>
          <pc:sldMk cId="2209116651" sldId="988"/>
        </pc:sldMkLst>
      </pc:sldChg>
      <pc:sldChg chg="modNotes">
        <pc:chgData name="Aizhan Kassymova" userId="S::a.kassymova@satbayev.university::116eda05-19b7-4ab1-b111-75ad639c04ed" providerId="AD" clId="Web-{0B1181C4-8674-65E0-82E3-AEFCDDA2369C}" dt="2022-07-14T16:52:21.642" v="24"/>
        <pc:sldMkLst>
          <pc:docMk/>
          <pc:sldMk cId="2203902979" sldId="989"/>
        </pc:sldMkLst>
      </pc:sldChg>
      <pc:sldChg chg="modNotes">
        <pc:chgData name="Aizhan Kassymova" userId="S::a.kassymova@satbayev.university::116eda05-19b7-4ab1-b111-75ad639c04ed" providerId="AD" clId="Web-{0B1181C4-8674-65E0-82E3-AEFCDDA2369C}" dt="2022-07-14T16:51:47.750" v="21"/>
        <pc:sldMkLst>
          <pc:docMk/>
          <pc:sldMk cId="3405062112" sldId="990"/>
        </pc:sldMkLst>
      </pc:sldChg>
      <pc:sldChg chg="modNotes">
        <pc:chgData name="Aizhan Kassymova" userId="S::a.kassymova@satbayev.university::116eda05-19b7-4ab1-b111-75ad639c04ed" providerId="AD" clId="Web-{0B1181C4-8674-65E0-82E3-AEFCDDA2369C}" dt="2022-07-14T16:51:00.654" v="15"/>
        <pc:sldMkLst>
          <pc:docMk/>
          <pc:sldMk cId="3444745692" sldId="992"/>
        </pc:sldMkLst>
      </pc:sldChg>
    </pc:docChg>
  </pc:docChgLst>
  <pc:docChgLst>
    <pc:chgData name="Aizhan Kassymova" userId="S::a.kassymova@satbayev.university::116eda05-19b7-4ab1-b111-75ad639c04ed" providerId="AD" clId="Web-{CEEC78B0-37F5-FDF8-A605-6B175FC53979}"/>
    <pc:docChg chg="addSld delSld modSld addMainMaster">
      <pc:chgData name="Aizhan Kassymova" userId="S::a.kassymova@satbayev.university::116eda05-19b7-4ab1-b111-75ad639c04ed" providerId="AD" clId="Web-{CEEC78B0-37F5-FDF8-A605-6B175FC53979}" dt="2022-07-21T08:46:55.085" v="304" actId="20577"/>
      <pc:docMkLst>
        <pc:docMk/>
      </pc:docMkLst>
      <pc:sldChg chg="modSp">
        <pc:chgData name="Aizhan Kassymova" userId="S::a.kassymova@satbayev.university::116eda05-19b7-4ab1-b111-75ad639c04ed" providerId="AD" clId="Web-{CEEC78B0-37F5-FDF8-A605-6B175FC53979}" dt="2022-07-21T08:32:13.737" v="8" actId="20577"/>
        <pc:sldMkLst>
          <pc:docMk/>
          <pc:sldMk cId="618695574" sldId="256"/>
        </pc:sldMkLst>
        <pc:spChg chg="mod">
          <ac:chgData name="Aizhan Kassymova" userId="S::a.kassymova@satbayev.university::116eda05-19b7-4ab1-b111-75ad639c04ed" providerId="AD" clId="Web-{CEEC78B0-37F5-FDF8-A605-6B175FC53979}" dt="2022-07-21T08:32:13.737" v="8" actId="20577"/>
          <ac:spMkLst>
            <pc:docMk/>
            <pc:sldMk cId="618695574" sldId="256"/>
            <ac:spMk id="2" creationId="{DE9F32F8-75B0-5A0E-5B02-750E4F25B5F1}"/>
          </ac:spMkLst>
        </pc:spChg>
      </pc:sldChg>
      <pc:sldChg chg="modSp">
        <pc:chgData name="Aizhan Kassymova" userId="S::a.kassymova@satbayev.university::116eda05-19b7-4ab1-b111-75ad639c04ed" providerId="AD" clId="Web-{CEEC78B0-37F5-FDF8-A605-6B175FC53979}" dt="2022-07-21T08:32:44.769" v="31" actId="20577"/>
        <pc:sldMkLst>
          <pc:docMk/>
          <pc:sldMk cId="3896205319" sldId="973"/>
        </pc:sldMkLst>
        <pc:spChg chg="mod">
          <ac:chgData name="Aizhan Kassymova" userId="S::a.kassymova@satbayev.university::116eda05-19b7-4ab1-b111-75ad639c04ed" providerId="AD" clId="Web-{CEEC78B0-37F5-FDF8-A605-6B175FC53979}" dt="2022-07-21T08:32:44.769" v="31" actId="20577"/>
          <ac:spMkLst>
            <pc:docMk/>
            <pc:sldMk cId="3896205319" sldId="973"/>
            <ac:spMk id="3" creationId="{3442F0EB-D236-E592-A42B-8E35B6662FAD}"/>
          </ac:spMkLst>
        </pc:spChg>
      </pc:sldChg>
      <pc:sldChg chg="del">
        <pc:chgData name="Aizhan Kassymova" userId="S::a.kassymova@satbayev.university::116eda05-19b7-4ab1-b111-75ad639c04ed" providerId="AD" clId="Web-{CEEC78B0-37F5-FDF8-A605-6B175FC53979}" dt="2022-07-21T08:32:56.254" v="44"/>
        <pc:sldMkLst>
          <pc:docMk/>
          <pc:sldMk cId="4280837052" sldId="1042"/>
        </pc:sldMkLst>
      </pc:sldChg>
      <pc:sldChg chg="del">
        <pc:chgData name="Aizhan Kassymova" userId="S::a.kassymova@satbayev.university::116eda05-19b7-4ab1-b111-75ad639c04ed" providerId="AD" clId="Web-{CEEC78B0-37F5-FDF8-A605-6B175FC53979}" dt="2022-07-21T08:32:58.364" v="46"/>
        <pc:sldMkLst>
          <pc:docMk/>
          <pc:sldMk cId="636725116" sldId="1068"/>
        </pc:sldMkLst>
      </pc:sldChg>
      <pc:sldChg chg="del">
        <pc:chgData name="Aizhan Kassymova" userId="S::a.kassymova@satbayev.university::116eda05-19b7-4ab1-b111-75ad639c04ed" providerId="AD" clId="Web-{CEEC78B0-37F5-FDF8-A605-6B175FC53979}" dt="2022-07-21T08:32:59.004" v="47"/>
        <pc:sldMkLst>
          <pc:docMk/>
          <pc:sldMk cId="3754433943" sldId="1069"/>
        </pc:sldMkLst>
      </pc:sldChg>
      <pc:sldChg chg="del">
        <pc:chgData name="Aizhan Kassymova" userId="S::a.kassymova@satbayev.university::116eda05-19b7-4ab1-b111-75ad639c04ed" providerId="AD" clId="Web-{CEEC78B0-37F5-FDF8-A605-6B175FC53979}" dt="2022-07-21T08:33:00.551" v="48"/>
        <pc:sldMkLst>
          <pc:docMk/>
          <pc:sldMk cId="826131497" sldId="1070"/>
        </pc:sldMkLst>
      </pc:sldChg>
      <pc:sldChg chg="del">
        <pc:chgData name="Aizhan Kassymova" userId="S::a.kassymova@satbayev.university::116eda05-19b7-4ab1-b111-75ad639c04ed" providerId="AD" clId="Web-{CEEC78B0-37F5-FDF8-A605-6B175FC53979}" dt="2022-07-21T08:33:01.426" v="49"/>
        <pc:sldMkLst>
          <pc:docMk/>
          <pc:sldMk cId="1141566410" sldId="1072"/>
        </pc:sldMkLst>
      </pc:sldChg>
      <pc:sldChg chg="del">
        <pc:chgData name="Aizhan Kassymova" userId="S::a.kassymova@satbayev.university::116eda05-19b7-4ab1-b111-75ad639c04ed" providerId="AD" clId="Web-{CEEC78B0-37F5-FDF8-A605-6B175FC53979}" dt="2022-07-21T08:33:02.301" v="50"/>
        <pc:sldMkLst>
          <pc:docMk/>
          <pc:sldMk cId="3805243786" sldId="1073"/>
        </pc:sldMkLst>
      </pc:sldChg>
      <pc:sldChg chg="del">
        <pc:chgData name="Aizhan Kassymova" userId="S::a.kassymova@satbayev.university::116eda05-19b7-4ab1-b111-75ad639c04ed" providerId="AD" clId="Web-{CEEC78B0-37F5-FDF8-A605-6B175FC53979}" dt="2022-07-21T08:33:03.551" v="51"/>
        <pc:sldMkLst>
          <pc:docMk/>
          <pc:sldMk cId="2163266440" sldId="1074"/>
        </pc:sldMkLst>
      </pc:sldChg>
      <pc:sldChg chg="del">
        <pc:chgData name="Aizhan Kassymova" userId="S::a.kassymova@satbayev.university::116eda05-19b7-4ab1-b111-75ad639c04ed" providerId="AD" clId="Web-{CEEC78B0-37F5-FDF8-A605-6B175FC53979}" dt="2022-07-21T08:33:04.661" v="52"/>
        <pc:sldMkLst>
          <pc:docMk/>
          <pc:sldMk cId="2874712059" sldId="1075"/>
        </pc:sldMkLst>
      </pc:sldChg>
      <pc:sldChg chg="del">
        <pc:chgData name="Aizhan Kassymova" userId="S::a.kassymova@satbayev.university::116eda05-19b7-4ab1-b111-75ad639c04ed" providerId="AD" clId="Web-{CEEC78B0-37F5-FDF8-A605-6B175FC53979}" dt="2022-07-21T08:33:06.067" v="53"/>
        <pc:sldMkLst>
          <pc:docMk/>
          <pc:sldMk cId="4262596577" sldId="1076"/>
        </pc:sldMkLst>
      </pc:sldChg>
      <pc:sldChg chg="del">
        <pc:chgData name="Aizhan Kassymova" userId="S::a.kassymova@satbayev.university::116eda05-19b7-4ab1-b111-75ad639c04ed" providerId="AD" clId="Web-{CEEC78B0-37F5-FDF8-A605-6B175FC53979}" dt="2022-07-21T08:33:06.973" v="54"/>
        <pc:sldMkLst>
          <pc:docMk/>
          <pc:sldMk cId="1958584799" sldId="1077"/>
        </pc:sldMkLst>
      </pc:sldChg>
      <pc:sldChg chg="del">
        <pc:chgData name="Aizhan Kassymova" userId="S::a.kassymova@satbayev.university::116eda05-19b7-4ab1-b111-75ad639c04ed" providerId="AD" clId="Web-{CEEC78B0-37F5-FDF8-A605-6B175FC53979}" dt="2022-07-21T08:33:07.927" v="55"/>
        <pc:sldMkLst>
          <pc:docMk/>
          <pc:sldMk cId="3719365902" sldId="1078"/>
        </pc:sldMkLst>
      </pc:sldChg>
      <pc:sldChg chg="del">
        <pc:chgData name="Aizhan Kassymova" userId="S::a.kassymova@satbayev.university::116eda05-19b7-4ab1-b111-75ad639c04ed" providerId="AD" clId="Web-{CEEC78B0-37F5-FDF8-A605-6B175FC53979}" dt="2022-07-21T08:33:08.458" v="56"/>
        <pc:sldMkLst>
          <pc:docMk/>
          <pc:sldMk cId="3691248169" sldId="1079"/>
        </pc:sldMkLst>
      </pc:sldChg>
      <pc:sldChg chg="del">
        <pc:chgData name="Aizhan Kassymova" userId="S::a.kassymova@satbayev.university::116eda05-19b7-4ab1-b111-75ad639c04ed" providerId="AD" clId="Web-{CEEC78B0-37F5-FDF8-A605-6B175FC53979}" dt="2022-07-21T08:33:09.489" v="57"/>
        <pc:sldMkLst>
          <pc:docMk/>
          <pc:sldMk cId="716890011" sldId="1080"/>
        </pc:sldMkLst>
      </pc:sldChg>
      <pc:sldChg chg="add del">
        <pc:chgData name="Aizhan Kassymova" userId="S::a.kassymova@satbayev.university::116eda05-19b7-4ab1-b111-75ad639c04ed" providerId="AD" clId="Web-{CEEC78B0-37F5-FDF8-A605-6B175FC53979}" dt="2022-07-21T08:33:23.818" v="62"/>
        <pc:sldMkLst>
          <pc:docMk/>
          <pc:sldMk cId="4206515814" sldId="1081"/>
        </pc:sldMkLst>
      </pc:sldChg>
      <pc:sldChg chg="add del">
        <pc:chgData name="Aizhan Kassymova" userId="S::a.kassymova@satbayev.university::116eda05-19b7-4ab1-b111-75ad639c04ed" providerId="AD" clId="Web-{CEEC78B0-37F5-FDF8-A605-6B175FC53979}" dt="2022-07-21T08:33:14.771" v="60"/>
        <pc:sldMkLst>
          <pc:docMk/>
          <pc:sldMk cId="2645911935" sldId="1083"/>
        </pc:sldMkLst>
      </pc:sldChg>
      <pc:sldChg chg="add">
        <pc:chgData name="Aizhan Kassymova" userId="S::a.kassymova@satbayev.university::116eda05-19b7-4ab1-b111-75ad639c04ed" providerId="AD" clId="Web-{CEEC78B0-37F5-FDF8-A605-6B175FC53979}" dt="2022-07-21T08:34:36.633" v="63"/>
        <pc:sldMkLst>
          <pc:docMk/>
          <pc:sldMk cId="2715500193" sldId="1089"/>
        </pc:sldMkLst>
      </pc:sldChg>
      <pc:sldChg chg="add">
        <pc:chgData name="Aizhan Kassymova" userId="S::a.kassymova@satbayev.university::116eda05-19b7-4ab1-b111-75ad639c04ed" providerId="AD" clId="Web-{CEEC78B0-37F5-FDF8-A605-6B175FC53979}" dt="2022-07-21T08:34:36.696" v="64"/>
        <pc:sldMkLst>
          <pc:docMk/>
          <pc:sldMk cId="1578363486" sldId="1090"/>
        </pc:sldMkLst>
      </pc:sldChg>
      <pc:sldChg chg="add">
        <pc:chgData name="Aizhan Kassymova" userId="S::a.kassymova@satbayev.university::116eda05-19b7-4ab1-b111-75ad639c04ed" providerId="AD" clId="Web-{CEEC78B0-37F5-FDF8-A605-6B175FC53979}" dt="2022-07-21T08:34:36.930" v="65"/>
        <pc:sldMkLst>
          <pc:docMk/>
          <pc:sldMk cId="3079061231" sldId="1091"/>
        </pc:sldMkLst>
      </pc:sldChg>
      <pc:sldChg chg="add">
        <pc:chgData name="Aizhan Kassymova" userId="S::a.kassymova@satbayev.university::116eda05-19b7-4ab1-b111-75ad639c04ed" providerId="AD" clId="Web-{CEEC78B0-37F5-FDF8-A605-6B175FC53979}" dt="2022-07-21T08:34:37.086" v="66"/>
        <pc:sldMkLst>
          <pc:docMk/>
          <pc:sldMk cId="4203070697" sldId="1092"/>
        </pc:sldMkLst>
      </pc:sldChg>
      <pc:sldChg chg="add">
        <pc:chgData name="Aizhan Kassymova" userId="S::a.kassymova@satbayev.university::116eda05-19b7-4ab1-b111-75ad639c04ed" providerId="AD" clId="Web-{CEEC78B0-37F5-FDF8-A605-6B175FC53979}" dt="2022-07-21T08:34:37.180" v="67"/>
        <pc:sldMkLst>
          <pc:docMk/>
          <pc:sldMk cId="837600892" sldId="1093"/>
        </pc:sldMkLst>
      </pc:sldChg>
      <pc:sldChg chg="add">
        <pc:chgData name="Aizhan Kassymova" userId="S::a.kassymova@satbayev.university::116eda05-19b7-4ab1-b111-75ad639c04ed" providerId="AD" clId="Web-{CEEC78B0-37F5-FDF8-A605-6B175FC53979}" dt="2022-07-21T08:34:37.243" v="68"/>
        <pc:sldMkLst>
          <pc:docMk/>
          <pc:sldMk cId="866720516" sldId="1094"/>
        </pc:sldMkLst>
      </pc:sldChg>
      <pc:sldChg chg="add">
        <pc:chgData name="Aizhan Kassymova" userId="S::a.kassymova@satbayev.university::116eda05-19b7-4ab1-b111-75ad639c04ed" providerId="AD" clId="Web-{CEEC78B0-37F5-FDF8-A605-6B175FC53979}" dt="2022-07-21T08:34:37.993" v="69"/>
        <pc:sldMkLst>
          <pc:docMk/>
          <pc:sldMk cId="2230740000" sldId="1095"/>
        </pc:sldMkLst>
      </pc:sldChg>
      <pc:sldChg chg="add">
        <pc:chgData name="Aizhan Kassymova" userId="S::a.kassymova@satbayev.university::116eda05-19b7-4ab1-b111-75ad639c04ed" providerId="AD" clId="Web-{CEEC78B0-37F5-FDF8-A605-6B175FC53979}" dt="2022-07-21T08:34:38.711" v="70"/>
        <pc:sldMkLst>
          <pc:docMk/>
          <pc:sldMk cId="4289245598" sldId="1096"/>
        </pc:sldMkLst>
      </pc:sldChg>
      <pc:sldChg chg="add">
        <pc:chgData name="Aizhan Kassymova" userId="S::a.kassymova@satbayev.university::116eda05-19b7-4ab1-b111-75ad639c04ed" providerId="AD" clId="Web-{CEEC78B0-37F5-FDF8-A605-6B175FC53979}" dt="2022-07-21T08:34:38.774" v="71"/>
        <pc:sldMkLst>
          <pc:docMk/>
          <pc:sldMk cId="523262241" sldId="1097"/>
        </pc:sldMkLst>
      </pc:sldChg>
      <pc:sldChg chg="add">
        <pc:chgData name="Aizhan Kassymova" userId="S::a.kassymova@satbayev.university::116eda05-19b7-4ab1-b111-75ad639c04ed" providerId="AD" clId="Web-{CEEC78B0-37F5-FDF8-A605-6B175FC53979}" dt="2022-07-21T08:34:38.852" v="72"/>
        <pc:sldMkLst>
          <pc:docMk/>
          <pc:sldMk cId="1808159661" sldId="1098"/>
        </pc:sldMkLst>
      </pc:sldChg>
      <pc:sldChg chg="add">
        <pc:chgData name="Aizhan Kassymova" userId="S::a.kassymova@satbayev.university::116eda05-19b7-4ab1-b111-75ad639c04ed" providerId="AD" clId="Web-{CEEC78B0-37F5-FDF8-A605-6B175FC53979}" dt="2022-07-21T08:34:38.930" v="73"/>
        <pc:sldMkLst>
          <pc:docMk/>
          <pc:sldMk cId="3976628212" sldId="1099"/>
        </pc:sldMkLst>
      </pc:sldChg>
      <pc:sldChg chg="add">
        <pc:chgData name="Aizhan Kassymova" userId="S::a.kassymova@satbayev.university::116eda05-19b7-4ab1-b111-75ad639c04ed" providerId="AD" clId="Web-{CEEC78B0-37F5-FDF8-A605-6B175FC53979}" dt="2022-07-21T08:34:38.993" v="74"/>
        <pc:sldMkLst>
          <pc:docMk/>
          <pc:sldMk cId="913863411" sldId="1100"/>
        </pc:sldMkLst>
      </pc:sldChg>
      <pc:sldChg chg="add">
        <pc:chgData name="Aizhan Kassymova" userId="S::a.kassymova@satbayev.university::116eda05-19b7-4ab1-b111-75ad639c04ed" providerId="AD" clId="Web-{CEEC78B0-37F5-FDF8-A605-6B175FC53979}" dt="2022-07-21T08:34:39.118" v="75"/>
        <pc:sldMkLst>
          <pc:docMk/>
          <pc:sldMk cId="3284910864" sldId="1101"/>
        </pc:sldMkLst>
      </pc:sldChg>
      <pc:sldChg chg="add">
        <pc:chgData name="Aizhan Kassymova" userId="S::a.kassymova@satbayev.university::116eda05-19b7-4ab1-b111-75ad639c04ed" providerId="AD" clId="Web-{CEEC78B0-37F5-FDF8-A605-6B175FC53979}" dt="2022-07-21T08:34:39.180" v="76"/>
        <pc:sldMkLst>
          <pc:docMk/>
          <pc:sldMk cId="1349607504" sldId="1102"/>
        </pc:sldMkLst>
      </pc:sldChg>
      <pc:sldChg chg="add">
        <pc:chgData name="Aizhan Kassymova" userId="S::a.kassymova@satbayev.university::116eda05-19b7-4ab1-b111-75ad639c04ed" providerId="AD" clId="Web-{CEEC78B0-37F5-FDF8-A605-6B175FC53979}" dt="2022-07-21T08:34:39.243" v="77"/>
        <pc:sldMkLst>
          <pc:docMk/>
          <pc:sldMk cId="772980835" sldId="1103"/>
        </pc:sldMkLst>
      </pc:sldChg>
      <pc:sldChg chg="add">
        <pc:chgData name="Aizhan Kassymova" userId="S::a.kassymova@satbayev.university::116eda05-19b7-4ab1-b111-75ad639c04ed" providerId="AD" clId="Web-{CEEC78B0-37F5-FDF8-A605-6B175FC53979}" dt="2022-07-21T08:34:39.305" v="78"/>
        <pc:sldMkLst>
          <pc:docMk/>
          <pc:sldMk cId="3778346125" sldId="1104"/>
        </pc:sldMkLst>
      </pc:sldChg>
      <pc:sldChg chg="add">
        <pc:chgData name="Aizhan Kassymova" userId="S::a.kassymova@satbayev.university::116eda05-19b7-4ab1-b111-75ad639c04ed" providerId="AD" clId="Web-{CEEC78B0-37F5-FDF8-A605-6B175FC53979}" dt="2022-07-21T08:34:39.368" v="79"/>
        <pc:sldMkLst>
          <pc:docMk/>
          <pc:sldMk cId="322001587" sldId="1105"/>
        </pc:sldMkLst>
      </pc:sldChg>
      <pc:sldChg chg="add">
        <pc:chgData name="Aizhan Kassymova" userId="S::a.kassymova@satbayev.university::116eda05-19b7-4ab1-b111-75ad639c04ed" providerId="AD" clId="Web-{CEEC78B0-37F5-FDF8-A605-6B175FC53979}" dt="2022-07-21T08:34:39.836" v="80"/>
        <pc:sldMkLst>
          <pc:docMk/>
          <pc:sldMk cId="2182359231" sldId="1106"/>
        </pc:sldMkLst>
      </pc:sldChg>
      <pc:sldChg chg="add">
        <pc:chgData name="Aizhan Kassymova" userId="S::a.kassymova@satbayev.university::116eda05-19b7-4ab1-b111-75ad639c04ed" providerId="AD" clId="Web-{CEEC78B0-37F5-FDF8-A605-6B175FC53979}" dt="2022-07-21T08:34:39.915" v="81"/>
        <pc:sldMkLst>
          <pc:docMk/>
          <pc:sldMk cId="2115363033" sldId="1107"/>
        </pc:sldMkLst>
      </pc:sldChg>
      <pc:sldChg chg="add">
        <pc:chgData name="Aizhan Kassymova" userId="S::a.kassymova@satbayev.university::116eda05-19b7-4ab1-b111-75ad639c04ed" providerId="AD" clId="Web-{CEEC78B0-37F5-FDF8-A605-6B175FC53979}" dt="2022-07-21T08:34:39.961" v="82"/>
        <pc:sldMkLst>
          <pc:docMk/>
          <pc:sldMk cId="2297664663" sldId="1108"/>
        </pc:sldMkLst>
      </pc:sldChg>
      <pc:sldChg chg="add">
        <pc:chgData name="Aizhan Kassymova" userId="S::a.kassymova@satbayev.university::116eda05-19b7-4ab1-b111-75ad639c04ed" providerId="AD" clId="Web-{CEEC78B0-37F5-FDF8-A605-6B175FC53979}" dt="2022-07-21T08:34:40.040" v="83"/>
        <pc:sldMkLst>
          <pc:docMk/>
          <pc:sldMk cId="1209334988" sldId="1109"/>
        </pc:sldMkLst>
      </pc:sldChg>
      <pc:sldChg chg="add">
        <pc:chgData name="Aizhan Kassymova" userId="S::a.kassymova@satbayev.university::116eda05-19b7-4ab1-b111-75ad639c04ed" providerId="AD" clId="Web-{CEEC78B0-37F5-FDF8-A605-6B175FC53979}" dt="2022-07-21T08:34:40.555" v="84"/>
        <pc:sldMkLst>
          <pc:docMk/>
          <pc:sldMk cId="596309804" sldId="1110"/>
        </pc:sldMkLst>
      </pc:sldChg>
      <pc:sldChg chg="add">
        <pc:chgData name="Aizhan Kassymova" userId="S::a.kassymova@satbayev.university::116eda05-19b7-4ab1-b111-75ad639c04ed" providerId="AD" clId="Web-{CEEC78B0-37F5-FDF8-A605-6B175FC53979}" dt="2022-07-21T08:34:40.977" v="85"/>
        <pc:sldMkLst>
          <pc:docMk/>
          <pc:sldMk cId="3381831678" sldId="1111"/>
        </pc:sldMkLst>
      </pc:sldChg>
      <pc:sldChg chg="modSp add">
        <pc:chgData name="Aizhan Kassymova" userId="S::a.kassymova@satbayev.university::116eda05-19b7-4ab1-b111-75ad639c04ed" providerId="AD" clId="Web-{CEEC78B0-37F5-FDF8-A605-6B175FC53979}" dt="2022-07-21T08:46:55.085" v="304" actId="20577"/>
        <pc:sldMkLst>
          <pc:docMk/>
          <pc:sldMk cId="2720633737" sldId="1112"/>
        </pc:sldMkLst>
        <pc:spChg chg="mod">
          <ac:chgData name="Aizhan Kassymova" userId="S::a.kassymova@satbayev.university::116eda05-19b7-4ab1-b111-75ad639c04ed" providerId="AD" clId="Web-{CEEC78B0-37F5-FDF8-A605-6B175FC53979}" dt="2022-07-21T08:46:55.085" v="304" actId="20577"/>
          <ac:spMkLst>
            <pc:docMk/>
            <pc:sldMk cId="2720633737" sldId="1112"/>
            <ac:spMk id="9" creationId="{247BCAC2-4B0D-C24F-A1AA-5CFB26132E0B}"/>
          </ac:spMkLst>
        </pc:spChg>
      </pc:sldChg>
      <pc:sldChg chg="addSp delSp modSp add">
        <pc:chgData name="Aizhan Kassymova" userId="S::a.kassymova@satbayev.university::116eda05-19b7-4ab1-b111-75ad639c04ed" providerId="AD" clId="Web-{CEEC78B0-37F5-FDF8-A605-6B175FC53979}" dt="2022-07-21T08:46:23.975" v="303"/>
        <pc:sldMkLst>
          <pc:docMk/>
          <pc:sldMk cId="3491443387" sldId="1113"/>
        </pc:sldMkLst>
        <pc:spChg chg="add mod">
          <ac:chgData name="Aizhan Kassymova" userId="S::a.kassymova@satbayev.university::116eda05-19b7-4ab1-b111-75ad639c04ed" providerId="AD" clId="Web-{CEEC78B0-37F5-FDF8-A605-6B175FC53979}" dt="2022-07-21T08:42:17.605" v="232" actId="1076"/>
          <ac:spMkLst>
            <pc:docMk/>
            <pc:sldMk cId="3491443387" sldId="1113"/>
            <ac:spMk id="3" creationId="{432BD8CF-0446-A6BF-B341-D4A1838BAB0D}"/>
          </ac:spMkLst>
        </pc:spChg>
        <pc:spChg chg="add mod">
          <ac:chgData name="Aizhan Kassymova" userId="S::a.kassymova@satbayev.university::116eda05-19b7-4ab1-b111-75ad639c04ed" providerId="AD" clId="Web-{CEEC78B0-37F5-FDF8-A605-6B175FC53979}" dt="2022-07-21T08:42:25.856" v="235" actId="1076"/>
          <ac:spMkLst>
            <pc:docMk/>
            <pc:sldMk cId="3491443387" sldId="1113"/>
            <ac:spMk id="5" creationId="{460C832F-F7E5-CBB9-4B23-05348ACB1A3B}"/>
          </ac:spMkLst>
        </pc:spChg>
        <pc:spChg chg="add mod">
          <ac:chgData name="Aizhan Kassymova" userId="S::a.kassymova@satbayev.university::116eda05-19b7-4ab1-b111-75ad639c04ed" providerId="AD" clId="Web-{CEEC78B0-37F5-FDF8-A605-6B175FC53979}" dt="2022-07-21T08:42:34.872" v="238" actId="1076"/>
          <ac:spMkLst>
            <pc:docMk/>
            <pc:sldMk cId="3491443387" sldId="1113"/>
            <ac:spMk id="7" creationId="{B0741B81-9B79-ECC6-60B2-85DB80673436}"/>
          </ac:spMkLst>
        </pc:spChg>
        <pc:spChg chg="mod">
          <ac:chgData name="Aizhan Kassymova" userId="S::a.kassymova@satbayev.university::116eda05-19b7-4ab1-b111-75ad639c04ed" providerId="AD" clId="Web-{CEEC78B0-37F5-FDF8-A605-6B175FC53979}" dt="2022-07-21T08:41:48.385" v="201" actId="20577"/>
          <ac:spMkLst>
            <pc:docMk/>
            <pc:sldMk cId="3491443387" sldId="1113"/>
            <ac:spMk id="8" creationId="{21810D1F-B21D-4B49-9104-1DDE54C093AE}"/>
          </ac:spMkLst>
        </pc:spChg>
        <pc:spChg chg="mod">
          <ac:chgData name="Aizhan Kassymova" userId="S::a.kassymova@satbayev.university::116eda05-19b7-4ab1-b111-75ad639c04ed" providerId="AD" clId="Web-{CEEC78B0-37F5-FDF8-A605-6B175FC53979}" dt="2022-07-21T08:39:18.973" v="134" actId="20577"/>
          <ac:spMkLst>
            <pc:docMk/>
            <pc:sldMk cId="3491443387" sldId="1113"/>
            <ac:spMk id="9" creationId="{247BCAC2-4B0D-C24F-A1AA-5CFB26132E0B}"/>
          </ac:spMkLst>
        </pc:spChg>
        <pc:spChg chg="add mod">
          <ac:chgData name="Aizhan Kassymova" userId="S::a.kassymova@satbayev.university::116eda05-19b7-4ab1-b111-75ad639c04ed" providerId="AD" clId="Web-{CEEC78B0-37F5-FDF8-A605-6B175FC53979}" dt="2022-07-21T08:43:31.905" v="241" actId="1076"/>
          <ac:spMkLst>
            <pc:docMk/>
            <pc:sldMk cId="3491443387" sldId="1113"/>
            <ac:spMk id="11" creationId="{94897698-D9C5-B076-611B-3CF49DC6AB98}"/>
          </ac:spMkLst>
        </pc:spChg>
        <pc:spChg chg="add mod">
          <ac:chgData name="Aizhan Kassymova" userId="S::a.kassymova@satbayev.university::116eda05-19b7-4ab1-b111-75ad639c04ed" providerId="AD" clId="Web-{CEEC78B0-37F5-FDF8-A605-6B175FC53979}" dt="2022-07-21T08:43:41.359" v="244" actId="1076"/>
          <ac:spMkLst>
            <pc:docMk/>
            <pc:sldMk cId="3491443387" sldId="1113"/>
            <ac:spMk id="13" creationId="{387FCD22-A9D1-3C28-F6F0-FBA4B1B0325C}"/>
          </ac:spMkLst>
        </pc:spChg>
        <pc:spChg chg="add mod">
          <ac:chgData name="Aizhan Kassymova" userId="S::a.kassymova@satbayev.university::116eda05-19b7-4ab1-b111-75ad639c04ed" providerId="AD" clId="Web-{CEEC78B0-37F5-FDF8-A605-6B175FC53979}" dt="2022-07-21T08:44:58.206" v="280" actId="1076"/>
          <ac:spMkLst>
            <pc:docMk/>
            <pc:sldMk cId="3491443387" sldId="1113"/>
            <ac:spMk id="24" creationId="{762738DB-E539-7C8B-C956-785A8E8D20C8}"/>
          </ac:spMkLst>
        </pc:spChg>
        <pc:spChg chg="add mod">
          <ac:chgData name="Aizhan Kassymova" userId="S::a.kassymova@satbayev.university::116eda05-19b7-4ab1-b111-75ad639c04ed" providerId="AD" clId="Web-{CEEC78B0-37F5-FDF8-A605-6B175FC53979}" dt="2022-07-21T08:45:09.847" v="283" actId="1076"/>
          <ac:spMkLst>
            <pc:docMk/>
            <pc:sldMk cId="3491443387" sldId="1113"/>
            <ac:spMk id="26" creationId="{A4211B46-21F8-0B0B-8BB2-3871192F3E3A}"/>
          </ac:spMkLst>
        </pc:spChg>
        <pc:spChg chg="add">
          <ac:chgData name="Aizhan Kassymova" userId="S::a.kassymova@satbayev.university::116eda05-19b7-4ab1-b111-75ad639c04ed" providerId="AD" clId="Web-{CEEC78B0-37F5-FDF8-A605-6B175FC53979}" dt="2022-07-21T08:46:23.975" v="303"/>
          <ac:spMkLst>
            <pc:docMk/>
            <pc:sldMk cId="3491443387" sldId="1113"/>
            <ac:spMk id="28" creationId="{CDDF623D-D428-B7B9-2E05-D2F9EBCF2D7C}"/>
          </ac:spMkLst>
        </pc:spChg>
        <pc:spChg chg="del">
          <ac:chgData name="Aizhan Kassymova" userId="S::a.kassymova@satbayev.university::116eda05-19b7-4ab1-b111-75ad639c04ed" providerId="AD" clId="Web-{CEEC78B0-37F5-FDF8-A605-6B175FC53979}" dt="2022-07-21T08:46:22.975" v="302"/>
          <ac:spMkLst>
            <pc:docMk/>
            <pc:sldMk cId="3491443387" sldId="1113"/>
            <ac:spMk id="221" creationId="{949759AD-1D73-0346-A427-7818B3333AA2}"/>
          </ac:spMkLst>
        </pc:spChg>
        <pc:spChg chg="mod">
          <ac:chgData name="Aizhan Kassymova" userId="S::a.kassymova@satbayev.university::116eda05-19b7-4ab1-b111-75ad639c04ed" providerId="AD" clId="Web-{CEEC78B0-37F5-FDF8-A605-6B175FC53979}" dt="2022-07-21T08:46:11.959" v="301" actId="20577"/>
          <ac:spMkLst>
            <pc:docMk/>
            <pc:sldMk cId="3491443387" sldId="1113"/>
            <ac:spMk id="434" creationId="{41250870-CE47-A94F-91C6-42B94321E1E7}"/>
          </ac:spMkLst>
        </pc:spChg>
        <pc:spChg chg="mod">
          <ac:chgData name="Aizhan Kassymova" userId="S::a.kassymova@satbayev.university::116eda05-19b7-4ab1-b111-75ad639c04ed" providerId="AD" clId="Web-{CEEC78B0-37F5-FDF8-A605-6B175FC53979}" dt="2022-07-21T08:45:52.645" v="295" actId="1076"/>
          <ac:spMkLst>
            <pc:docMk/>
            <pc:sldMk cId="3491443387" sldId="1113"/>
            <ac:spMk id="437" creationId="{F20D1BFA-9817-D84B-AAED-9E047761E91E}"/>
          </ac:spMkLst>
        </pc:spChg>
        <pc:spChg chg="del">
          <ac:chgData name="Aizhan Kassymova" userId="S::a.kassymova@satbayev.university::116eda05-19b7-4ab1-b111-75ad639c04ed" providerId="AD" clId="Web-{CEEC78B0-37F5-FDF8-A605-6B175FC53979}" dt="2022-07-21T08:43:25.499" v="239"/>
          <ac:spMkLst>
            <pc:docMk/>
            <pc:sldMk cId="3491443387" sldId="1113"/>
            <ac:spMk id="467" creationId="{3C6A79A8-1567-FD40-9962-83B61094D5B0}"/>
          </ac:spMkLst>
        </pc:spChg>
        <pc:spChg chg="del">
          <ac:chgData name="Aizhan Kassymova" userId="S::a.kassymova@satbayev.university::116eda05-19b7-4ab1-b111-75ad639c04ed" providerId="AD" clId="Web-{CEEC78B0-37F5-FDF8-A605-6B175FC53979}" dt="2022-07-21T08:43:34.749" v="242"/>
          <ac:spMkLst>
            <pc:docMk/>
            <pc:sldMk cId="3491443387" sldId="1113"/>
            <ac:spMk id="472" creationId="{4630A927-61B1-794F-B5F8-8FE57CCE3DDD}"/>
          </ac:spMkLst>
        </pc:spChg>
        <pc:spChg chg="del">
          <ac:chgData name="Aizhan Kassymova" userId="S::a.kassymova@satbayev.university::116eda05-19b7-4ab1-b111-75ad639c04ed" providerId="AD" clId="Web-{CEEC78B0-37F5-FDF8-A605-6B175FC53979}" dt="2022-07-21T08:42:28.418" v="236"/>
          <ac:spMkLst>
            <pc:docMk/>
            <pc:sldMk cId="3491443387" sldId="1113"/>
            <ac:spMk id="477" creationId="{DDD55D7A-2C9E-A146-81FE-681A98F3F801}"/>
          </ac:spMkLst>
        </pc:spChg>
        <pc:spChg chg="del">
          <ac:chgData name="Aizhan Kassymova" userId="S::a.kassymova@satbayev.university::116eda05-19b7-4ab1-b111-75ad639c04ed" providerId="AD" clId="Web-{CEEC78B0-37F5-FDF8-A605-6B175FC53979}" dt="2022-07-21T08:42:19.605" v="233"/>
          <ac:spMkLst>
            <pc:docMk/>
            <pc:sldMk cId="3491443387" sldId="1113"/>
            <ac:spMk id="482" creationId="{941C260D-0416-B942-8EC7-39E82157676F}"/>
          </ac:spMkLst>
        </pc:spChg>
        <pc:spChg chg="del">
          <ac:chgData name="Aizhan Kassymova" userId="S::a.kassymova@satbayev.university::116eda05-19b7-4ab1-b111-75ad639c04ed" providerId="AD" clId="Web-{CEEC78B0-37F5-FDF8-A605-6B175FC53979}" dt="2022-07-21T08:42:12.293" v="230"/>
          <ac:spMkLst>
            <pc:docMk/>
            <pc:sldMk cId="3491443387" sldId="1113"/>
            <ac:spMk id="487" creationId="{F3AA3464-AD31-9B4B-A076-587DC96DE069}"/>
          </ac:spMkLst>
        </pc:spChg>
        <pc:spChg chg="mod">
          <ac:chgData name="Aizhan Kassymova" userId="S::a.kassymova@satbayev.university::116eda05-19b7-4ab1-b111-75ad639c04ed" providerId="AD" clId="Web-{CEEC78B0-37F5-FDF8-A605-6B175FC53979}" dt="2022-07-21T08:42:08.589" v="229" actId="1076"/>
          <ac:spMkLst>
            <pc:docMk/>
            <pc:sldMk cId="3491443387" sldId="1113"/>
            <ac:spMk id="492" creationId="{05F0290A-395C-4C46-87E1-FADC8794D671}"/>
          </ac:spMkLst>
        </pc:spChg>
        <pc:spChg chg="mod">
          <ac:chgData name="Aizhan Kassymova" userId="S::a.kassymova@satbayev.university::116eda05-19b7-4ab1-b111-75ad639c04ed" providerId="AD" clId="Web-{CEEC78B0-37F5-FDF8-A605-6B175FC53979}" dt="2022-07-21T08:44:45.002" v="277" actId="1076"/>
          <ac:spMkLst>
            <pc:docMk/>
            <pc:sldMk cId="3491443387" sldId="1113"/>
            <ac:spMk id="502" creationId="{6724E005-ABDA-2D4B-8176-871B891BA5F6}"/>
          </ac:spMkLst>
        </pc:spChg>
        <pc:spChg chg="del">
          <ac:chgData name="Aizhan Kassymova" userId="S::a.kassymova@satbayev.university::116eda05-19b7-4ab1-b111-75ad639c04ed" providerId="AD" clId="Web-{CEEC78B0-37F5-FDF8-A605-6B175FC53979}" dt="2022-07-21T08:44:53.331" v="279"/>
          <ac:spMkLst>
            <pc:docMk/>
            <pc:sldMk cId="3491443387" sldId="1113"/>
            <ac:spMk id="517" creationId="{D2A4573A-250B-6A45-8C10-896845686927}"/>
          </ac:spMkLst>
        </pc:spChg>
        <pc:spChg chg="del">
          <ac:chgData name="Aizhan Kassymova" userId="S::a.kassymova@satbayev.university::116eda05-19b7-4ab1-b111-75ad639c04ed" providerId="AD" clId="Web-{CEEC78B0-37F5-FDF8-A605-6B175FC53979}" dt="2022-07-21T08:45:02.284" v="281"/>
          <ac:spMkLst>
            <pc:docMk/>
            <pc:sldMk cId="3491443387" sldId="1113"/>
            <ac:spMk id="532" creationId="{0F59B7E1-B7F5-BB4A-BBE3-B5F7809DD247}"/>
          </ac:spMkLst>
        </pc:spChg>
      </pc:sldChg>
      <pc:sldChg chg="add del">
        <pc:chgData name="Aizhan Kassymova" userId="S::a.kassymova@satbayev.university::116eda05-19b7-4ab1-b111-75ad639c04ed" providerId="AD" clId="Web-{CEEC78B0-37F5-FDF8-A605-6B175FC53979}" dt="2022-07-21T08:35:45.777" v="105"/>
        <pc:sldMkLst>
          <pc:docMk/>
          <pc:sldMk cId="2228117109" sldId="1114"/>
        </pc:sldMkLst>
      </pc:sldChg>
      <pc:sldChg chg="modSp new">
        <pc:chgData name="Aizhan Kassymova" userId="S::a.kassymova@satbayev.university::116eda05-19b7-4ab1-b111-75ad639c04ed" providerId="AD" clId="Web-{CEEC78B0-37F5-FDF8-A605-6B175FC53979}" dt="2022-07-21T08:35:54.652" v="109" actId="20577"/>
        <pc:sldMkLst>
          <pc:docMk/>
          <pc:sldMk cId="2307654960" sldId="1115"/>
        </pc:sldMkLst>
        <pc:spChg chg="mod">
          <ac:chgData name="Aizhan Kassymova" userId="S::a.kassymova@satbayev.university::116eda05-19b7-4ab1-b111-75ad639c04ed" providerId="AD" clId="Web-{CEEC78B0-37F5-FDF8-A605-6B175FC53979}" dt="2022-07-21T08:35:54.652" v="109" actId="20577"/>
          <ac:spMkLst>
            <pc:docMk/>
            <pc:sldMk cId="2307654960" sldId="1115"/>
            <ac:spMk id="2" creationId="{E1D8C0D8-779C-A7DC-1455-5CE24E0E00C9}"/>
          </ac:spMkLst>
        </pc:spChg>
      </pc:sldChg>
      <pc:sldChg chg="del">
        <pc:chgData name="Aizhan Kassymova" userId="S::a.kassymova@satbayev.university::116eda05-19b7-4ab1-b111-75ad639c04ed" providerId="AD" clId="Web-{CEEC78B0-37F5-FDF8-A605-6B175FC53979}" dt="2022-07-21T08:32:45.691" v="32"/>
        <pc:sldMkLst>
          <pc:docMk/>
          <pc:sldMk cId="3328518594" sldId="1162"/>
        </pc:sldMkLst>
      </pc:sldChg>
      <pc:sldChg chg="del">
        <pc:chgData name="Aizhan Kassymova" userId="S::a.kassymova@satbayev.university::116eda05-19b7-4ab1-b111-75ad639c04ed" providerId="AD" clId="Web-{CEEC78B0-37F5-FDF8-A605-6B175FC53979}" dt="2022-07-21T08:32:46.754" v="33"/>
        <pc:sldMkLst>
          <pc:docMk/>
          <pc:sldMk cId="3081174506" sldId="1163"/>
        </pc:sldMkLst>
      </pc:sldChg>
      <pc:sldChg chg="del">
        <pc:chgData name="Aizhan Kassymova" userId="S::a.kassymova@satbayev.university::116eda05-19b7-4ab1-b111-75ad639c04ed" providerId="AD" clId="Web-{CEEC78B0-37F5-FDF8-A605-6B175FC53979}" dt="2022-07-21T08:32:48.160" v="34"/>
        <pc:sldMkLst>
          <pc:docMk/>
          <pc:sldMk cId="3055900667" sldId="1164"/>
        </pc:sldMkLst>
      </pc:sldChg>
      <pc:sldChg chg="del">
        <pc:chgData name="Aizhan Kassymova" userId="S::a.kassymova@satbayev.university::116eda05-19b7-4ab1-b111-75ad639c04ed" providerId="AD" clId="Web-{CEEC78B0-37F5-FDF8-A605-6B175FC53979}" dt="2022-07-21T08:32:48.769" v="35"/>
        <pc:sldMkLst>
          <pc:docMk/>
          <pc:sldMk cId="1821891346" sldId="1165"/>
        </pc:sldMkLst>
      </pc:sldChg>
      <pc:sldChg chg="del">
        <pc:chgData name="Aizhan Kassymova" userId="S::a.kassymova@satbayev.university::116eda05-19b7-4ab1-b111-75ad639c04ed" providerId="AD" clId="Web-{CEEC78B0-37F5-FDF8-A605-6B175FC53979}" dt="2022-07-21T08:32:49.691" v="36"/>
        <pc:sldMkLst>
          <pc:docMk/>
          <pc:sldMk cId="1692208329" sldId="1166"/>
        </pc:sldMkLst>
      </pc:sldChg>
      <pc:sldChg chg="del">
        <pc:chgData name="Aizhan Kassymova" userId="S::a.kassymova@satbayev.university::116eda05-19b7-4ab1-b111-75ad639c04ed" providerId="AD" clId="Web-{CEEC78B0-37F5-FDF8-A605-6B175FC53979}" dt="2022-07-21T08:32:51.191" v="37"/>
        <pc:sldMkLst>
          <pc:docMk/>
          <pc:sldMk cId="397073794" sldId="1167"/>
        </pc:sldMkLst>
      </pc:sldChg>
      <pc:sldChg chg="del">
        <pc:chgData name="Aizhan Kassymova" userId="S::a.kassymova@satbayev.university::116eda05-19b7-4ab1-b111-75ad639c04ed" providerId="AD" clId="Web-{CEEC78B0-37F5-FDF8-A605-6B175FC53979}" dt="2022-07-21T08:32:51.973" v="38"/>
        <pc:sldMkLst>
          <pc:docMk/>
          <pc:sldMk cId="2306501715" sldId="1168"/>
        </pc:sldMkLst>
      </pc:sldChg>
      <pc:sldChg chg="del">
        <pc:chgData name="Aizhan Kassymova" userId="S::a.kassymova@satbayev.university::116eda05-19b7-4ab1-b111-75ad639c04ed" providerId="AD" clId="Web-{CEEC78B0-37F5-FDF8-A605-6B175FC53979}" dt="2022-07-21T08:32:52.973" v="39"/>
        <pc:sldMkLst>
          <pc:docMk/>
          <pc:sldMk cId="811476487" sldId="1169"/>
        </pc:sldMkLst>
      </pc:sldChg>
      <pc:sldChg chg="del">
        <pc:chgData name="Aizhan Kassymova" userId="S::a.kassymova@satbayev.university::116eda05-19b7-4ab1-b111-75ad639c04ed" providerId="AD" clId="Web-{CEEC78B0-37F5-FDF8-A605-6B175FC53979}" dt="2022-07-21T08:32:56.754" v="45"/>
        <pc:sldMkLst>
          <pc:docMk/>
          <pc:sldMk cId="511336183" sldId="1170"/>
        </pc:sldMkLst>
      </pc:sldChg>
      <pc:sldChg chg="del">
        <pc:chgData name="Aizhan Kassymova" userId="S::a.kassymova@satbayev.university::116eda05-19b7-4ab1-b111-75ad639c04ed" providerId="AD" clId="Web-{CEEC78B0-37F5-FDF8-A605-6B175FC53979}" dt="2022-07-21T08:32:52.988" v="40"/>
        <pc:sldMkLst>
          <pc:docMk/>
          <pc:sldMk cId="3814211440" sldId="1171"/>
        </pc:sldMkLst>
      </pc:sldChg>
      <pc:sldChg chg="del">
        <pc:chgData name="Aizhan Kassymova" userId="S::a.kassymova@satbayev.university::116eda05-19b7-4ab1-b111-75ad639c04ed" providerId="AD" clId="Web-{CEEC78B0-37F5-FDF8-A605-6B175FC53979}" dt="2022-07-21T08:32:53.817" v="41"/>
        <pc:sldMkLst>
          <pc:docMk/>
          <pc:sldMk cId="2885702084" sldId="1172"/>
        </pc:sldMkLst>
      </pc:sldChg>
      <pc:sldChg chg="del">
        <pc:chgData name="Aizhan Kassymova" userId="S::a.kassymova@satbayev.university::116eda05-19b7-4ab1-b111-75ad639c04ed" providerId="AD" clId="Web-{CEEC78B0-37F5-FDF8-A605-6B175FC53979}" dt="2022-07-21T08:32:54.473" v="42"/>
        <pc:sldMkLst>
          <pc:docMk/>
          <pc:sldMk cId="1781887903" sldId="1173"/>
        </pc:sldMkLst>
      </pc:sldChg>
      <pc:sldChg chg="del">
        <pc:chgData name="Aizhan Kassymova" userId="S::a.kassymova@satbayev.university::116eda05-19b7-4ab1-b111-75ad639c04ed" providerId="AD" clId="Web-{CEEC78B0-37F5-FDF8-A605-6B175FC53979}" dt="2022-07-21T08:32:55.504" v="43"/>
        <pc:sldMkLst>
          <pc:docMk/>
          <pc:sldMk cId="524292350" sldId="1174"/>
        </pc:sldMkLst>
      </pc:sldChg>
      <pc:sldMasterChg chg="add addSldLayout">
        <pc:chgData name="Aizhan Kassymova" userId="S::a.kassymova@satbayev.university::116eda05-19b7-4ab1-b111-75ad639c04ed" providerId="AD" clId="Web-{CEEC78B0-37F5-FDF8-A605-6B175FC53979}" dt="2022-07-21T08:34:36.633" v="63"/>
        <pc:sldMasterMkLst>
          <pc:docMk/>
          <pc:sldMasterMk cId="2775165307" sldId="2147483648"/>
        </pc:sldMasterMkLst>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33936558" sldId="2147483649"/>
          </pc:sldLayoutMkLst>
        </pc:sldLayoutChg>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1878446113" sldId="2147483650"/>
          </pc:sldLayoutMkLst>
        </pc:sldLayoutChg>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1273958200" sldId="2147483652"/>
          </pc:sldLayoutMkLst>
        </pc:sldLayoutChg>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3762131626" sldId="2147483654"/>
          </pc:sldLayoutMkLst>
        </pc:sldLayoutChg>
      </pc:sldMasterChg>
    </pc:docChg>
  </pc:docChgLst>
  <pc:docChgLst>
    <pc:chgData name="Aizhan Kassymova" userId="S::a.kassymova@satbayev.university::116eda05-19b7-4ab1-b111-75ad639c04ed" providerId="AD" clId="Web-{CA7C257D-C8E4-7B75-2F82-DADEA083D8FC}"/>
    <pc:docChg chg="modSld">
      <pc:chgData name="Aizhan Kassymova" userId="S::a.kassymova@satbayev.university::116eda05-19b7-4ab1-b111-75ad639c04ed" providerId="AD" clId="Web-{CA7C257D-C8E4-7B75-2F82-DADEA083D8FC}" dt="2022-07-15T15:59:47.669" v="38"/>
      <pc:docMkLst>
        <pc:docMk/>
      </pc:docMkLst>
      <pc:sldChg chg="modNotes">
        <pc:chgData name="Aizhan Kassymova" userId="S::a.kassymova@satbayev.university::116eda05-19b7-4ab1-b111-75ad639c04ed" providerId="AD" clId="Web-{CA7C257D-C8E4-7B75-2F82-DADEA083D8FC}" dt="2022-07-15T15:59:47.669" v="38"/>
        <pc:sldMkLst>
          <pc:docMk/>
          <pc:sldMk cId="2628641788" sldId="1010"/>
        </pc:sldMkLst>
      </pc:sldChg>
      <pc:sldChg chg="modNotes">
        <pc:chgData name="Aizhan Kassymova" userId="S::a.kassymova@satbayev.university::116eda05-19b7-4ab1-b111-75ad639c04ed" providerId="AD" clId="Web-{CA7C257D-C8E4-7B75-2F82-DADEA083D8FC}" dt="2022-07-15T15:57:35.069" v="31"/>
        <pc:sldMkLst>
          <pc:docMk/>
          <pc:sldMk cId="4140032516" sldId="1011"/>
        </pc:sldMkLst>
      </pc:sldChg>
    </pc:docChg>
  </pc:docChgLst>
  <pc:docChgLst>
    <pc:chgData name="Aizhan Kassymova" userId="116eda05-19b7-4ab1-b111-75ad639c04ed" providerId="ADAL" clId="{481AF113-4C93-4F4A-9E62-C6ADB38EE59E}"/>
    <pc:docChg chg="undo custSel addSld delSld modSld delMainMaster">
      <pc:chgData name="Aizhan Kassymova" userId="116eda05-19b7-4ab1-b111-75ad639c04ed" providerId="ADAL" clId="{481AF113-4C93-4F4A-9E62-C6ADB38EE59E}" dt="2022-07-19T17:39:06.200" v="7411" actId="2696"/>
      <pc:docMkLst>
        <pc:docMk/>
      </pc:docMkLst>
      <pc:sldChg chg="modSp mod">
        <pc:chgData name="Aizhan Kassymova" userId="116eda05-19b7-4ab1-b111-75ad639c04ed" providerId="ADAL" clId="{481AF113-4C93-4F4A-9E62-C6ADB38EE59E}" dt="2022-07-16T07:44:20.694" v="23" actId="255"/>
        <pc:sldMkLst>
          <pc:docMk/>
          <pc:sldMk cId="618695574" sldId="256"/>
        </pc:sldMkLst>
        <pc:spChg chg="mod">
          <ac:chgData name="Aizhan Kassymova" userId="116eda05-19b7-4ab1-b111-75ad639c04ed" providerId="ADAL" clId="{481AF113-4C93-4F4A-9E62-C6ADB38EE59E}" dt="2022-07-16T07:44:20.694" v="23" actId="255"/>
          <ac:spMkLst>
            <pc:docMk/>
            <pc:sldMk cId="618695574" sldId="256"/>
            <ac:spMk id="2" creationId="{DE9F32F8-75B0-5A0E-5B02-750E4F25B5F1}"/>
          </ac:spMkLst>
        </pc:spChg>
      </pc:sldChg>
      <pc:sldChg chg="del">
        <pc:chgData name="Aizhan Kassymova" userId="116eda05-19b7-4ab1-b111-75ad639c04ed" providerId="ADAL" clId="{481AF113-4C93-4F4A-9E62-C6ADB38EE59E}" dt="2022-07-16T07:48:38.911" v="86" actId="2696"/>
        <pc:sldMkLst>
          <pc:docMk/>
          <pc:sldMk cId="3878279891" sldId="415"/>
        </pc:sldMkLst>
      </pc:sldChg>
      <pc:sldChg chg="modSp mod modNotesTx">
        <pc:chgData name="Aizhan Kassymova" userId="116eda05-19b7-4ab1-b111-75ad639c04ed" providerId="ADAL" clId="{481AF113-4C93-4F4A-9E62-C6ADB38EE59E}" dt="2022-07-16T08:23:27.707" v="131" actId="20577"/>
        <pc:sldMkLst>
          <pc:docMk/>
          <pc:sldMk cId="3896205319" sldId="973"/>
        </pc:sldMkLst>
        <pc:spChg chg="mod">
          <ac:chgData name="Aizhan Kassymova" userId="116eda05-19b7-4ab1-b111-75ad639c04ed" providerId="ADAL" clId="{481AF113-4C93-4F4A-9E62-C6ADB38EE59E}" dt="2022-07-16T07:45:47.259" v="41" actId="20577"/>
          <ac:spMkLst>
            <pc:docMk/>
            <pc:sldMk cId="3896205319" sldId="973"/>
            <ac:spMk id="3" creationId="{3442F0EB-D236-E592-A42B-8E35B6662FAD}"/>
          </ac:spMkLst>
        </pc:spChg>
      </pc:sldChg>
      <pc:sldChg chg="del">
        <pc:chgData name="Aizhan Kassymova" userId="116eda05-19b7-4ab1-b111-75ad639c04ed" providerId="ADAL" clId="{481AF113-4C93-4F4A-9E62-C6ADB38EE59E}" dt="2022-07-16T07:48:34.876" v="79" actId="2696"/>
        <pc:sldMkLst>
          <pc:docMk/>
          <pc:sldMk cId="3559371383" sldId="993"/>
        </pc:sldMkLst>
      </pc:sldChg>
      <pc:sldChg chg="del">
        <pc:chgData name="Aizhan Kassymova" userId="116eda05-19b7-4ab1-b111-75ad639c04ed" providerId="ADAL" clId="{481AF113-4C93-4F4A-9E62-C6ADB38EE59E}" dt="2022-07-16T07:48:34.183" v="78" actId="2696"/>
        <pc:sldMkLst>
          <pc:docMk/>
          <pc:sldMk cId="3215806968" sldId="994"/>
        </pc:sldMkLst>
      </pc:sldChg>
      <pc:sldChg chg="del">
        <pc:chgData name="Aizhan Kassymova" userId="116eda05-19b7-4ab1-b111-75ad639c04ed" providerId="ADAL" clId="{481AF113-4C93-4F4A-9E62-C6ADB38EE59E}" dt="2022-07-16T07:48:33.582" v="77" actId="2696"/>
        <pc:sldMkLst>
          <pc:docMk/>
          <pc:sldMk cId="519445649" sldId="995"/>
        </pc:sldMkLst>
      </pc:sldChg>
      <pc:sldChg chg="del">
        <pc:chgData name="Aizhan Kassymova" userId="116eda05-19b7-4ab1-b111-75ad639c04ed" providerId="ADAL" clId="{481AF113-4C93-4F4A-9E62-C6ADB38EE59E}" dt="2022-07-16T07:48:32.440" v="75" actId="2696"/>
        <pc:sldMkLst>
          <pc:docMk/>
          <pc:sldMk cId="1724717735" sldId="996"/>
        </pc:sldMkLst>
      </pc:sldChg>
      <pc:sldChg chg="del">
        <pc:chgData name="Aizhan Kassymova" userId="116eda05-19b7-4ab1-b111-75ad639c04ed" providerId="ADAL" clId="{481AF113-4C93-4F4A-9E62-C6ADB38EE59E}" dt="2022-07-16T07:48:32.985" v="76" actId="2696"/>
        <pc:sldMkLst>
          <pc:docMk/>
          <pc:sldMk cId="396709274" sldId="998"/>
        </pc:sldMkLst>
      </pc:sldChg>
      <pc:sldChg chg="del">
        <pc:chgData name="Aizhan Kassymova" userId="116eda05-19b7-4ab1-b111-75ad639c04ed" providerId="ADAL" clId="{481AF113-4C93-4F4A-9E62-C6ADB38EE59E}" dt="2022-07-16T07:48:31.908" v="74" actId="2696"/>
        <pc:sldMkLst>
          <pc:docMk/>
          <pc:sldMk cId="2473510013" sldId="1002"/>
        </pc:sldMkLst>
      </pc:sldChg>
      <pc:sldChg chg="del">
        <pc:chgData name="Aizhan Kassymova" userId="116eda05-19b7-4ab1-b111-75ad639c04ed" providerId="ADAL" clId="{481AF113-4C93-4F4A-9E62-C6ADB38EE59E}" dt="2022-07-16T07:48:31.348" v="73" actId="2696"/>
        <pc:sldMkLst>
          <pc:docMk/>
          <pc:sldMk cId="1806603704" sldId="1003"/>
        </pc:sldMkLst>
      </pc:sldChg>
      <pc:sldChg chg="del">
        <pc:chgData name="Aizhan Kassymova" userId="116eda05-19b7-4ab1-b111-75ad639c04ed" providerId="ADAL" clId="{481AF113-4C93-4F4A-9E62-C6ADB38EE59E}" dt="2022-07-16T07:48:30.714" v="72" actId="2696"/>
        <pc:sldMkLst>
          <pc:docMk/>
          <pc:sldMk cId="1361521299" sldId="1004"/>
        </pc:sldMkLst>
      </pc:sldChg>
      <pc:sldChg chg="del">
        <pc:chgData name="Aizhan Kassymova" userId="116eda05-19b7-4ab1-b111-75ad639c04ed" providerId="ADAL" clId="{481AF113-4C93-4F4A-9E62-C6ADB38EE59E}" dt="2022-07-16T07:48:43.164" v="91" actId="2696"/>
        <pc:sldMkLst>
          <pc:docMk/>
          <pc:sldMk cId="4011593193" sldId="1005"/>
        </pc:sldMkLst>
      </pc:sldChg>
      <pc:sldChg chg="del">
        <pc:chgData name="Aizhan Kassymova" userId="116eda05-19b7-4ab1-b111-75ad639c04ed" providerId="ADAL" clId="{481AF113-4C93-4F4A-9E62-C6ADB38EE59E}" dt="2022-07-16T07:48:42.545" v="90" actId="2696"/>
        <pc:sldMkLst>
          <pc:docMk/>
          <pc:sldMk cId="421856067" sldId="1006"/>
        </pc:sldMkLst>
      </pc:sldChg>
      <pc:sldChg chg="del">
        <pc:chgData name="Aizhan Kassymova" userId="116eda05-19b7-4ab1-b111-75ad639c04ed" providerId="ADAL" clId="{481AF113-4C93-4F4A-9E62-C6ADB38EE59E}" dt="2022-07-16T07:48:41.883" v="89" actId="2696"/>
        <pc:sldMkLst>
          <pc:docMk/>
          <pc:sldMk cId="2199283685" sldId="1007"/>
        </pc:sldMkLst>
      </pc:sldChg>
      <pc:sldChg chg="del">
        <pc:chgData name="Aizhan Kassymova" userId="116eda05-19b7-4ab1-b111-75ad639c04ed" providerId="ADAL" clId="{481AF113-4C93-4F4A-9E62-C6ADB38EE59E}" dt="2022-07-16T07:48:41.220" v="88" actId="2696"/>
        <pc:sldMkLst>
          <pc:docMk/>
          <pc:sldMk cId="2039105488" sldId="1008"/>
        </pc:sldMkLst>
      </pc:sldChg>
      <pc:sldChg chg="del">
        <pc:chgData name="Aizhan Kassymova" userId="116eda05-19b7-4ab1-b111-75ad639c04ed" providerId="ADAL" clId="{481AF113-4C93-4F4A-9E62-C6ADB38EE59E}" dt="2022-07-16T07:48:40.193" v="87" actId="2696"/>
        <pc:sldMkLst>
          <pc:docMk/>
          <pc:sldMk cId="622832814" sldId="1009"/>
        </pc:sldMkLst>
      </pc:sldChg>
      <pc:sldChg chg="del">
        <pc:chgData name="Aizhan Kassymova" userId="116eda05-19b7-4ab1-b111-75ad639c04ed" providerId="ADAL" clId="{481AF113-4C93-4F4A-9E62-C6ADB38EE59E}" dt="2022-07-16T07:48:38.029" v="84" actId="2696"/>
        <pc:sldMkLst>
          <pc:docMk/>
          <pc:sldMk cId="2628641788" sldId="1010"/>
        </pc:sldMkLst>
      </pc:sldChg>
      <pc:sldChg chg="del">
        <pc:chgData name="Aizhan Kassymova" userId="116eda05-19b7-4ab1-b111-75ad639c04ed" providerId="ADAL" clId="{481AF113-4C93-4F4A-9E62-C6ADB38EE59E}" dt="2022-07-16T07:48:36.979" v="83" actId="2696"/>
        <pc:sldMkLst>
          <pc:docMk/>
          <pc:sldMk cId="4140032516" sldId="1011"/>
        </pc:sldMkLst>
      </pc:sldChg>
      <pc:sldChg chg="del">
        <pc:chgData name="Aizhan Kassymova" userId="116eda05-19b7-4ab1-b111-75ad639c04ed" providerId="ADAL" clId="{481AF113-4C93-4F4A-9E62-C6ADB38EE59E}" dt="2022-07-16T07:48:36.730" v="82" actId="2696"/>
        <pc:sldMkLst>
          <pc:docMk/>
          <pc:sldMk cId="3516260518" sldId="1012"/>
        </pc:sldMkLst>
      </pc:sldChg>
      <pc:sldChg chg="del">
        <pc:chgData name="Aizhan Kassymova" userId="116eda05-19b7-4ab1-b111-75ad639c04ed" providerId="ADAL" clId="{481AF113-4C93-4F4A-9E62-C6ADB38EE59E}" dt="2022-07-16T07:48:36.009" v="81" actId="2696"/>
        <pc:sldMkLst>
          <pc:docMk/>
          <pc:sldMk cId="2500415789" sldId="1013"/>
        </pc:sldMkLst>
      </pc:sldChg>
      <pc:sldChg chg="del">
        <pc:chgData name="Aizhan Kassymova" userId="116eda05-19b7-4ab1-b111-75ad639c04ed" providerId="ADAL" clId="{481AF113-4C93-4F4A-9E62-C6ADB38EE59E}" dt="2022-07-16T07:48:35.493" v="80" actId="2696"/>
        <pc:sldMkLst>
          <pc:docMk/>
          <pc:sldMk cId="3538661402" sldId="1014"/>
        </pc:sldMkLst>
      </pc:sldChg>
      <pc:sldChg chg="del">
        <pc:chgData name="Aizhan Kassymova" userId="116eda05-19b7-4ab1-b111-75ad639c04ed" providerId="ADAL" clId="{481AF113-4C93-4F4A-9E62-C6ADB38EE59E}" dt="2022-07-16T07:48:38.415" v="85" actId="2696"/>
        <pc:sldMkLst>
          <pc:docMk/>
          <pc:sldMk cId="2424358755" sldId="1016"/>
        </pc:sldMkLst>
      </pc:sldChg>
      <pc:sldChg chg="modSp add">
        <pc:chgData name="Aizhan Kassymova" userId="116eda05-19b7-4ab1-b111-75ad639c04ed" providerId="ADAL" clId="{481AF113-4C93-4F4A-9E62-C6ADB38EE59E}" dt="2022-07-17T10:39:37.842" v="5397"/>
        <pc:sldMkLst>
          <pc:docMk/>
          <pc:sldMk cId="4280837052" sldId="1042"/>
        </pc:sldMkLst>
        <pc:spChg chg="mod">
          <ac:chgData name="Aizhan Kassymova" userId="116eda05-19b7-4ab1-b111-75ad639c04ed" providerId="ADAL" clId="{481AF113-4C93-4F4A-9E62-C6ADB38EE59E}" dt="2022-07-17T10:39:37.842" v="5397"/>
          <ac:spMkLst>
            <pc:docMk/>
            <pc:sldMk cId="4280837052" sldId="1042"/>
            <ac:spMk id="3" creationId="{3B8A7DC3-C885-F84E-9572-316B746437B7}"/>
          </ac:spMkLst>
        </pc:spChg>
      </pc:sldChg>
      <pc:sldChg chg="modSp add mod modAnim">
        <pc:chgData name="Aizhan Kassymova" userId="116eda05-19b7-4ab1-b111-75ad639c04ed" providerId="ADAL" clId="{481AF113-4C93-4F4A-9E62-C6ADB38EE59E}" dt="2022-07-17T10:45:53.524" v="5746" actId="20577"/>
        <pc:sldMkLst>
          <pc:docMk/>
          <pc:sldMk cId="636725116" sldId="1068"/>
        </pc:sldMkLst>
        <pc:spChg chg="mod">
          <ac:chgData name="Aizhan Kassymova" userId="116eda05-19b7-4ab1-b111-75ad639c04ed" providerId="ADAL" clId="{481AF113-4C93-4F4A-9E62-C6ADB38EE59E}" dt="2022-07-17T10:45:30.975" v="5723" actId="20577"/>
          <ac:spMkLst>
            <pc:docMk/>
            <pc:sldMk cId="636725116" sldId="1068"/>
            <ac:spMk id="8" creationId="{2AB7AFB9-05B7-8F45-B2AB-A2B2DBC22CCE}"/>
          </ac:spMkLst>
        </pc:spChg>
        <pc:spChg chg="mod">
          <ac:chgData name="Aizhan Kassymova" userId="116eda05-19b7-4ab1-b111-75ad639c04ed" providerId="ADAL" clId="{481AF113-4C93-4F4A-9E62-C6ADB38EE59E}" dt="2022-07-17T10:40:12.989" v="5421" actId="20577"/>
          <ac:spMkLst>
            <pc:docMk/>
            <pc:sldMk cId="636725116" sldId="1068"/>
            <ac:spMk id="9" creationId="{247BCAC2-4B0D-C24F-A1AA-5CFB26132E0B}"/>
          </ac:spMkLst>
        </pc:spChg>
        <pc:spChg chg="mod">
          <ac:chgData name="Aizhan Kassymova" userId="116eda05-19b7-4ab1-b111-75ad639c04ed" providerId="ADAL" clId="{481AF113-4C93-4F4A-9E62-C6ADB38EE59E}" dt="2022-07-17T10:39:37.842" v="5397"/>
          <ac:spMkLst>
            <pc:docMk/>
            <pc:sldMk cId="636725116" sldId="1068"/>
            <ac:spMk id="10" creationId="{31E9D565-6810-E44B-9B1D-6FAB7B7F8E1A}"/>
          </ac:spMkLst>
        </pc:spChg>
        <pc:spChg chg="mod">
          <ac:chgData name="Aizhan Kassymova" userId="116eda05-19b7-4ab1-b111-75ad639c04ed" providerId="ADAL" clId="{481AF113-4C93-4F4A-9E62-C6ADB38EE59E}" dt="2022-07-17T10:45:45.193" v="5733" actId="20577"/>
          <ac:spMkLst>
            <pc:docMk/>
            <pc:sldMk cId="636725116" sldId="1068"/>
            <ac:spMk id="17" creationId="{4D5B851A-267A-1546-B45E-931C3F7AF0F8}"/>
          </ac:spMkLst>
        </pc:spChg>
        <pc:spChg chg="mod">
          <ac:chgData name="Aizhan Kassymova" userId="116eda05-19b7-4ab1-b111-75ad639c04ed" providerId="ADAL" clId="{481AF113-4C93-4F4A-9E62-C6ADB38EE59E}" dt="2022-07-17T10:45:53.524" v="5746" actId="20577"/>
          <ac:spMkLst>
            <pc:docMk/>
            <pc:sldMk cId="636725116" sldId="1068"/>
            <ac:spMk id="18" creationId="{4EA9C80E-6BB3-B44E-A522-3C7B027B4CFC}"/>
          </ac:spMkLst>
        </pc:spChg>
      </pc:sldChg>
      <pc:sldChg chg="modSp add mod modAnim">
        <pc:chgData name="Aizhan Kassymova" userId="116eda05-19b7-4ab1-b111-75ad639c04ed" providerId="ADAL" clId="{481AF113-4C93-4F4A-9E62-C6ADB38EE59E}" dt="2022-07-17T10:52:42.762" v="6046" actId="1076"/>
        <pc:sldMkLst>
          <pc:docMk/>
          <pc:sldMk cId="3754433943" sldId="1069"/>
        </pc:sldMkLst>
        <pc:spChg chg="mod">
          <ac:chgData name="Aizhan Kassymova" userId="116eda05-19b7-4ab1-b111-75ad639c04ed" providerId="ADAL" clId="{481AF113-4C93-4F4A-9E62-C6ADB38EE59E}" dt="2022-07-17T10:46:10.306" v="5761" actId="20577"/>
          <ac:spMkLst>
            <pc:docMk/>
            <pc:sldMk cId="3754433943" sldId="1069"/>
            <ac:spMk id="9" creationId="{247BCAC2-4B0D-C24F-A1AA-5CFB26132E0B}"/>
          </ac:spMkLst>
        </pc:spChg>
        <pc:spChg chg="mod">
          <ac:chgData name="Aizhan Kassymova" userId="116eda05-19b7-4ab1-b111-75ad639c04ed" providerId="ADAL" clId="{481AF113-4C93-4F4A-9E62-C6ADB38EE59E}" dt="2022-07-17T10:39:37.842" v="5397"/>
          <ac:spMkLst>
            <pc:docMk/>
            <pc:sldMk cId="3754433943" sldId="1069"/>
            <ac:spMk id="59" creationId="{C473C8CC-FB59-904B-86D0-BFB6A614029E}"/>
          </ac:spMkLst>
        </pc:spChg>
        <pc:spChg chg="mod">
          <ac:chgData name="Aizhan Kassymova" userId="116eda05-19b7-4ab1-b111-75ad639c04ed" providerId="ADAL" clId="{481AF113-4C93-4F4A-9E62-C6ADB38EE59E}" dt="2022-07-17T10:49:42.550" v="5900" actId="20577"/>
          <ac:spMkLst>
            <pc:docMk/>
            <pc:sldMk cId="3754433943" sldId="1069"/>
            <ac:spMk id="71" creationId="{D0A9535F-9718-644A-A429-D02A2397C27B}"/>
          </ac:spMkLst>
        </pc:spChg>
        <pc:spChg chg="mod">
          <ac:chgData name="Aizhan Kassymova" userId="116eda05-19b7-4ab1-b111-75ad639c04ed" providerId="ADAL" clId="{481AF113-4C93-4F4A-9E62-C6ADB38EE59E}" dt="2022-07-17T10:52:02.493" v="6000" actId="1076"/>
          <ac:spMkLst>
            <pc:docMk/>
            <pc:sldMk cId="3754433943" sldId="1069"/>
            <ac:spMk id="72" creationId="{EE5DED9F-E1C4-F34D-899C-5E5BAFDADC9E}"/>
          </ac:spMkLst>
        </pc:spChg>
        <pc:spChg chg="mod">
          <ac:chgData name="Aizhan Kassymova" userId="116eda05-19b7-4ab1-b111-75ad639c04ed" providerId="ADAL" clId="{481AF113-4C93-4F4A-9E62-C6ADB38EE59E}" dt="2022-07-17T10:51:20.564" v="5961" actId="1076"/>
          <ac:spMkLst>
            <pc:docMk/>
            <pc:sldMk cId="3754433943" sldId="1069"/>
            <ac:spMk id="73" creationId="{1DB0406D-8424-A242-88CD-CF99DD0C8226}"/>
          </ac:spMkLst>
        </pc:spChg>
        <pc:spChg chg="mod">
          <ac:chgData name="Aizhan Kassymova" userId="116eda05-19b7-4ab1-b111-75ad639c04ed" providerId="ADAL" clId="{481AF113-4C93-4F4A-9E62-C6ADB38EE59E}" dt="2022-07-17T10:52:42.762" v="6046" actId="1076"/>
          <ac:spMkLst>
            <pc:docMk/>
            <pc:sldMk cId="3754433943" sldId="1069"/>
            <ac:spMk id="74" creationId="{61B2A806-9EFC-9449-97BE-336492E83009}"/>
          </ac:spMkLst>
        </pc:spChg>
        <pc:spChg chg="mod">
          <ac:chgData name="Aizhan Kassymova" userId="116eda05-19b7-4ab1-b111-75ad639c04ed" providerId="ADAL" clId="{481AF113-4C93-4F4A-9E62-C6ADB38EE59E}" dt="2022-07-17T10:50:00.087" v="5913" actId="20577"/>
          <ac:spMkLst>
            <pc:docMk/>
            <pc:sldMk cId="3754433943" sldId="1069"/>
            <ac:spMk id="77" creationId="{AFF1AA49-1EC5-FD4D-A4C7-4E97FBE86C40}"/>
          </ac:spMkLst>
        </pc:spChg>
        <pc:spChg chg="mod">
          <ac:chgData name="Aizhan Kassymova" userId="116eda05-19b7-4ab1-b111-75ad639c04ed" providerId="ADAL" clId="{481AF113-4C93-4F4A-9E62-C6ADB38EE59E}" dt="2022-07-17T10:50:08.828" v="5926" actId="20577"/>
          <ac:spMkLst>
            <pc:docMk/>
            <pc:sldMk cId="3754433943" sldId="1069"/>
            <ac:spMk id="80" creationId="{8A281BFE-8385-CA42-BA62-2631AB1C4BEF}"/>
          </ac:spMkLst>
        </pc:spChg>
        <pc:spChg chg="mod">
          <ac:chgData name="Aizhan Kassymova" userId="116eda05-19b7-4ab1-b111-75ad639c04ed" providerId="ADAL" clId="{481AF113-4C93-4F4A-9E62-C6ADB38EE59E}" dt="2022-07-17T10:50:19.085" v="5939" actId="20577"/>
          <ac:spMkLst>
            <pc:docMk/>
            <pc:sldMk cId="3754433943" sldId="1069"/>
            <ac:spMk id="83" creationId="{96F64D17-51D6-0A4A-BDA6-07C403F43898}"/>
          </ac:spMkLst>
        </pc:spChg>
        <pc:spChg chg="mod">
          <ac:chgData name="Aizhan Kassymova" userId="116eda05-19b7-4ab1-b111-75ad639c04ed" providerId="ADAL" clId="{481AF113-4C93-4F4A-9E62-C6ADB38EE59E}" dt="2022-07-17T10:50:27.485" v="5952" actId="20577"/>
          <ac:spMkLst>
            <pc:docMk/>
            <pc:sldMk cId="3754433943" sldId="1069"/>
            <ac:spMk id="86" creationId="{98847E99-AF68-1F43-AC46-9AD80D6458C5}"/>
          </ac:spMkLst>
        </pc:spChg>
        <pc:spChg chg="mod">
          <ac:chgData name="Aizhan Kassymova" userId="116eda05-19b7-4ab1-b111-75ad639c04ed" providerId="ADAL" clId="{481AF113-4C93-4F4A-9E62-C6ADB38EE59E}" dt="2022-07-17T10:52:02.493" v="6000" actId="1076"/>
          <ac:spMkLst>
            <pc:docMk/>
            <pc:sldMk cId="3754433943" sldId="1069"/>
            <ac:spMk id="90" creationId="{42A6104A-05E4-B94E-8AC8-1F8524B85F70}"/>
          </ac:spMkLst>
        </pc:spChg>
        <pc:spChg chg="mod">
          <ac:chgData name="Aizhan Kassymova" userId="116eda05-19b7-4ab1-b111-75ad639c04ed" providerId="ADAL" clId="{481AF113-4C93-4F4A-9E62-C6ADB38EE59E}" dt="2022-07-17T10:51:20.564" v="5961" actId="1076"/>
          <ac:spMkLst>
            <pc:docMk/>
            <pc:sldMk cId="3754433943" sldId="1069"/>
            <ac:spMk id="92" creationId="{30FC1D0E-933E-6B40-9A42-0E9717238432}"/>
          </ac:spMkLst>
        </pc:spChg>
        <pc:spChg chg="mod">
          <ac:chgData name="Aizhan Kassymova" userId="116eda05-19b7-4ab1-b111-75ad639c04ed" providerId="ADAL" clId="{481AF113-4C93-4F4A-9E62-C6ADB38EE59E}" dt="2022-07-17T10:51:20.564" v="5961" actId="1076"/>
          <ac:spMkLst>
            <pc:docMk/>
            <pc:sldMk cId="3754433943" sldId="1069"/>
            <ac:spMk id="93" creationId="{B5655423-6CF0-CD49-B3A9-063B782C1F8A}"/>
          </ac:spMkLst>
        </pc:spChg>
        <pc:spChg chg="mod">
          <ac:chgData name="Aizhan Kassymova" userId="116eda05-19b7-4ab1-b111-75ad639c04ed" providerId="ADAL" clId="{481AF113-4C93-4F4A-9E62-C6ADB38EE59E}" dt="2022-07-17T10:51:20.564" v="5961" actId="1076"/>
          <ac:spMkLst>
            <pc:docMk/>
            <pc:sldMk cId="3754433943" sldId="1069"/>
            <ac:spMk id="94" creationId="{A0AC0D67-FA58-B147-A1DC-191134726C5A}"/>
          </ac:spMkLst>
        </pc:spChg>
        <pc:spChg chg="mod">
          <ac:chgData name="Aizhan Kassymova" userId="116eda05-19b7-4ab1-b111-75ad639c04ed" providerId="ADAL" clId="{481AF113-4C93-4F4A-9E62-C6ADB38EE59E}" dt="2022-07-17T10:51:20.564" v="5961" actId="1076"/>
          <ac:spMkLst>
            <pc:docMk/>
            <pc:sldMk cId="3754433943" sldId="1069"/>
            <ac:spMk id="95" creationId="{DE00B670-08D8-5142-A593-67DE6409B9C4}"/>
          </ac:spMkLst>
        </pc:spChg>
        <pc:spChg chg="mod">
          <ac:chgData name="Aizhan Kassymova" userId="116eda05-19b7-4ab1-b111-75ad639c04ed" providerId="ADAL" clId="{481AF113-4C93-4F4A-9E62-C6ADB38EE59E}" dt="2022-07-17T10:51:20.564" v="5961" actId="1076"/>
          <ac:spMkLst>
            <pc:docMk/>
            <pc:sldMk cId="3754433943" sldId="1069"/>
            <ac:spMk id="96" creationId="{C0F46C25-0562-1D41-A932-B4DCFBC60F32}"/>
          </ac:spMkLst>
        </pc:spChg>
        <pc:spChg chg="mod">
          <ac:chgData name="Aizhan Kassymova" userId="116eda05-19b7-4ab1-b111-75ad639c04ed" providerId="ADAL" clId="{481AF113-4C93-4F4A-9E62-C6ADB38EE59E}" dt="2022-07-17T10:51:20.564" v="5961" actId="1076"/>
          <ac:spMkLst>
            <pc:docMk/>
            <pc:sldMk cId="3754433943" sldId="1069"/>
            <ac:spMk id="98" creationId="{5D3DFADC-1C8D-AF4C-85AA-0F7A2C55C87C}"/>
          </ac:spMkLst>
        </pc:spChg>
        <pc:spChg chg="mod">
          <ac:chgData name="Aizhan Kassymova" userId="116eda05-19b7-4ab1-b111-75ad639c04ed" providerId="ADAL" clId="{481AF113-4C93-4F4A-9E62-C6ADB38EE59E}" dt="2022-07-17T10:51:20.564" v="5961" actId="1076"/>
          <ac:spMkLst>
            <pc:docMk/>
            <pc:sldMk cId="3754433943" sldId="1069"/>
            <ac:spMk id="100" creationId="{85C735FA-9571-F248-9BA5-6CDBDBE01BD6}"/>
          </ac:spMkLst>
        </pc:spChg>
        <pc:spChg chg="mod">
          <ac:chgData name="Aizhan Kassymova" userId="116eda05-19b7-4ab1-b111-75ad639c04ed" providerId="ADAL" clId="{481AF113-4C93-4F4A-9E62-C6ADB38EE59E}" dt="2022-07-17T10:51:20.564" v="5961" actId="1076"/>
          <ac:spMkLst>
            <pc:docMk/>
            <pc:sldMk cId="3754433943" sldId="1069"/>
            <ac:spMk id="101" creationId="{5812C6A4-3EC0-A249-9E63-F46527542665}"/>
          </ac:spMkLst>
        </pc:spChg>
        <pc:spChg chg="mod">
          <ac:chgData name="Aizhan Kassymova" userId="116eda05-19b7-4ab1-b111-75ad639c04ed" providerId="ADAL" clId="{481AF113-4C93-4F4A-9E62-C6ADB38EE59E}" dt="2022-07-17T10:51:20.564" v="5961" actId="1076"/>
          <ac:spMkLst>
            <pc:docMk/>
            <pc:sldMk cId="3754433943" sldId="1069"/>
            <ac:spMk id="103" creationId="{7CC2BA69-A482-5D4B-8CA5-B5AC73726D7C}"/>
          </ac:spMkLst>
        </pc:spChg>
        <pc:spChg chg="mod">
          <ac:chgData name="Aizhan Kassymova" userId="116eda05-19b7-4ab1-b111-75ad639c04ed" providerId="ADAL" clId="{481AF113-4C93-4F4A-9E62-C6ADB38EE59E}" dt="2022-07-17T10:51:20.564" v="5961" actId="1076"/>
          <ac:spMkLst>
            <pc:docMk/>
            <pc:sldMk cId="3754433943" sldId="1069"/>
            <ac:spMk id="105" creationId="{5D47278C-43D3-204F-86FD-15B20209028D}"/>
          </ac:spMkLst>
        </pc:spChg>
        <pc:spChg chg="mod">
          <ac:chgData name="Aizhan Kassymova" userId="116eda05-19b7-4ab1-b111-75ad639c04ed" providerId="ADAL" clId="{481AF113-4C93-4F4A-9E62-C6ADB38EE59E}" dt="2022-07-17T10:51:20.564" v="5961" actId="1076"/>
          <ac:spMkLst>
            <pc:docMk/>
            <pc:sldMk cId="3754433943" sldId="1069"/>
            <ac:spMk id="106" creationId="{C4685EB6-AA09-4243-9AED-1759E88D18EC}"/>
          </ac:spMkLst>
        </pc:spChg>
        <pc:spChg chg="mod">
          <ac:chgData name="Aizhan Kassymova" userId="116eda05-19b7-4ab1-b111-75ad639c04ed" providerId="ADAL" clId="{481AF113-4C93-4F4A-9E62-C6ADB38EE59E}" dt="2022-07-17T10:51:20.564" v="5961" actId="1076"/>
          <ac:spMkLst>
            <pc:docMk/>
            <pc:sldMk cId="3754433943" sldId="1069"/>
            <ac:spMk id="107" creationId="{F8013113-6639-D746-8787-464D70E731D8}"/>
          </ac:spMkLst>
        </pc:spChg>
        <pc:spChg chg="mod">
          <ac:chgData name="Aizhan Kassymova" userId="116eda05-19b7-4ab1-b111-75ad639c04ed" providerId="ADAL" clId="{481AF113-4C93-4F4A-9E62-C6ADB38EE59E}" dt="2022-07-17T10:51:20.564" v="5961" actId="1076"/>
          <ac:spMkLst>
            <pc:docMk/>
            <pc:sldMk cId="3754433943" sldId="1069"/>
            <ac:spMk id="108" creationId="{BAF4B182-B231-9044-AFF9-C80B2E27F7AF}"/>
          </ac:spMkLst>
        </pc:spChg>
        <pc:spChg chg="mod">
          <ac:chgData name="Aizhan Kassymova" userId="116eda05-19b7-4ab1-b111-75ad639c04ed" providerId="ADAL" clId="{481AF113-4C93-4F4A-9E62-C6ADB38EE59E}" dt="2022-07-17T10:51:20.564" v="5961" actId="1076"/>
          <ac:spMkLst>
            <pc:docMk/>
            <pc:sldMk cId="3754433943" sldId="1069"/>
            <ac:spMk id="109" creationId="{5BF1720C-9B23-A442-9078-1CB2D3EAD126}"/>
          </ac:spMkLst>
        </pc:spChg>
        <pc:spChg chg="mod">
          <ac:chgData name="Aizhan Kassymova" userId="116eda05-19b7-4ab1-b111-75ad639c04ed" providerId="ADAL" clId="{481AF113-4C93-4F4A-9E62-C6ADB38EE59E}" dt="2022-07-17T10:51:20.564" v="5961" actId="1076"/>
          <ac:spMkLst>
            <pc:docMk/>
            <pc:sldMk cId="3754433943" sldId="1069"/>
            <ac:spMk id="110" creationId="{5C72D219-90B2-E948-8C51-2DF4C76E6710}"/>
          </ac:spMkLst>
        </pc:spChg>
        <pc:spChg chg="mod">
          <ac:chgData name="Aizhan Kassymova" userId="116eda05-19b7-4ab1-b111-75ad639c04ed" providerId="ADAL" clId="{481AF113-4C93-4F4A-9E62-C6ADB38EE59E}" dt="2022-07-17T10:51:20.564" v="5961" actId="1076"/>
          <ac:spMkLst>
            <pc:docMk/>
            <pc:sldMk cId="3754433943" sldId="1069"/>
            <ac:spMk id="111" creationId="{83107432-CCDD-3F4A-A673-5C965AB6622C}"/>
          </ac:spMkLst>
        </pc:spChg>
        <pc:spChg chg="mod">
          <ac:chgData name="Aizhan Kassymova" userId="116eda05-19b7-4ab1-b111-75ad639c04ed" providerId="ADAL" clId="{481AF113-4C93-4F4A-9E62-C6ADB38EE59E}" dt="2022-07-17T10:51:20.564" v="5961" actId="1076"/>
          <ac:spMkLst>
            <pc:docMk/>
            <pc:sldMk cId="3754433943" sldId="1069"/>
            <ac:spMk id="112" creationId="{93D83AE9-CB35-4043-B0A0-1FFA790871DB}"/>
          </ac:spMkLst>
        </pc:spChg>
        <pc:spChg chg="mod">
          <ac:chgData name="Aizhan Kassymova" userId="116eda05-19b7-4ab1-b111-75ad639c04ed" providerId="ADAL" clId="{481AF113-4C93-4F4A-9E62-C6ADB38EE59E}" dt="2022-07-17T10:51:20.564" v="5961" actId="1076"/>
          <ac:spMkLst>
            <pc:docMk/>
            <pc:sldMk cId="3754433943" sldId="1069"/>
            <ac:spMk id="113" creationId="{C8BA1D5C-380B-5844-9DFE-FB0350399A3E}"/>
          </ac:spMkLst>
        </pc:spChg>
        <pc:spChg chg="mod">
          <ac:chgData name="Aizhan Kassymova" userId="116eda05-19b7-4ab1-b111-75ad639c04ed" providerId="ADAL" clId="{481AF113-4C93-4F4A-9E62-C6ADB38EE59E}" dt="2022-07-17T10:51:20.564" v="5961" actId="1076"/>
          <ac:spMkLst>
            <pc:docMk/>
            <pc:sldMk cId="3754433943" sldId="1069"/>
            <ac:spMk id="114" creationId="{EF0EACD3-D07B-0F4F-BB94-4F2D63912972}"/>
          </ac:spMkLst>
        </pc:spChg>
        <pc:spChg chg="mod">
          <ac:chgData name="Aizhan Kassymova" userId="116eda05-19b7-4ab1-b111-75ad639c04ed" providerId="ADAL" clId="{481AF113-4C93-4F4A-9E62-C6ADB38EE59E}" dt="2022-07-17T10:51:20.564" v="5961" actId="1076"/>
          <ac:spMkLst>
            <pc:docMk/>
            <pc:sldMk cId="3754433943" sldId="1069"/>
            <ac:spMk id="115" creationId="{C545DB8D-EFCD-9A46-858D-A246B93C7BA5}"/>
          </ac:spMkLst>
        </pc:spChg>
        <pc:spChg chg="mod">
          <ac:chgData name="Aizhan Kassymova" userId="116eda05-19b7-4ab1-b111-75ad639c04ed" providerId="ADAL" clId="{481AF113-4C93-4F4A-9E62-C6ADB38EE59E}" dt="2022-07-17T10:51:20.564" v="5961" actId="1076"/>
          <ac:spMkLst>
            <pc:docMk/>
            <pc:sldMk cId="3754433943" sldId="1069"/>
            <ac:spMk id="116" creationId="{9EDB1FCF-F653-F642-8D80-BF382D9E0C35}"/>
          </ac:spMkLst>
        </pc:spChg>
        <pc:spChg chg="mod">
          <ac:chgData name="Aizhan Kassymova" userId="116eda05-19b7-4ab1-b111-75ad639c04ed" providerId="ADAL" clId="{481AF113-4C93-4F4A-9E62-C6ADB38EE59E}" dt="2022-07-17T10:51:20.564" v="5961" actId="1076"/>
          <ac:spMkLst>
            <pc:docMk/>
            <pc:sldMk cId="3754433943" sldId="1069"/>
            <ac:spMk id="117" creationId="{609BFCAD-4861-EE43-8362-EA6C48556301}"/>
          </ac:spMkLst>
        </pc:spChg>
        <pc:spChg chg="mod">
          <ac:chgData name="Aizhan Kassymova" userId="116eda05-19b7-4ab1-b111-75ad639c04ed" providerId="ADAL" clId="{481AF113-4C93-4F4A-9E62-C6ADB38EE59E}" dt="2022-07-17T10:51:20.564" v="5961" actId="1076"/>
          <ac:spMkLst>
            <pc:docMk/>
            <pc:sldMk cId="3754433943" sldId="1069"/>
            <ac:spMk id="118" creationId="{042898BA-1F4B-D343-83D2-32F6B871E166}"/>
          </ac:spMkLst>
        </pc:spChg>
        <pc:spChg chg="mod">
          <ac:chgData name="Aizhan Kassymova" userId="116eda05-19b7-4ab1-b111-75ad639c04ed" providerId="ADAL" clId="{481AF113-4C93-4F4A-9E62-C6ADB38EE59E}" dt="2022-07-17T10:51:20.564" v="5961" actId="1076"/>
          <ac:spMkLst>
            <pc:docMk/>
            <pc:sldMk cId="3754433943" sldId="1069"/>
            <ac:spMk id="119" creationId="{43D7819E-9A5B-E741-ACC4-82E6487AE398}"/>
          </ac:spMkLst>
        </pc:spChg>
        <pc:spChg chg="mod">
          <ac:chgData name="Aizhan Kassymova" userId="116eda05-19b7-4ab1-b111-75ad639c04ed" providerId="ADAL" clId="{481AF113-4C93-4F4A-9E62-C6ADB38EE59E}" dt="2022-07-17T10:51:20.564" v="5961" actId="1076"/>
          <ac:spMkLst>
            <pc:docMk/>
            <pc:sldMk cId="3754433943" sldId="1069"/>
            <ac:spMk id="120" creationId="{82D153A1-613C-9C4E-A2C0-B1C929BC01CE}"/>
          </ac:spMkLst>
        </pc:spChg>
        <pc:spChg chg="mod">
          <ac:chgData name="Aizhan Kassymova" userId="116eda05-19b7-4ab1-b111-75ad639c04ed" providerId="ADAL" clId="{481AF113-4C93-4F4A-9E62-C6ADB38EE59E}" dt="2022-07-17T10:51:20.564" v="5961" actId="1076"/>
          <ac:spMkLst>
            <pc:docMk/>
            <pc:sldMk cId="3754433943" sldId="1069"/>
            <ac:spMk id="121" creationId="{F147FCC4-6131-8F44-A906-F0D80C4D7263}"/>
          </ac:spMkLst>
        </pc:spChg>
        <pc:spChg chg="mod">
          <ac:chgData name="Aizhan Kassymova" userId="116eda05-19b7-4ab1-b111-75ad639c04ed" providerId="ADAL" clId="{481AF113-4C93-4F4A-9E62-C6ADB38EE59E}" dt="2022-07-17T10:51:20.564" v="5961" actId="1076"/>
          <ac:spMkLst>
            <pc:docMk/>
            <pc:sldMk cId="3754433943" sldId="1069"/>
            <ac:spMk id="122" creationId="{B3A024BC-0571-B343-B957-96A9956CB100}"/>
          </ac:spMkLst>
        </pc:spChg>
        <pc:spChg chg="mod">
          <ac:chgData name="Aizhan Kassymova" userId="116eda05-19b7-4ab1-b111-75ad639c04ed" providerId="ADAL" clId="{481AF113-4C93-4F4A-9E62-C6ADB38EE59E}" dt="2022-07-17T10:51:20.564" v="5961" actId="1076"/>
          <ac:spMkLst>
            <pc:docMk/>
            <pc:sldMk cId="3754433943" sldId="1069"/>
            <ac:spMk id="123" creationId="{BCE631BE-5109-0446-9778-CCBD1DF0A6B3}"/>
          </ac:spMkLst>
        </pc:spChg>
        <pc:grpChg chg="mod">
          <ac:chgData name="Aizhan Kassymova" userId="116eda05-19b7-4ab1-b111-75ad639c04ed" providerId="ADAL" clId="{481AF113-4C93-4F4A-9E62-C6ADB38EE59E}" dt="2022-07-17T10:52:02.493" v="6000" actId="1076"/>
          <ac:grpSpMkLst>
            <pc:docMk/>
            <pc:sldMk cId="3754433943" sldId="1069"/>
            <ac:grpSpMk id="2" creationId="{E5E3F8E5-5BB6-9F4D-BD7D-96E3FCFF937E}"/>
          </ac:grpSpMkLst>
        </pc:grpChg>
        <pc:grpChg chg="mod">
          <ac:chgData name="Aizhan Kassymova" userId="116eda05-19b7-4ab1-b111-75ad639c04ed" providerId="ADAL" clId="{481AF113-4C93-4F4A-9E62-C6ADB38EE59E}" dt="2022-07-17T10:51:20.564" v="5961" actId="1076"/>
          <ac:grpSpMkLst>
            <pc:docMk/>
            <pc:sldMk cId="3754433943" sldId="1069"/>
            <ac:grpSpMk id="3" creationId="{046FA54E-9DBE-BF46-9FA4-0BD5D56FE85D}"/>
          </ac:grpSpMkLst>
        </pc:grpChg>
        <pc:grpChg chg="mod">
          <ac:chgData name="Aizhan Kassymova" userId="116eda05-19b7-4ab1-b111-75ad639c04ed" providerId="ADAL" clId="{481AF113-4C93-4F4A-9E62-C6ADB38EE59E}" dt="2022-07-17T10:52:42.762" v="6046" actId="1076"/>
          <ac:grpSpMkLst>
            <pc:docMk/>
            <pc:sldMk cId="3754433943" sldId="1069"/>
            <ac:grpSpMk id="4" creationId="{067724E3-B9EF-784C-81CF-0208D90CEEBE}"/>
          </ac:grpSpMkLst>
        </pc:grpChg>
        <pc:grpChg chg="mod">
          <ac:chgData name="Aizhan Kassymova" userId="116eda05-19b7-4ab1-b111-75ad639c04ed" providerId="ADAL" clId="{481AF113-4C93-4F4A-9E62-C6ADB38EE59E}" dt="2022-07-17T10:52:02.493" v="6000" actId="1076"/>
          <ac:grpSpMkLst>
            <pc:docMk/>
            <pc:sldMk cId="3754433943" sldId="1069"/>
            <ac:grpSpMk id="88" creationId="{9EAD6FC3-A72E-8241-AA6C-FE53B680C4A5}"/>
          </ac:grpSpMkLst>
        </pc:grpChg>
        <pc:grpChg chg="mod">
          <ac:chgData name="Aizhan Kassymova" userId="116eda05-19b7-4ab1-b111-75ad639c04ed" providerId="ADAL" clId="{481AF113-4C93-4F4A-9E62-C6ADB38EE59E}" dt="2022-07-17T10:51:20.564" v="5961" actId="1076"/>
          <ac:grpSpMkLst>
            <pc:docMk/>
            <pc:sldMk cId="3754433943" sldId="1069"/>
            <ac:grpSpMk id="91" creationId="{1578750D-9ADE-FF47-A035-3F58F7F95E77}"/>
          </ac:grpSpMkLst>
        </pc:grpChg>
        <pc:grpChg chg="mod">
          <ac:chgData name="Aizhan Kassymova" userId="116eda05-19b7-4ab1-b111-75ad639c04ed" providerId="ADAL" clId="{481AF113-4C93-4F4A-9E62-C6ADB38EE59E}" dt="2022-07-17T10:51:20.564" v="5961" actId="1076"/>
          <ac:grpSpMkLst>
            <pc:docMk/>
            <pc:sldMk cId="3754433943" sldId="1069"/>
            <ac:grpSpMk id="97" creationId="{42D2ADD9-FBDF-B348-8727-B1428057A192}"/>
          </ac:grpSpMkLst>
        </pc:grpChg>
        <pc:grpChg chg="mod">
          <ac:chgData name="Aizhan Kassymova" userId="116eda05-19b7-4ab1-b111-75ad639c04ed" providerId="ADAL" clId="{481AF113-4C93-4F4A-9E62-C6ADB38EE59E}" dt="2022-07-17T10:51:20.564" v="5961" actId="1076"/>
          <ac:grpSpMkLst>
            <pc:docMk/>
            <pc:sldMk cId="3754433943" sldId="1069"/>
            <ac:grpSpMk id="99" creationId="{C1D33EC1-1E29-8544-B98D-73191F02F73D}"/>
          </ac:grpSpMkLst>
        </pc:grpChg>
        <pc:grpChg chg="mod">
          <ac:chgData name="Aizhan Kassymova" userId="116eda05-19b7-4ab1-b111-75ad639c04ed" providerId="ADAL" clId="{481AF113-4C93-4F4A-9E62-C6ADB38EE59E}" dt="2022-07-17T10:51:20.564" v="5961" actId="1076"/>
          <ac:grpSpMkLst>
            <pc:docMk/>
            <pc:sldMk cId="3754433943" sldId="1069"/>
            <ac:grpSpMk id="102" creationId="{7E620A9B-CBE1-F240-88FD-585574663314}"/>
          </ac:grpSpMkLst>
        </pc:grpChg>
        <pc:grpChg chg="mod">
          <ac:chgData name="Aizhan Kassymova" userId="116eda05-19b7-4ab1-b111-75ad639c04ed" providerId="ADAL" clId="{481AF113-4C93-4F4A-9E62-C6ADB38EE59E}" dt="2022-07-17T10:51:20.564" v="5961" actId="1076"/>
          <ac:grpSpMkLst>
            <pc:docMk/>
            <pc:sldMk cId="3754433943" sldId="1069"/>
            <ac:grpSpMk id="104" creationId="{F21B3CA3-EDB9-ED4A-9790-00B6351372FF}"/>
          </ac:grpSpMkLst>
        </pc:grpChg>
        <pc:picChg chg="mod">
          <ac:chgData name="Aizhan Kassymova" userId="116eda05-19b7-4ab1-b111-75ad639c04ed" providerId="ADAL" clId="{481AF113-4C93-4F4A-9E62-C6ADB38EE59E}" dt="2022-07-17T10:52:42.762" v="6046" actId="1076"/>
          <ac:picMkLst>
            <pc:docMk/>
            <pc:sldMk cId="3754433943" sldId="1069"/>
            <ac:picMk id="87" creationId="{D1E934F1-FF6C-B341-A221-38110724ACAA}"/>
          </ac:picMkLst>
        </pc:picChg>
        <pc:picChg chg="mod">
          <ac:chgData name="Aizhan Kassymova" userId="116eda05-19b7-4ab1-b111-75ad639c04ed" providerId="ADAL" clId="{481AF113-4C93-4F4A-9E62-C6ADB38EE59E}" dt="2022-07-17T10:52:02.493" v="6000" actId="1076"/>
          <ac:picMkLst>
            <pc:docMk/>
            <pc:sldMk cId="3754433943" sldId="1069"/>
            <ac:picMk id="89" creationId="{1ADDC1FA-6D07-3F4E-8F74-21843504B201}"/>
          </ac:picMkLst>
        </pc:picChg>
      </pc:sldChg>
      <pc:sldChg chg="modSp add">
        <pc:chgData name="Aizhan Kassymova" userId="116eda05-19b7-4ab1-b111-75ad639c04ed" providerId="ADAL" clId="{481AF113-4C93-4F4A-9E62-C6ADB38EE59E}" dt="2022-07-17T10:39:37.842" v="5397"/>
        <pc:sldMkLst>
          <pc:docMk/>
          <pc:sldMk cId="826131497" sldId="1070"/>
        </pc:sldMkLst>
        <pc:spChg chg="mod">
          <ac:chgData name="Aizhan Kassymova" userId="116eda05-19b7-4ab1-b111-75ad639c04ed" providerId="ADAL" clId="{481AF113-4C93-4F4A-9E62-C6ADB38EE59E}" dt="2022-07-17T10:39:37.842" v="5397"/>
          <ac:spMkLst>
            <pc:docMk/>
            <pc:sldMk cId="826131497" sldId="1070"/>
            <ac:spMk id="11" creationId="{F43C0D7C-054F-1B4F-AC91-25A09EF99059}"/>
          </ac:spMkLst>
        </pc:spChg>
      </pc:sldChg>
      <pc:sldChg chg="modSp add">
        <pc:chgData name="Aizhan Kassymova" userId="116eda05-19b7-4ab1-b111-75ad639c04ed" providerId="ADAL" clId="{481AF113-4C93-4F4A-9E62-C6ADB38EE59E}" dt="2022-07-17T10:39:37.842" v="5397"/>
        <pc:sldMkLst>
          <pc:docMk/>
          <pc:sldMk cId="1141566410" sldId="1072"/>
        </pc:sldMkLst>
        <pc:spChg chg="mod">
          <ac:chgData name="Aizhan Kassymova" userId="116eda05-19b7-4ab1-b111-75ad639c04ed" providerId="ADAL" clId="{481AF113-4C93-4F4A-9E62-C6ADB38EE59E}" dt="2022-07-17T10:39:37.842" v="5397"/>
          <ac:spMkLst>
            <pc:docMk/>
            <pc:sldMk cId="1141566410" sldId="1072"/>
            <ac:spMk id="5" creationId="{D55A10CF-7248-164C-A5EF-FC5AA96E9417}"/>
          </ac:spMkLst>
        </pc:spChg>
      </pc:sldChg>
      <pc:sldChg chg="modSp add">
        <pc:chgData name="Aizhan Kassymova" userId="116eda05-19b7-4ab1-b111-75ad639c04ed" providerId="ADAL" clId="{481AF113-4C93-4F4A-9E62-C6ADB38EE59E}" dt="2022-07-17T10:39:37.842" v="5397"/>
        <pc:sldMkLst>
          <pc:docMk/>
          <pc:sldMk cId="3805243786" sldId="1073"/>
        </pc:sldMkLst>
        <pc:spChg chg="mod">
          <ac:chgData name="Aizhan Kassymova" userId="116eda05-19b7-4ab1-b111-75ad639c04ed" providerId="ADAL" clId="{481AF113-4C93-4F4A-9E62-C6ADB38EE59E}" dt="2022-07-17T10:39:37.842" v="5397"/>
          <ac:spMkLst>
            <pc:docMk/>
            <pc:sldMk cId="3805243786" sldId="1073"/>
            <ac:spMk id="59" creationId="{FD2215CF-ECE6-6746-8DE5-3833EE2398C9}"/>
          </ac:spMkLst>
        </pc:spChg>
      </pc:sldChg>
      <pc:sldChg chg="modSp add">
        <pc:chgData name="Aizhan Kassymova" userId="116eda05-19b7-4ab1-b111-75ad639c04ed" providerId="ADAL" clId="{481AF113-4C93-4F4A-9E62-C6ADB38EE59E}" dt="2022-07-17T10:39:37.842" v="5397"/>
        <pc:sldMkLst>
          <pc:docMk/>
          <pc:sldMk cId="2163266440" sldId="1074"/>
        </pc:sldMkLst>
        <pc:spChg chg="mod">
          <ac:chgData name="Aizhan Kassymova" userId="116eda05-19b7-4ab1-b111-75ad639c04ed" providerId="ADAL" clId="{481AF113-4C93-4F4A-9E62-C6ADB38EE59E}" dt="2022-07-17T10:39:37.842" v="5397"/>
          <ac:spMkLst>
            <pc:docMk/>
            <pc:sldMk cId="2163266440" sldId="1074"/>
            <ac:spMk id="62" creationId="{805F15D5-7E9E-E54C-BDFB-FEFBBAA1DBA2}"/>
          </ac:spMkLst>
        </pc:spChg>
      </pc:sldChg>
      <pc:sldChg chg="modSp add">
        <pc:chgData name="Aizhan Kassymova" userId="116eda05-19b7-4ab1-b111-75ad639c04ed" providerId="ADAL" clId="{481AF113-4C93-4F4A-9E62-C6ADB38EE59E}" dt="2022-07-17T10:39:37.842" v="5397"/>
        <pc:sldMkLst>
          <pc:docMk/>
          <pc:sldMk cId="2874712059" sldId="1075"/>
        </pc:sldMkLst>
        <pc:spChg chg="mod">
          <ac:chgData name="Aizhan Kassymova" userId="116eda05-19b7-4ab1-b111-75ad639c04ed" providerId="ADAL" clId="{481AF113-4C93-4F4A-9E62-C6ADB38EE59E}" dt="2022-07-17T10:39:37.842" v="5397"/>
          <ac:spMkLst>
            <pc:docMk/>
            <pc:sldMk cId="2874712059" sldId="1075"/>
            <ac:spMk id="65" creationId="{7E482904-1521-274F-AE73-DF7E96ACE75C}"/>
          </ac:spMkLst>
        </pc:spChg>
      </pc:sldChg>
      <pc:sldChg chg="addSp delSp modSp add mod modNotesTx">
        <pc:chgData name="Aizhan Kassymova" userId="116eda05-19b7-4ab1-b111-75ad639c04ed" providerId="ADAL" clId="{481AF113-4C93-4F4A-9E62-C6ADB38EE59E}" dt="2022-07-19T13:56:53.125" v="7169" actId="20577"/>
        <pc:sldMkLst>
          <pc:docMk/>
          <pc:sldMk cId="4262596577" sldId="1076"/>
        </pc:sldMkLst>
        <pc:spChg chg="del mod">
          <ac:chgData name="Aizhan Kassymova" userId="116eda05-19b7-4ab1-b111-75ad639c04ed" providerId="ADAL" clId="{481AF113-4C93-4F4A-9E62-C6ADB38EE59E}" dt="2022-07-19T13:28:20.647" v="6203" actId="478"/>
          <ac:spMkLst>
            <pc:docMk/>
            <pc:sldMk cId="4262596577" sldId="1076"/>
            <ac:spMk id="5" creationId="{2C9DB959-15FC-7A47-B54E-965B407AAA51}"/>
          </ac:spMkLst>
        </pc:spChg>
        <pc:spChg chg="mod">
          <ac:chgData name="Aizhan Kassymova" userId="116eda05-19b7-4ab1-b111-75ad639c04ed" providerId="ADAL" clId="{481AF113-4C93-4F4A-9E62-C6ADB38EE59E}" dt="2022-07-19T13:26:54.556" v="6184" actId="255"/>
          <ac:spMkLst>
            <pc:docMk/>
            <pc:sldMk cId="4262596577" sldId="1076"/>
            <ac:spMk id="6" creationId="{FB14C937-79C9-6642-8B0C-15F130B4AF98}"/>
          </ac:spMkLst>
        </pc:spChg>
        <pc:spChg chg="mod">
          <ac:chgData name="Aizhan Kassymova" userId="116eda05-19b7-4ab1-b111-75ad639c04ed" providerId="ADAL" clId="{481AF113-4C93-4F4A-9E62-C6ADB38EE59E}" dt="2022-07-19T13:28:13.270" v="6202" actId="255"/>
          <ac:spMkLst>
            <pc:docMk/>
            <pc:sldMk cId="4262596577" sldId="1076"/>
            <ac:spMk id="7" creationId="{996C596E-CBDC-1641-AE54-06AC7ADF3759}"/>
          </ac:spMkLst>
        </pc:spChg>
        <pc:spChg chg="add mod">
          <ac:chgData name="Aizhan Kassymova" userId="116eda05-19b7-4ab1-b111-75ad639c04ed" providerId="ADAL" clId="{481AF113-4C93-4F4A-9E62-C6ADB38EE59E}" dt="2022-07-19T13:28:21.338" v="6204"/>
          <ac:spMkLst>
            <pc:docMk/>
            <pc:sldMk cId="4262596577" sldId="1076"/>
            <ac:spMk id="8" creationId="{1FF9CB9B-6910-CE8A-311B-AF440024B47E}"/>
          </ac:spMkLst>
        </pc:spChg>
        <pc:spChg chg="mod">
          <ac:chgData name="Aizhan Kassymova" userId="116eda05-19b7-4ab1-b111-75ad639c04ed" providerId="ADAL" clId="{481AF113-4C93-4F4A-9E62-C6ADB38EE59E}" dt="2022-07-19T13:25:18.735" v="6067" actId="20577"/>
          <ac:spMkLst>
            <pc:docMk/>
            <pc:sldMk cId="4262596577" sldId="1076"/>
            <ac:spMk id="9" creationId="{247BCAC2-4B0D-C24F-A1AA-5CFB26132E0B}"/>
          </ac:spMkLst>
        </pc:spChg>
      </pc:sldChg>
      <pc:sldChg chg="addSp delSp modSp add mod modNotesTx">
        <pc:chgData name="Aizhan Kassymova" userId="116eda05-19b7-4ab1-b111-75ad639c04ed" providerId="ADAL" clId="{481AF113-4C93-4F4A-9E62-C6ADB38EE59E}" dt="2022-07-19T17:27:41.078" v="7316" actId="20577"/>
        <pc:sldMkLst>
          <pc:docMk/>
          <pc:sldMk cId="1958584799" sldId="1077"/>
        </pc:sldMkLst>
        <pc:spChg chg="mod">
          <ac:chgData name="Aizhan Kassymova" userId="116eda05-19b7-4ab1-b111-75ad639c04ed" providerId="ADAL" clId="{481AF113-4C93-4F4A-9E62-C6ADB38EE59E}" dt="2022-07-19T13:29:53.370" v="6332" actId="20577"/>
          <ac:spMkLst>
            <pc:docMk/>
            <pc:sldMk cId="1958584799" sldId="1077"/>
            <ac:spMk id="8" creationId="{321ECE79-BBE4-B646-A84C-F451AD02B983}"/>
          </ac:spMkLst>
        </pc:spChg>
        <pc:spChg chg="mod">
          <ac:chgData name="Aizhan Kassymova" userId="116eda05-19b7-4ab1-b111-75ad639c04ed" providerId="ADAL" clId="{481AF113-4C93-4F4A-9E62-C6ADB38EE59E}" dt="2022-07-19T13:29:02.327" v="6227" actId="20577"/>
          <ac:spMkLst>
            <pc:docMk/>
            <pc:sldMk cId="1958584799" sldId="1077"/>
            <ac:spMk id="9" creationId="{247BCAC2-4B0D-C24F-A1AA-5CFB26132E0B}"/>
          </ac:spMkLst>
        </pc:spChg>
        <pc:spChg chg="mod">
          <ac:chgData name="Aizhan Kassymova" userId="116eda05-19b7-4ab1-b111-75ad639c04ed" providerId="ADAL" clId="{481AF113-4C93-4F4A-9E62-C6ADB38EE59E}" dt="2022-07-19T13:30:26.109" v="6369" actId="20577"/>
          <ac:spMkLst>
            <pc:docMk/>
            <pc:sldMk cId="1958584799" sldId="1077"/>
            <ac:spMk id="10" creationId="{B6C3DB56-846D-8E43-9453-A014201ECCAE}"/>
          </ac:spMkLst>
        </pc:spChg>
        <pc:spChg chg="mod">
          <ac:chgData name="Aizhan Kassymova" userId="116eda05-19b7-4ab1-b111-75ad639c04ed" providerId="ADAL" clId="{481AF113-4C93-4F4A-9E62-C6ADB38EE59E}" dt="2022-07-19T13:43:17.409" v="6839" actId="1076"/>
          <ac:spMkLst>
            <pc:docMk/>
            <pc:sldMk cId="1958584799" sldId="1077"/>
            <ac:spMk id="14" creationId="{6CA9B985-18B2-6347-8689-E6656C025475}"/>
          </ac:spMkLst>
        </pc:spChg>
        <pc:spChg chg="mod">
          <ac:chgData name="Aizhan Kassymova" userId="116eda05-19b7-4ab1-b111-75ad639c04ed" providerId="ADAL" clId="{481AF113-4C93-4F4A-9E62-C6ADB38EE59E}" dt="2022-07-19T13:43:17.409" v="6839" actId="1076"/>
          <ac:spMkLst>
            <pc:docMk/>
            <pc:sldMk cId="1958584799" sldId="1077"/>
            <ac:spMk id="15" creationId="{DED6E2F1-61E7-E241-8E2D-ADEC5E8A8091}"/>
          </ac:spMkLst>
        </pc:spChg>
        <pc:spChg chg="mod">
          <ac:chgData name="Aizhan Kassymova" userId="116eda05-19b7-4ab1-b111-75ad639c04ed" providerId="ADAL" clId="{481AF113-4C93-4F4A-9E62-C6ADB38EE59E}" dt="2022-07-19T13:30:37.183" v="6393" actId="20577"/>
          <ac:spMkLst>
            <pc:docMk/>
            <pc:sldMk cId="1958584799" sldId="1077"/>
            <ac:spMk id="18" creationId="{6AE4689D-D5B0-114C-898E-652FE1146212}"/>
          </ac:spMkLst>
        </pc:spChg>
        <pc:spChg chg="mod">
          <ac:chgData name="Aizhan Kassymova" userId="116eda05-19b7-4ab1-b111-75ad639c04ed" providerId="ADAL" clId="{481AF113-4C93-4F4A-9E62-C6ADB38EE59E}" dt="2022-07-19T13:30:48.581" v="6416" actId="20577"/>
          <ac:spMkLst>
            <pc:docMk/>
            <pc:sldMk cId="1958584799" sldId="1077"/>
            <ac:spMk id="19" creationId="{BF17A6F8-488B-914D-8FD5-D0101F59C47F}"/>
          </ac:spMkLst>
        </pc:spChg>
        <pc:spChg chg="del">
          <ac:chgData name="Aizhan Kassymova" userId="116eda05-19b7-4ab1-b111-75ad639c04ed" providerId="ADAL" clId="{481AF113-4C93-4F4A-9E62-C6ADB38EE59E}" dt="2022-07-19T13:28:32.825" v="6207" actId="478"/>
          <ac:spMkLst>
            <pc:docMk/>
            <pc:sldMk cId="1958584799" sldId="1077"/>
            <ac:spMk id="21" creationId="{EF5DEF07-DC95-F343-B9CA-F9BD40638A1C}"/>
          </ac:spMkLst>
        </pc:spChg>
        <pc:spChg chg="del mod">
          <ac:chgData name="Aizhan Kassymova" userId="116eda05-19b7-4ab1-b111-75ad639c04ed" providerId="ADAL" clId="{481AF113-4C93-4F4A-9E62-C6ADB38EE59E}" dt="2022-07-19T13:28:28.213" v="6205" actId="478"/>
          <ac:spMkLst>
            <pc:docMk/>
            <pc:sldMk cId="1958584799" sldId="1077"/>
            <ac:spMk id="22" creationId="{C3381709-4DCC-204B-A742-66F4884C7AF0}"/>
          </ac:spMkLst>
        </pc:spChg>
        <pc:spChg chg="add mod">
          <ac:chgData name="Aizhan Kassymova" userId="116eda05-19b7-4ab1-b111-75ad639c04ed" providerId="ADAL" clId="{481AF113-4C93-4F4A-9E62-C6ADB38EE59E}" dt="2022-07-19T13:28:29.249" v="6206"/>
          <ac:spMkLst>
            <pc:docMk/>
            <pc:sldMk cId="1958584799" sldId="1077"/>
            <ac:spMk id="23" creationId="{4C3CB0D1-0B67-1977-E244-3F9276A7B7F6}"/>
          </ac:spMkLst>
        </pc:spChg>
        <pc:spChg chg="add mod">
          <ac:chgData name="Aizhan Kassymova" userId="116eda05-19b7-4ab1-b111-75ad639c04ed" providerId="ADAL" clId="{481AF113-4C93-4F4A-9E62-C6ADB38EE59E}" dt="2022-07-19T13:43:37.962" v="6859" actId="1076"/>
          <ac:spMkLst>
            <pc:docMk/>
            <pc:sldMk cId="1958584799" sldId="1077"/>
            <ac:spMk id="27" creationId="{8739B433-9D8F-E674-BABF-8E2854DB8A61}"/>
          </ac:spMkLst>
        </pc:spChg>
        <pc:grpChg chg="mod">
          <ac:chgData name="Aizhan Kassymova" userId="116eda05-19b7-4ab1-b111-75ad639c04ed" providerId="ADAL" clId="{481AF113-4C93-4F4A-9E62-C6ADB38EE59E}" dt="2022-07-19T13:43:17.409" v="6839" actId="1076"/>
          <ac:grpSpMkLst>
            <pc:docMk/>
            <pc:sldMk cId="1958584799" sldId="1077"/>
            <ac:grpSpMk id="11" creationId="{A7CEE239-9E6A-4845-9F03-74B240F246F8}"/>
          </ac:grpSpMkLst>
        </pc:grpChg>
        <pc:picChg chg="add del mod">
          <ac:chgData name="Aizhan Kassymova" userId="116eda05-19b7-4ab1-b111-75ad639c04ed" providerId="ADAL" clId="{481AF113-4C93-4F4A-9E62-C6ADB38EE59E}" dt="2022-07-19T13:42:38.631" v="6835" actId="478"/>
          <ac:picMkLst>
            <pc:docMk/>
            <pc:sldMk cId="1958584799" sldId="1077"/>
            <ac:picMk id="12" creationId="{542175A0-D60C-65A0-28CE-9D4002872DFB}"/>
          </ac:picMkLst>
        </pc:picChg>
        <pc:picChg chg="add mod">
          <ac:chgData name="Aizhan Kassymova" userId="116eda05-19b7-4ab1-b111-75ad639c04ed" providerId="ADAL" clId="{481AF113-4C93-4F4A-9E62-C6ADB38EE59E}" dt="2022-07-19T13:43:11.436" v="6838" actId="14100"/>
          <ac:picMkLst>
            <pc:docMk/>
            <pc:sldMk cId="1958584799" sldId="1077"/>
            <ac:picMk id="26" creationId="{216BCB0E-481F-324C-10D1-E13F163F8AA6}"/>
          </ac:picMkLst>
        </pc:picChg>
      </pc:sldChg>
      <pc:sldChg chg="addSp delSp modSp add mod modNotesTx">
        <pc:chgData name="Aizhan Kassymova" userId="116eda05-19b7-4ab1-b111-75ad639c04ed" providerId="ADAL" clId="{481AF113-4C93-4F4A-9E62-C6ADB38EE59E}" dt="2022-07-19T17:28:56.405" v="7325" actId="20577"/>
        <pc:sldMkLst>
          <pc:docMk/>
          <pc:sldMk cId="3719365902" sldId="1078"/>
        </pc:sldMkLst>
        <pc:spChg chg="mod">
          <ac:chgData name="Aizhan Kassymova" userId="116eda05-19b7-4ab1-b111-75ad639c04ed" providerId="ADAL" clId="{481AF113-4C93-4F4A-9E62-C6ADB38EE59E}" dt="2022-07-19T13:31:40.375" v="6446" actId="20577"/>
          <ac:spMkLst>
            <pc:docMk/>
            <pc:sldMk cId="3719365902" sldId="1078"/>
            <ac:spMk id="9" creationId="{247BCAC2-4B0D-C24F-A1AA-5CFB26132E0B}"/>
          </ac:spMkLst>
        </pc:spChg>
        <pc:spChg chg="mod">
          <ac:chgData name="Aizhan Kassymova" userId="116eda05-19b7-4ab1-b111-75ad639c04ed" providerId="ADAL" clId="{481AF113-4C93-4F4A-9E62-C6ADB38EE59E}" dt="2022-07-19T13:31:49.453" v="6461" actId="20577"/>
          <ac:spMkLst>
            <pc:docMk/>
            <pc:sldMk cId="3719365902" sldId="1078"/>
            <ac:spMk id="22" creationId="{CAB95007-032C-1849-B460-3E4D669013E8}"/>
          </ac:spMkLst>
        </pc:spChg>
        <pc:spChg chg="mod">
          <ac:chgData name="Aizhan Kassymova" userId="116eda05-19b7-4ab1-b111-75ad639c04ed" providerId="ADAL" clId="{481AF113-4C93-4F4A-9E62-C6ADB38EE59E}" dt="2022-07-19T13:31:58.709" v="6478" actId="20577"/>
          <ac:spMkLst>
            <pc:docMk/>
            <pc:sldMk cId="3719365902" sldId="1078"/>
            <ac:spMk id="23" creationId="{0CB38CB5-45F7-C847-AE71-4F4C5B6FDC22}"/>
          </ac:spMkLst>
        </pc:spChg>
        <pc:spChg chg="mod">
          <ac:chgData name="Aizhan Kassymova" userId="116eda05-19b7-4ab1-b111-75ad639c04ed" providerId="ADAL" clId="{481AF113-4C93-4F4A-9E62-C6ADB38EE59E}" dt="2022-07-19T13:33:28.006" v="6576" actId="20577"/>
          <ac:spMkLst>
            <pc:docMk/>
            <pc:sldMk cId="3719365902" sldId="1078"/>
            <ac:spMk id="27" creationId="{548D8BC5-234B-1340-9AE4-2B7B4CCDF55A}"/>
          </ac:spMkLst>
        </pc:spChg>
        <pc:spChg chg="mod">
          <ac:chgData name="Aizhan Kassymova" userId="116eda05-19b7-4ab1-b111-75ad639c04ed" providerId="ADAL" clId="{481AF113-4C93-4F4A-9E62-C6ADB38EE59E}" dt="2022-07-19T13:32:05.024" v="6483" actId="20577"/>
          <ac:spMkLst>
            <pc:docMk/>
            <pc:sldMk cId="3719365902" sldId="1078"/>
            <ac:spMk id="35" creationId="{101CD148-0CB6-B64C-B622-686BDB7E0577}"/>
          </ac:spMkLst>
        </pc:spChg>
        <pc:spChg chg="mod">
          <ac:chgData name="Aizhan Kassymova" userId="116eda05-19b7-4ab1-b111-75ad639c04ed" providerId="ADAL" clId="{481AF113-4C93-4F4A-9E62-C6ADB38EE59E}" dt="2022-07-19T13:32:08.982" v="6489" actId="20577"/>
          <ac:spMkLst>
            <pc:docMk/>
            <pc:sldMk cId="3719365902" sldId="1078"/>
            <ac:spMk id="40" creationId="{D3CF33E6-800C-C34A-9A2F-34E6C60D755D}"/>
          </ac:spMkLst>
        </pc:spChg>
        <pc:spChg chg="mod">
          <ac:chgData name="Aizhan Kassymova" userId="116eda05-19b7-4ab1-b111-75ad639c04ed" providerId="ADAL" clId="{481AF113-4C93-4F4A-9E62-C6ADB38EE59E}" dt="2022-07-19T13:32:27.192" v="6519" actId="1076"/>
          <ac:spMkLst>
            <pc:docMk/>
            <pc:sldMk cId="3719365902" sldId="1078"/>
            <ac:spMk id="43" creationId="{37CAD855-2626-9B4A-87B5-BBFB2178C732}"/>
          </ac:spMkLst>
        </pc:spChg>
        <pc:spChg chg="mod">
          <ac:chgData name="Aizhan Kassymova" userId="116eda05-19b7-4ab1-b111-75ad639c04ed" providerId="ADAL" clId="{481AF113-4C93-4F4A-9E62-C6ADB38EE59E}" dt="2022-07-19T13:32:27.192" v="6519" actId="1076"/>
          <ac:spMkLst>
            <pc:docMk/>
            <pc:sldMk cId="3719365902" sldId="1078"/>
            <ac:spMk id="44" creationId="{3882514C-0ADC-584D-AAA4-E4882A2DEA38}"/>
          </ac:spMkLst>
        </pc:spChg>
        <pc:spChg chg="mod">
          <ac:chgData name="Aizhan Kassymova" userId="116eda05-19b7-4ab1-b111-75ad639c04ed" providerId="ADAL" clId="{481AF113-4C93-4F4A-9E62-C6ADB38EE59E}" dt="2022-07-19T13:32:27.192" v="6519" actId="1076"/>
          <ac:spMkLst>
            <pc:docMk/>
            <pc:sldMk cId="3719365902" sldId="1078"/>
            <ac:spMk id="45" creationId="{688D6AB7-0894-2D4A-9EE3-CF8BFFA30627}"/>
          </ac:spMkLst>
        </pc:spChg>
        <pc:spChg chg="mod">
          <ac:chgData name="Aizhan Kassymova" userId="116eda05-19b7-4ab1-b111-75ad639c04ed" providerId="ADAL" clId="{481AF113-4C93-4F4A-9E62-C6ADB38EE59E}" dt="2022-07-19T13:32:27.192" v="6519" actId="1076"/>
          <ac:spMkLst>
            <pc:docMk/>
            <pc:sldMk cId="3719365902" sldId="1078"/>
            <ac:spMk id="46" creationId="{8B2EC183-EB51-C64D-B126-461EEABB1EBF}"/>
          </ac:spMkLst>
        </pc:spChg>
        <pc:spChg chg="mod">
          <ac:chgData name="Aizhan Kassymova" userId="116eda05-19b7-4ab1-b111-75ad639c04ed" providerId="ADAL" clId="{481AF113-4C93-4F4A-9E62-C6ADB38EE59E}" dt="2022-07-19T13:32:27.192" v="6519" actId="1076"/>
          <ac:spMkLst>
            <pc:docMk/>
            <pc:sldMk cId="3719365902" sldId="1078"/>
            <ac:spMk id="47" creationId="{4DE50D57-00F5-134E-8F40-FDF96483157C}"/>
          </ac:spMkLst>
        </pc:spChg>
        <pc:spChg chg="mod">
          <ac:chgData name="Aizhan Kassymova" userId="116eda05-19b7-4ab1-b111-75ad639c04ed" providerId="ADAL" clId="{481AF113-4C93-4F4A-9E62-C6ADB38EE59E}" dt="2022-07-19T13:32:27.192" v="6519" actId="1076"/>
          <ac:spMkLst>
            <pc:docMk/>
            <pc:sldMk cId="3719365902" sldId="1078"/>
            <ac:spMk id="48" creationId="{54D07A27-F429-7046-9310-3A09B05FC60A}"/>
          </ac:spMkLst>
        </pc:spChg>
        <pc:spChg chg="mod">
          <ac:chgData name="Aizhan Kassymova" userId="116eda05-19b7-4ab1-b111-75ad639c04ed" providerId="ADAL" clId="{481AF113-4C93-4F4A-9E62-C6ADB38EE59E}" dt="2022-07-19T13:32:27.192" v="6519" actId="1076"/>
          <ac:spMkLst>
            <pc:docMk/>
            <pc:sldMk cId="3719365902" sldId="1078"/>
            <ac:spMk id="49" creationId="{C2EDB89B-2549-D34E-89E0-D083A1B07D60}"/>
          </ac:spMkLst>
        </pc:spChg>
        <pc:spChg chg="mod">
          <ac:chgData name="Aizhan Kassymova" userId="116eda05-19b7-4ab1-b111-75ad639c04ed" providerId="ADAL" clId="{481AF113-4C93-4F4A-9E62-C6ADB38EE59E}" dt="2022-07-19T13:32:31.415" v="6520" actId="255"/>
          <ac:spMkLst>
            <pc:docMk/>
            <pc:sldMk cId="3719365902" sldId="1078"/>
            <ac:spMk id="50" creationId="{C7C20190-6015-D24C-8172-D12AE7AC2A4E}"/>
          </ac:spMkLst>
        </pc:spChg>
        <pc:spChg chg="mod">
          <ac:chgData name="Aizhan Kassymova" userId="116eda05-19b7-4ab1-b111-75ad639c04ed" providerId="ADAL" clId="{481AF113-4C93-4F4A-9E62-C6ADB38EE59E}" dt="2022-07-19T13:32:54.352" v="6543" actId="255"/>
          <ac:spMkLst>
            <pc:docMk/>
            <pc:sldMk cId="3719365902" sldId="1078"/>
            <ac:spMk id="51" creationId="{9D74CC94-6309-9D4E-AC17-7834303D292A}"/>
          </ac:spMkLst>
        </pc:spChg>
        <pc:spChg chg="mod">
          <ac:chgData name="Aizhan Kassymova" userId="116eda05-19b7-4ab1-b111-75ad639c04ed" providerId="ADAL" clId="{481AF113-4C93-4F4A-9E62-C6ADB38EE59E}" dt="2022-07-19T13:33:08.790" v="6553" actId="1076"/>
          <ac:spMkLst>
            <pc:docMk/>
            <pc:sldMk cId="3719365902" sldId="1078"/>
            <ac:spMk id="53" creationId="{03037660-A975-AC41-9666-AFCCB3A0B935}"/>
          </ac:spMkLst>
        </pc:spChg>
        <pc:spChg chg="mod">
          <ac:chgData name="Aizhan Kassymova" userId="116eda05-19b7-4ab1-b111-75ad639c04ed" providerId="ADAL" clId="{481AF113-4C93-4F4A-9E62-C6ADB38EE59E}" dt="2022-07-19T13:33:08.790" v="6553" actId="1076"/>
          <ac:spMkLst>
            <pc:docMk/>
            <pc:sldMk cId="3719365902" sldId="1078"/>
            <ac:spMk id="54" creationId="{7DAB01D5-4A4C-0848-8E97-EACA6A36C3AD}"/>
          </ac:spMkLst>
        </pc:spChg>
        <pc:spChg chg="mod">
          <ac:chgData name="Aizhan Kassymova" userId="116eda05-19b7-4ab1-b111-75ad639c04ed" providerId="ADAL" clId="{481AF113-4C93-4F4A-9E62-C6ADB38EE59E}" dt="2022-07-19T13:33:08.790" v="6553" actId="1076"/>
          <ac:spMkLst>
            <pc:docMk/>
            <pc:sldMk cId="3719365902" sldId="1078"/>
            <ac:spMk id="55" creationId="{12F13F26-AF12-FB44-9B51-D0B6944C6D9C}"/>
          </ac:spMkLst>
        </pc:spChg>
        <pc:spChg chg="mod">
          <ac:chgData name="Aizhan Kassymova" userId="116eda05-19b7-4ab1-b111-75ad639c04ed" providerId="ADAL" clId="{481AF113-4C93-4F4A-9E62-C6ADB38EE59E}" dt="2022-07-19T13:33:08.790" v="6553" actId="1076"/>
          <ac:spMkLst>
            <pc:docMk/>
            <pc:sldMk cId="3719365902" sldId="1078"/>
            <ac:spMk id="56" creationId="{781CA89B-E86B-F843-A1BF-431E5679227B}"/>
          </ac:spMkLst>
        </pc:spChg>
        <pc:spChg chg="mod">
          <ac:chgData name="Aizhan Kassymova" userId="116eda05-19b7-4ab1-b111-75ad639c04ed" providerId="ADAL" clId="{481AF113-4C93-4F4A-9E62-C6ADB38EE59E}" dt="2022-07-19T13:33:08.790" v="6553" actId="1076"/>
          <ac:spMkLst>
            <pc:docMk/>
            <pc:sldMk cId="3719365902" sldId="1078"/>
            <ac:spMk id="57" creationId="{74911CA3-EBEB-B142-B4CE-F45E577120E5}"/>
          </ac:spMkLst>
        </pc:spChg>
        <pc:spChg chg="mod">
          <ac:chgData name="Aizhan Kassymova" userId="116eda05-19b7-4ab1-b111-75ad639c04ed" providerId="ADAL" clId="{481AF113-4C93-4F4A-9E62-C6ADB38EE59E}" dt="2022-07-19T13:33:08.790" v="6553" actId="1076"/>
          <ac:spMkLst>
            <pc:docMk/>
            <pc:sldMk cId="3719365902" sldId="1078"/>
            <ac:spMk id="58" creationId="{D0CB791B-5400-C244-A515-F158CF9A23BC}"/>
          </ac:spMkLst>
        </pc:spChg>
        <pc:spChg chg="mod">
          <ac:chgData name="Aizhan Kassymova" userId="116eda05-19b7-4ab1-b111-75ad639c04ed" providerId="ADAL" clId="{481AF113-4C93-4F4A-9E62-C6ADB38EE59E}" dt="2022-07-19T13:33:08.790" v="6553" actId="1076"/>
          <ac:spMkLst>
            <pc:docMk/>
            <pc:sldMk cId="3719365902" sldId="1078"/>
            <ac:spMk id="59" creationId="{E5D6E821-F80C-7046-BF97-7FA229C97D7C}"/>
          </ac:spMkLst>
        </pc:spChg>
        <pc:spChg chg="mod">
          <ac:chgData name="Aizhan Kassymova" userId="116eda05-19b7-4ab1-b111-75ad639c04ed" providerId="ADAL" clId="{481AF113-4C93-4F4A-9E62-C6ADB38EE59E}" dt="2022-07-19T13:33:08.790" v="6553" actId="1076"/>
          <ac:spMkLst>
            <pc:docMk/>
            <pc:sldMk cId="3719365902" sldId="1078"/>
            <ac:spMk id="60" creationId="{5F6B0327-AD11-4545-B4F6-735084B855B5}"/>
          </ac:spMkLst>
        </pc:spChg>
        <pc:spChg chg="mod">
          <ac:chgData name="Aizhan Kassymova" userId="116eda05-19b7-4ab1-b111-75ad639c04ed" providerId="ADAL" clId="{481AF113-4C93-4F4A-9E62-C6ADB38EE59E}" dt="2022-07-19T13:33:08.790" v="6553" actId="1076"/>
          <ac:spMkLst>
            <pc:docMk/>
            <pc:sldMk cId="3719365902" sldId="1078"/>
            <ac:spMk id="61" creationId="{95580CF6-5A42-2640-82F1-B4775A0714B8}"/>
          </ac:spMkLst>
        </pc:spChg>
        <pc:spChg chg="mod">
          <ac:chgData name="Aizhan Kassymova" userId="116eda05-19b7-4ab1-b111-75ad639c04ed" providerId="ADAL" clId="{481AF113-4C93-4F4A-9E62-C6ADB38EE59E}" dt="2022-07-19T13:33:21.153" v="6570" actId="20577"/>
          <ac:spMkLst>
            <pc:docMk/>
            <pc:sldMk cId="3719365902" sldId="1078"/>
            <ac:spMk id="78" creationId="{15C2EA86-0F4F-3247-A569-CE038874C470}"/>
          </ac:spMkLst>
        </pc:spChg>
        <pc:spChg chg="del mod">
          <ac:chgData name="Aizhan Kassymova" userId="116eda05-19b7-4ab1-b111-75ad639c04ed" providerId="ADAL" clId="{481AF113-4C93-4F4A-9E62-C6ADB38EE59E}" dt="2022-07-19T13:38:16.341" v="6802" actId="478"/>
          <ac:spMkLst>
            <pc:docMk/>
            <pc:sldMk cId="3719365902" sldId="1078"/>
            <ac:spMk id="87" creationId="{09896B4E-767E-074F-8EDA-CDA62F290479}"/>
          </ac:spMkLst>
        </pc:spChg>
        <pc:spChg chg="add mod">
          <ac:chgData name="Aizhan Kassymova" userId="116eda05-19b7-4ab1-b111-75ad639c04ed" providerId="ADAL" clId="{481AF113-4C93-4F4A-9E62-C6ADB38EE59E}" dt="2022-07-19T13:38:16.781" v="6803"/>
          <ac:spMkLst>
            <pc:docMk/>
            <pc:sldMk cId="3719365902" sldId="1078"/>
            <ac:spMk id="88" creationId="{51A4A38A-72FE-5065-FBF0-115B26B20F66}"/>
          </ac:spMkLst>
        </pc:spChg>
        <pc:grpChg chg="mod">
          <ac:chgData name="Aizhan Kassymova" userId="116eda05-19b7-4ab1-b111-75ad639c04ed" providerId="ADAL" clId="{481AF113-4C93-4F4A-9E62-C6ADB38EE59E}" dt="2022-07-19T13:32:27.192" v="6519" actId="1076"/>
          <ac:grpSpMkLst>
            <pc:docMk/>
            <pc:sldMk cId="3719365902" sldId="1078"/>
            <ac:grpSpMk id="42" creationId="{BF6F8085-A891-0844-94E6-578F3AFB50F3}"/>
          </ac:grpSpMkLst>
        </pc:grpChg>
        <pc:grpChg chg="mod">
          <ac:chgData name="Aizhan Kassymova" userId="116eda05-19b7-4ab1-b111-75ad639c04ed" providerId="ADAL" clId="{481AF113-4C93-4F4A-9E62-C6ADB38EE59E}" dt="2022-07-19T13:33:08.790" v="6553" actId="1076"/>
          <ac:grpSpMkLst>
            <pc:docMk/>
            <pc:sldMk cId="3719365902" sldId="1078"/>
            <ac:grpSpMk id="52" creationId="{F763EEE1-8E7B-574B-9B12-C02141AD6CEE}"/>
          </ac:grpSpMkLst>
        </pc:grpChg>
      </pc:sldChg>
      <pc:sldChg chg="addSp delSp modSp add mod modNotesTx">
        <pc:chgData name="Aizhan Kassymova" userId="116eda05-19b7-4ab1-b111-75ad639c04ed" providerId="ADAL" clId="{481AF113-4C93-4F4A-9E62-C6ADB38EE59E}" dt="2022-07-19T17:31:51.157" v="7338" actId="20577"/>
        <pc:sldMkLst>
          <pc:docMk/>
          <pc:sldMk cId="3691248169" sldId="1079"/>
        </pc:sldMkLst>
        <pc:spChg chg="del mod">
          <ac:chgData name="Aizhan Kassymova" userId="116eda05-19b7-4ab1-b111-75ad639c04ed" providerId="ADAL" clId="{481AF113-4C93-4F4A-9E62-C6ADB38EE59E}" dt="2022-07-19T13:38:20.182" v="6804" actId="478"/>
          <ac:spMkLst>
            <pc:docMk/>
            <pc:sldMk cId="3691248169" sldId="1079"/>
            <ac:spMk id="8" creationId="{40C538BA-1C71-0F4D-B753-A7D597D981F9}"/>
          </ac:spMkLst>
        </pc:spChg>
        <pc:spChg chg="mod">
          <ac:chgData name="Aizhan Kassymova" userId="116eda05-19b7-4ab1-b111-75ad639c04ed" providerId="ADAL" clId="{481AF113-4C93-4F4A-9E62-C6ADB38EE59E}" dt="2022-07-19T13:37:44.583" v="6797" actId="1076"/>
          <ac:spMkLst>
            <pc:docMk/>
            <pc:sldMk cId="3691248169" sldId="1079"/>
            <ac:spMk id="9" creationId="{247BCAC2-4B0D-C24F-A1AA-5CFB26132E0B}"/>
          </ac:spMkLst>
        </pc:spChg>
        <pc:spChg chg="add del mod">
          <ac:chgData name="Aizhan Kassymova" userId="116eda05-19b7-4ab1-b111-75ad639c04ed" providerId="ADAL" clId="{481AF113-4C93-4F4A-9E62-C6ADB38EE59E}" dt="2022-07-19T13:40:48.764" v="6828" actId="478"/>
          <ac:spMkLst>
            <pc:docMk/>
            <pc:sldMk cId="3691248169" sldId="1079"/>
            <ac:spMk id="10" creationId="{5648C332-7034-E6C7-BEF1-B67823592080}"/>
          </ac:spMkLst>
        </pc:spChg>
        <pc:spChg chg="mod">
          <ac:chgData name="Aizhan Kassymova" userId="116eda05-19b7-4ab1-b111-75ad639c04ed" providerId="ADAL" clId="{481AF113-4C93-4F4A-9E62-C6ADB38EE59E}" dt="2022-07-19T13:37:49.191" v="6798" actId="1076"/>
          <ac:spMkLst>
            <pc:docMk/>
            <pc:sldMk cId="3691248169" sldId="1079"/>
            <ac:spMk id="87" creationId="{25316CA5-99B5-7F45-AFB7-B3A2CBFABDDC}"/>
          </ac:spMkLst>
        </pc:spChg>
        <pc:spChg chg="mod">
          <ac:chgData name="Aizhan Kassymova" userId="116eda05-19b7-4ab1-b111-75ad639c04ed" providerId="ADAL" clId="{481AF113-4C93-4F4A-9E62-C6ADB38EE59E}" dt="2022-07-19T13:38:01.740" v="6800" actId="1076"/>
          <ac:spMkLst>
            <pc:docMk/>
            <pc:sldMk cId="3691248169" sldId="1079"/>
            <ac:spMk id="88" creationId="{EC7D421B-4EDF-C343-AB2D-4624467F5415}"/>
          </ac:spMkLst>
        </pc:spChg>
        <pc:spChg chg="mod">
          <ac:chgData name="Aizhan Kassymova" userId="116eda05-19b7-4ab1-b111-75ad639c04ed" providerId="ADAL" clId="{481AF113-4C93-4F4A-9E62-C6ADB38EE59E}" dt="2022-07-19T13:38:07.294" v="6801" actId="1076"/>
          <ac:spMkLst>
            <pc:docMk/>
            <pc:sldMk cId="3691248169" sldId="1079"/>
            <ac:spMk id="89" creationId="{B785588B-2DEA-474F-89CA-2613413F7528}"/>
          </ac:spMkLst>
        </pc:spChg>
        <pc:spChg chg="mod">
          <ac:chgData name="Aizhan Kassymova" userId="116eda05-19b7-4ab1-b111-75ad639c04ed" providerId="ADAL" clId="{481AF113-4C93-4F4A-9E62-C6ADB38EE59E}" dt="2022-07-19T13:37:41.774" v="6796" actId="1076"/>
          <ac:spMkLst>
            <pc:docMk/>
            <pc:sldMk cId="3691248169" sldId="1079"/>
            <ac:spMk id="90" creationId="{F9FB5262-4D63-A149-A391-3CDD424427AC}"/>
          </ac:spMkLst>
        </pc:spChg>
        <pc:spChg chg="mod">
          <ac:chgData name="Aizhan Kassymova" userId="116eda05-19b7-4ab1-b111-75ad639c04ed" providerId="ADAL" clId="{481AF113-4C93-4F4A-9E62-C6ADB38EE59E}" dt="2022-07-19T13:37:53.162" v="6799" actId="1076"/>
          <ac:spMkLst>
            <pc:docMk/>
            <pc:sldMk cId="3691248169" sldId="1079"/>
            <ac:spMk id="91" creationId="{2D3C6453-B336-C04B-8A91-4E7D3B632FEB}"/>
          </ac:spMkLst>
        </pc:spChg>
      </pc:sldChg>
      <pc:sldChg chg="addSp delSp modSp add mod modNotesTx">
        <pc:chgData name="Aizhan Kassymova" userId="116eda05-19b7-4ab1-b111-75ad639c04ed" providerId="ADAL" clId="{481AF113-4C93-4F4A-9E62-C6ADB38EE59E}" dt="2022-07-19T17:36:53.487" v="7410" actId="20577"/>
        <pc:sldMkLst>
          <pc:docMk/>
          <pc:sldMk cId="716890011" sldId="1080"/>
        </pc:sldMkLst>
        <pc:spChg chg="mod">
          <ac:chgData name="Aizhan Kassymova" userId="116eda05-19b7-4ab1-b111-75ad639c04ed" providerId="ADAL" clId="{481AF113-4C93-4F4A-9E62-C6ADB38EE59E}" dt="2022-07-19T17:32:44.024" v="7357" actId="20577"/>
          <ac:spMkLst>
            <pc:docMk/>
            <pc:sldMk cId="716890011" sldId="1080"/>
            <ac:spMk id="9" creationId="{247BCAC2-4B0D-C24F-A1AA-5CFB26132E0B}"/>
          </ac:spMkLst>
        </pc:spChg>
        <pc:spChg chg="del mod">
          <ac:chgData name="Aizhan Kassymova" userId="116eda05-19b7-4ab1-b111-75ad639c04ed" providerId="ADAL" clId="{481AF113-4C93-4F4A-9E62-C6ADB38EE59E}" dt="2022-07-19T13:40:55.691" v="6829" actId="478"/>
          <ac:spMkLst>
            <pc:docMk/>
            <pc:sldMk cId="716890011" sldId="1080"/>
            <ac:spMk id="16" creationId="{1A72BEEE-6164-8340-B1FC-05E6C79CF76A}"/>
          </ac:spMkLst>
        </pc:spChg>
        <pc:spChg chg="add mod">
          <ac:chgData name="Aizhan Kassymova" userId="116eda05-19b7-4ab1-b111-75ad639c04ed" providerId="ADAL" clId="{481AF113-4C93-4F4A-9E62-C6ADB38EE59E}" dt="2022-07-19T13:40:57.150" v="6830"/>
          <ac:spMkLst>
            <pc:docMk/>
            <pc:sldMk cId="716890011" sldId="1080"/>
            <ac:spMk id="17" creationId="{CB0765CE-A5DA-05EB-3C75-61B32030ECA7}"/>
          </ac:spMkLst>
        </pc:spChg>
        <pc:spChg chg="add mod">
          <ac:chgData name="Aizhan Kassymova" userId="116eda05-19b7-4ab1-b111-75ad639c04ed" providerId="ADAL" clId="{481AF113-4C93-4F4A-9E62-C6ADB38EE59E}" dt="2022-07-19T13:45:30.700" v="6908" actId="1076"/>
          <ac:spMkLst>
            <pc:docMk/>
            <pc:sldMk cId="716890011" sldId="1080"/>
            <ac:spMk id="18" creationId="{F2DE6D33-A029-DAF5-12B5-8E6E48AB670B}"/>
          </ac:spMkLst>
        </pc:spChg>
        <pc:spChg chg="add mod">
          <ac:chgData name="Aizhan Kassymova" userId="116eda05-19b7-4ab1-b111-75ad639c04ed" providerId="ADAL" clId="{481AF113-4C93-4F4A-9E62-C6ADB38EE59E}" dt="2022-07-19T13:45:47.197" v="6928" actId="1076"/>
          <ac:spMkLst>
            <pc:docMk/>
            <pc:sldMk cId="716890011" sldId="1080"/>
            <ac:spMk id="19" creationId="{AB09D7F1-C2C1-30FD-02E5-1FB585BB76A8}"/>
          </ac:spMkLst>
        </pc:spChg>
        <pc:spChg chg="mod">
          <ac:chgData name="Aizhan Kassymova" userId="116eda05-19b7-4ab1-b111-75ad639c04ed" providerId="ADAL" clId="{481AF113-4C93-4F4A-9E62-C6ADB38EE59E}" dt="2022-07-19T13:40:30.348" v="6826"/>
          <ac:spMkLst>
            <pc:docMk/>
            <pc:sldMk cId="716890011" sldId="1080"/>
            <ac:spMk id="87" creationId="{A994AECC-DC16-7847-B8EE-F2F612ABB287}"/>
          </ac:spMkLst>
        </pc:spChg>
        <pc:spChg chg="del">
          <ac:chgData name="Aizhan Kassymova" userId="116eda05-19b7-4ab1-b111-75ad639c04ed" providerId="ADAL" clId="{481AF113-4C93-4F4A-9E62-C6ADB38EE59E}" dt="2022-07-19T13:44:16.031" v="6862" actId="478"/>
          <ac:spMkLst>
            <pc:docMk/>
            <pc:sldMk cId="716890011" sldId="1080"/>
            <ac:spMk id="93" creationId="{AE1D96B5-48F4-B842-9424-43BC570F6345}"/>
          </ac:spMkLst>
        </pc:spChg>
        <pc:picChg chg="add mod">
          <ac:chgData name="Aizhan Kassymova" userId="116eda05-19b7-4ab1-b111-75ad639c04ed" providerId="ADAL" clId="{481AF113-4C93-4F4A-9E62-C6ADB38EE59E}" dt="2022-07-19T13:44:30.632" v="6865" actId="1076"/>
          <ac:picMkLst>
            <pc:docMk/>
            <pc:sldMk cId="716890011" sldId="1080"/>
            <ac:picMk id="4" creationId="{795A14A3-2FD6-4CCD-AAB2-661C464E59AD}"/>
          </ac:picMkLst>
        </pc:picChg>
      </pc:sldChg>
      <pc:sldChg chg="addSp delSp modSp add mod">
        <pc:chgData name="Aizhan Kassymova" userId="116eda05-19b7-4ab1-b111-75ad639c04ed" providerId="ADAL" clId="{481AF113-4C93-4F4A-9E62-C6ADB38EE59E}" dt="2022-07-19T13:49:07.147" v="7045"/>
        <pc:sldMkLst>
          <pc:docMk/>
          <pc:sldMk cId="4206515814" sldId="1081"/>
        </pc:sldMkLst>
        <pc:spChg chg="del mod">
          <ac:chgData name="Aizhan Kassymova" userId="116eda05-19b7-4ab1-b111-75ad639c04ed" providerId="ADAL" clId="{481AF113-4C93-4F4A-9E62-C6ADB38EE59E}" dt="2022-07-19T13:49:06.676" v="7044" actId="478"/>
          <ac:spMkLst>
            <pc:docMk/>
            <pc:sldMk cId="4206515814" sldId="1081"/>
            <ac:spMk id="5" creationId="{2F3EBF3D-1991-B942-BC94-7A161F52592B}"/>
          </ac:spMkLst>
        </pc:spChg>
        <pc:spChg chg="add mod">
          <ac:chgData name="Aizhan Kassymova" userId="116eda05-19b7-4ab1-b111-75ad639c04ed" providerId="ADAL" clId="{481AF113-4C93-4F4A-9E62-C6ADB38EE59E}" dt="2022-07-19T13:49:07.147" v="7045"/>
          <ac:spMkLst>
            <pc:docMk/>
            <pc:sldMk cId="4206515814" sldId="1081"/>
            <ac:spMk id="6" creationId="{1316EAC4-3677-8808-43BC-CA382489C422}"/>
          </ac:spMkLst>
        </pc:spChg>
        <pc:spChg chg="mod">
          <ac:chgData name="Aizhan Kassymova" userId="116eda05-19b7-4ab1-b111-75ad639c04ed" providerId="ADAL" clId="{481AF113-4C93-4F4A-9E62-C6ADB38EE59E}" dt="2022-07-19T13:48:52.084" v="7041" actId="1076"/>
          <ac:spMkLst>
            <pc:docMk/>
            <pc:sldMk cId="4206515814" sldId="1081"/>
            <ac:spMk id="9" creationId="{247BCAC2-4B0D-C24F-A1AA-5CFB26132E0B}"/>
          </ac:spMkLst>
        </pc:spChg>
        <pc:spChg chg="mod">
          <ac:chgData name="Aizhan Kassymova" userId="116eda05-19b7-4ab1-b111-75ad639c04ed" providerId="ADAL" clId="{481AF113-4C93-4F4A-9E62-C6ADB38EE59E}" dt="2022-07-19T13:48:57.747" v="7043" actId="1076"/>
          <ac:spMkLst>
            <pc:docMk/>
            <pc:sldMk cId="4206515814" sldId="1081"/>
            <ac:spMk id="12" creationId="{D7D9FAF8-ACB6-2648-AF49-4F1CA2DD361E}"/>
          </ac:spMkLst>
        </pc:spChg>
        <pc:spChg chg="mod">
          <ac:chgData name="Aizhan Kassymova" userId="116eda05-19b7-4ab1-b111-75ad639c04ed" providerId="ADAL" clId="{481AF113-4C93-4F4A-9E62-C6ADB38EE59E}" dt="2022-07-19T13:48:54.904" v="7042" actId="1076"/>
          <ac:spMkLst>
            <pc:docMk/>
            <pc:sldMk cId="4206515814" sldId="1081"/>
            <ac:spMk id="13" creationId="{8C98F9E3-E57A-7844-89F3-A6331B046576}"/>
          </ac:spMkLst>
        </pc:spChg>
      </pc:sldChg>
      <pc:sldChg chg="modSp add del mod">
        <pc:chgData name="Aizhan Kassymova" userId="116eda05-19b7-4ab1-b111-75ad639c04ed" providerId="ADAL" clId="{481AF113-4C93-4F4A-9E62-C6ADB38EE59E}" dt="2022-07-19T17:39:06.200" v="7411" actId="2696"/>
        <pc:sldMkLst>
          <pc:docMk/>
          <pc:sldMk cId="3313424199" sldId="1082"/>
        </pc:sldMkLst>
        <pc:spChg chg="mod">
          <ac:chgData name="Aizhan Kassymova" userId="116eda05-19b7-4ab1-b111-75ad639c04ed" providerId="ADAL" clId="{481AF113-4C93-4F4A-9E62-C6ADB38EE59E}" dt="2022-07-19T13:49:46.112" v="7091" actId="20577"/>
          <ac:spMkLst>
            <pc:docMk/>
            <pc:sldMk cId="3313424199" sldId="1082"/>
            <ac:spMk id="9" creationId="{247BCAC2-4B0D-C24F-A1AA-5CFB26132E0B}"/>
          </ac:spMkLst>
        </pc:spChg>
        <pc:spChg chg="mod">
          <ac:chgData name="Aizhan Kassymova" userId="116eda05-19b7-4ab1-b111-75ad639c04ed" providerId="ADAL" clId="{481AF113-4C93-4F4A-9E62-C6ADB38EE59E}" dt="2022-07-17T10:39:37.842" v="5397"/>
          <ac:spMkLst>
            <pc:docMk/>
            <pc:sldMk cId="3313424199" sldId="1082"/>
            <ac:spMk id="13" creationId="{C4905279-7B20-4F4C-AC34-18EB5C18F599}"/>
          </ac:spMkLst>
        </pc:spChg>
      </pc:sldChg>
      <pc:sldChg chg="modSp add mod modAnim">
        <pc:chgData name="Aizhan Kassymova" userId="116eda05-19b7-4ab1-b111-75ad639c04ed" providerId="ADAL" clId="{481AF113-4C93-4F4A-9E62-C6ADB38EE59E}" dt="2022-07-19T13:53:26.117" v="7155" actId="20577"/>
        <pc:sldMkLst>
          <pc:docMk/>
          <pc:sldMk cId="2645911935" sldId="1083"/>
        </pc:sldMkLst>
        <pc:spChg chg="mod">
          <ac:chgData name="Aizhan Kassymova" userId="116eda05-19b7-4ab1-b111-75ad639c04ed" providerId="ADAL" clId="{481AF113-4C93-4F4A-9E62-C6ADB38EE59E}" dt="2022-07-19T13:50:34.425" v="7139" actId="20577"/>
          <ac:spMkLst>
            <pc:docMk/>
            <pc:sldMk cId="2645911935" sldId="1083"/>
            <ac:spMk id="9" creationId="{247BCAC2-4B0D-C24F-A1AA-5CFB26132E0B}"/>
          </ac:spMkLst>
        </pc:spChg>
        <pc:spChg chg="mod">
          <ac:chgData name="Aizhan Kassymova" userId="116eda05-19b7-4ab1-b111-75ad639c04ed" providerId="ADAL" clId="{481AF113-4C93-4F4A-9E62-C6ADB38EE59E}" dt="2022-07-19T13:53:07.806" v="7153" actId="20577"/>
          <ac:spMkLst>
            <pc:docMk/>
            <pc:sldMk cId="2645911935" sldId="1083"/>
            <ac:spMk id="12" creationId="{3635EFC9-A521-0240-B257-CD458B330808}"/>
          </ac:spMkLst>
        </pc:spChg>
        <pc:spChg chg="mod">
          <ac:chgData name="Aizhan Kassymova" userId="116eda05-19b7-4ab1-b111-75ad639c04ed" providerId="ADAL" clId="{481AF113-4C93-4F4A-9E62-C6ADB38EE59E}" dt="2022-07-17T10:39:37.842" v="5397"/>
          <ac:spMkLst>
            <pc:docMk/>
            <pc:sldMk cId="2645911935" sldId="1083"/>
            <ac:spMk id="90" creationId="{FF729FF4-43F7-A040-B78F-BE4EC8E9855E}"/>
          </ac:spMkLst>
        </pc:spChg>
      </pc:sldChg>
      <pc:sldChg chg="modSp add">
        <pc:chgData name="Aizhan Kassymova" userId="116eda05-19b7-4ab1-b111-75ad639c04ed" providerId="ADAL" clId="{481AF113-4C93-4F4A-9E62-C6ADB38EE59E}" dt="2022-07-17T10:39:37.842" v="5397"/>
        <pc:sldMkLst>
          <pc:docMk/>
          <pc:sldMk cId="147584997" sldId="1084"/>
        </pc:sldMkLst>
        <pc:spChg chg="mod">
          <ac:chgData name="Aizhan Kassymova" userId="116eda05-19b7-4ab1-b111-75ad639c04ed" providerId="ADAL" clId="{481AF113-4C93-4F4A-9E62-C6ADB38EE59E}" dt="2022-07-17T10:39:37.842" v="5397"/>
          <ac:spMkLst>
            <pc:docMk/>
            <pc:sldMk cId="147584997" sldId="1084"/>
            <ac:spMk id="5" creationId="{A52BCA24-99F8-C342-B95E-EB6833D8CAE2}"/>
          </ac:spMkLst>
        </pc:spChg>
      </pc:sldChg>
      <pc:sldChg chg="modSp add">
        <pc:chgData name="Aizhan Kassymova" userId="116eda05-19b7-4ab1-b111-75ad639c04ed" providerId="ADAL" clId="{481AF113-4C93-4F4A-9E62-C6ADB38EE59E}" dt="2022-07-17T10:39:37.842" v="5397"/>
        <pc:sldMkLst>
          <pc:docMk/>
          <pc:sldMk cId="2680331947" sldId="1085"/>
        </pc:sldMkLst>
        <pc:spChg chg="mod">
          <ac:chgData name="Aizhan Kassymova" userId="116eda05-19b7-4ab1-b111-75ad639c04ed" providerId="ADAL" clId="{481AF113-4C93-4F4A-9E62-C6ADB38EE59E}" dt="2022-07-17T10:39:37.842" v="5397"/>
          <ac:spMkLst>
            <pc:docMk/>
            <pc:sldMk cId="2680331947" sldId="1085"/>
            <ac:spMk id="92" creationId="{5F971824-E93B-A24D-9AB3-D5859F34EEA6}"/>
          </ac:spMkLst>
        </pc:spChg>
      </pc:sldChg>
      <pc:sldChg chg="modSp add">
        <pc:chgData name="Aizhan Kassymova" userId="116eda05-19b7-4ab1-b111-75ad639c04ed" providerId="ADAL" clId="{481AF113-4C93-4F4A-9E62-C6ADB38EE59E}" dt="2022-07-17T10:39:37.842" v="5397"/>
        <pc:sldMkLst>
          <pc:docMk/>
          <pc:sldMk cId="2696498074" sldId="1086"/>
        </pc:sldMkLst>
        <pc:spChg chg="mod">
          <ac:chgData name="Aizhan Kassymova" userId="116eda05-19b7-4ab1-b111-75ad639c04ed" providerId="ADAL" clId="{481AF113-4C93-4F4A-9E62-C6ADB38EE59E}" dt="2022-07-17T10:39:37.842" v="5397"/>
          <ac:spMkLst>
            <pc:docMk/>
            <pc:sldMk cId="2696498074" sldId="1086"/>
            <ac:spMk id="7" creationId="{4CE1477A-D004-E440-8562-59DA6EAD8E69}"/>
          </ac:spMkLst>
        </pc:spChg>
      </pc:sldChg>
      <pc:sldChg chg="modSp add">
        <pc:chgData name="Aizhan Kassymova" userId="116eda05-19b7-4ab1-b111-75ad639c04ed" providerId="ADAL" clId="{481AF113-4C93-4F4A-9E62-C6ADB38EE59E}" dt="2022-07-17T10:39:37.842" v="5397"/>
        <pc:sldMkLst>
          <pc:docMk/>
          <pc:sldMk cId="2564792084" sldId="1087"/>
        </pc:sldMkLst>
        <pc:spChg chg="mod">
          <ac:chgData name="Aizhan Kassymova" userId="116eda05-19b7-4ab1-b111-75ad639c04ed" providerId="ADAL" clId="{481AF113-4C93-4F4A-9E62-C6ADB38EE59E}" dt="2022-07-17T10:39:37.842" v="5397"/>
          <ac:spMkLst>
            <pc:docMk/>
            <pc:sldMk cId="2564792084" sldId="1087"/>
            <ac:spMk id="100" creationId="{AAEEF6BD-F1CB-4A4C-82D3-5C6EE9E6D0EF}"/>
          </ac:spMkLst>
        </pc:spChg>
      </pc:sldChg>
      <pc:sldChg chg="modSp add">
        <pc:chgData name="Aizhan Kassymova" userId="116eda05-19b7-4ab1-b111-75ad639c04ed" providerId="ADAL" clId="{481AF113-4C93-4F4A-9E62-C6ADB38EE59E}" dt="2022-07-17T10:39:37.842" v="5397"/>
        <pc:sldMkLst>
          <pc:docMk/>
          <pc:sldMk cId="3111243331" sldId="1088"/>
        </pc:sldMkLst>
        <pc:spChg chg="mod">
          <ac:chgData name="Aizhan Kassymova" userId="116eda05-19b7-4ab1-b111-75ad639c04ed" providerId="ADAL" clId="{481AF113-4C93-4F4A-9E62-C6ADB38EE59E}" dt="2022-07-17T10:39:37.842" v="5397"/>
          <ac:spMkLst>
            <pc:docMk/>
            <pc:sldMk cId="3111243331" sldId="1088"/>
            <ac:spMk id="10" creationId="{293899FF-7A74-EF40-AE83-53C00627833D}"/>
          </ac:spMkLst>
        </pc:spChg>
      </pc:sldChg>
      <pc:sldChg chg="modSp add">
        <pc:chgData name="Aizhan Kassymova" userId="116eda05-19b7-4ab1-b111-75ad639c04ed" providerId="ADAL" clId="{481AF113-4C93-4F4A-9E62-C6ADB38EE59E}" dt="2022-07-17T10:39:37.842" v="5397"/>
        <pc:sldMkLst>
          <pc:docMk/>
          <pc:sldMk cId="3161562777" sldId="1089"/>
        </pc:sldMkLst>
        <pc:spChg chg="mod">
          <ac:chgData name="Aizhan Kassymova" userId="116eda05-19b7-4ab1-b111-75ad639c04ed" providerId="ADAL" clId="{481AF113-4C93-4F4A-9E62-C6ADB38EE59E}" dt="2022-07-17T10:39:37.842" v="5397"/>
          <ac:spMkLst>
            <pc:docMk/>
            <pc:sldMk cId="3161562777" sldId="1089"/>
            <ac:spMk id="216" creationId="{FE5CDB2C-98A2-A94B-BF70-466F1E231685}"/>
          </ac:spMkLst>
        </pc:spChg>
      </pc:sldChg>
      <pc:sldChg chg="modSp add">
        <pc:chgData name="Aizhan Kassymova" userId="116eda05-19b7-4ab1-b111-75ad639c04ed" providerId="ADAL" clId="{481AF113-4C93-4F4A-9E62-C6ADB38EE59E}" dt="2022-07-17T10:39:37.842" v="5397"/>
        <pc:sldMkLst>
          <pc:docMk/>
          <pc:sldMk cId="180718295" sldId="1093"/>
        </pc:sldMkLst>
        <pc:spChg chg="mod">
          <ac:chgData name="Aizhan Kassymova" userId="116eda05-19b7-4ab1-b111-75ad639c04ed" providerId="ADAL" clId="{481AF113-4C93-4F4A-9E62-C6ADB38EE59E}" dt="2022-07-17T10:39:37.842" v="5397"/>
          <ac:spMkLst>
            <pc:docMk/>
            <pc:sldMk cId="180718295" sldId="1093"/>
            <ac:spMk id="252" creationId="{CD12BA19-40D2-F44B-8E23-E4E6B15A6DE1}"/>
          </ac:spMkLst>
        </pc:spChg>
      </pc:sldChg>
      <pc:sldChg chg="modSp add">
        <pc:chgData name="Aizhan Kassymova" userId="116eda05-19b7-4ab1-b111-75ad639c04ed" providerId="ADAL" clId="{481AF113-4C93-4F4A-9E62-C6ADB38EE59E}" dt="2022-07-17T10:39:37.842" v="5397"/>
        <pc:sldMkLst>
          <pc:docMk/>
          <pc:sldMk cId="3849931567" sldId="1095"/>
        </pc:sldMkLst>
        <pc:spChg chg="mod">
          <ac:chgData name="Aizhan Kassymova" userId="116eda05-19b7-4ab1-b111-75ad639c04ed" providerId="ADAL" clId="{481AF113-4C93-4F4A-9E62-C6ADB38EE59E}" dt="2022-07-17T10:39:37.842" v="5397"/>
          <ac:spMkLst>
            <pc:docMk/>
            <pc:sldMk cId="3849931567" sldId="1095"/>
            <ac:spMk id="231" creationId="{FF0ECF32-52FF-7941-8B38-AE471D68A419}"/>
          </ac:spMkLst>
        </pc:spChg>
      </pc:sldChg>
      <pc:sldChg chg="modSp add">
        <pc:chgData name="Aizhan Kassymova" userId="116eda05-19b7-4ab1-b111-75ad639c04ed" providerId="ADAL" clId="{481AF113-4C93-4F4A-9E62-C6ADB38EE59E}" dt="2022-07-17T10:39:37.842" v="5397"/>
        <pc:sldMkLst>
          <pc:docMk/>
          <pc:sldMk cId="1322648603" sldId="1096"/>
        </pc:sldMkLst>
        <pc:spChg chg="mod">
          <ac:chgData name="Aizhan Kassymova" userId="116eda05-19b7-4ab1-b111-75ad639c04ed" providerId="ADAL" clId="{481AF113-4C93-4F4A-9E62-C6ADB38EE59E}" dt="2022-07-17T10:39:37.842" v="5397"/>
          <ac:spMkLst>
            <pc:docMk/>
            <pc:sldMk cId="1322648603" sldId="1096"/>
            <ac:spMk id="56" creationId="{8064881B-A35A-8B40-BFE6-0E4FAAB88AA2}"/>
          </ac:spMkLst>
        </pc:spChg>
      </pc:sldChg>
      <pc:sldChg chg="modSp add">
        <pc:chgData name="Aizhan Kassymova" userId="116eda05-19b7-4ab1-b111-75ad639c04ed" providerId="ADAL" clId="{481AF113-4C93-4F4A-9E62-C6ADB38EE59E}" dt="2022-07-17T10:39:37.842" v="5397"/>
        <pc:sldMkLst>
          <pc:docMk/>
          <pc:sldMk cId="3261216072" sldId="1097"/>
        </pc:sldMkLst>
        <pc:spChg chg="mod">
          <ac:chgData name="Aizhan Kassymova" userId="116eda05-19b7-4ab1-b111-75ad639c04ed" providerId="ADAL" clId="{481AF113-4C93-4F4A-9E62-C6ADB38EE59E}" dt="2022-07-17T10:39:37.842" v="5397"/>
          <ac:spMkLst>
            <pc:docMk/>
            <pc:sldMk cId="3261216072" sldId="1097"/>
            <ac:spMk id="5" creationId="{A6F2E176-E832-C946-945A-E70AAE074BF6}"/>
          </ac:spMkLst>
        </pc:spChg>
      </pc:sldChg>
      <pc:sldChg chg="modSp add">
        <pc:chgData name="Aizhan Kassymova" userId="116eda05-19b7-4ab1-b111-75ad639c04ed" providerId="ADAL" clId="{481AF113-4C93-4F4A-9E62-C6ADB38EE59E}" dt="2022-07-17T10:39:37.842" v="5397"/>
        <pc:sldMkLst>
          <pc:docMk/>
          <pc:sldMk cId="3751481068" sldId="1098"/>
        </pc:sldMkLst>
        <pc:spChg chg="mod">
          <ac:chgData name="Aizhan Kassymova" userId="116eda05-19b7-4ab1-b111-75ad639c04ed" providerId="ADAL" clId="{481AF113-4C93-4F4A-9E62-C6ADB38EE59E}" dt="2022-07-17T10:39:37.842" v="5397"/>
          <ac:spMkLst>
            <pc:docMk/>
            <pc:sldMk cId="3751481068" sldId="1098"/>
            <ac:spMk id="93" creationId="{04B1ED28-70FB-1F43-9411-4F7106AECB3D}"/>
          </ac:spMkLst>
        </pc:spChg>
      </pc:sldChg>
      <pc:sldChg chg="modSp add">
        <pc:chgData name="Aizhan Kassymova" userId="116eda05-19b7-4ab1-b111-75ad639c04ed" providerId="ADAL" clId="{481AF113-4C93-4F4A-9E62-C6ADB38EE59E}" dt="2022-07-17T10:39:37.842" v="5397"/>
        <pc:sldMkLst>
          <pc:docMk/>
          <pc:sldMk cId="4128955766" sldId="1099"/>
        </pc:sldMkLst>
        <pc:spChg chg="mod">
          <ac:chgData name="Aizhan Kassymova" userId="116eda05-19b7-4ab1-b111-75ad639c04ed" providerId="ADAL" clId="{481AF113-4C93-4F4A-9E62-C6ADB38EE59E}" dt="2022-07-17T10:39:37.842" v="5397"/>
          <ac:spMkLst>
            <pc:docMk/>
            <pc:sldMk cId="4128955766" sldId="1099"/>
            <ac:spMk id="118" creationId="{566D02CB-0278-FB40-AE5B-D652B1719C9A}"/>
          </ac:spMkLst>
        </pc:spChg>
      </pc:sldChg>
      <pc:sldChg chg="modSp add">
        <pc:chgData name="Aizhan Kassymova" userId="116eda05-19b7-4ab1-b111-75ad639c04ed" providerId="ADAL" clId="{481AF113-4C93-4F4A-9E62-C6ADB38EE59E}" dt="2022-07-17T10:39:37.842" v="5397"/>
        <pc:sldMkLst>
          <pc:docMk/>
          <pc:sldMk cId="153470251" sldId="1100"/>
        </pc:sldMkLst>
        <pc:spChg chg="mod">
          <ac:chgData name="Aizhan Kassymova" userId="116eda05-19b7-4ab1-b111-75ad639c04ed" providerId="ADAL" clId="{481AF113-4C93-4F4A-9E62-C6ADB38EE59E}" dt="2022-07-17T10:39:37.842" v="5397"/>
          <ac:spMkLst>
            <pc:docMk/>
            <pc:sldMk cId="153470251" sldId="1100"/>
            <ac:spMk id="6" creationId="{20476A41-E13C-BC40-A484-B8CD2CE4B461}"/>
          </ac:spMkLst>
        </pc:spChg>
      </pc:sldChg>
      <pc:sldChg chg="modSp add">
        <pc:chgData name="Aizhan Kassymova" userId="116eda05-19b7-4ab1-b111-75ad639c04ed" providerId="ADAL" clId="{481AF113-4C93-4F4A-9E62-C6ADB38EE59E}" dt="2022-07-17T10:39:37.842" v="5397"/>
        <pc:sldMkLst>
          <pc:docMk/>
          <pc:sldMk cId="365879432" sldId="1160"/>
        </pc:sldMkLst>
        <pc:spChg chg="mod">
          <ac:chgData name="Aizhan Kassymova" userId="116eda05-19b7-4ab1-b111-75ad639c04ed" providerId="ADAL" clId="{481AF113-4C93-4F4A-9E62-C6ADB38EE59E}" dt="2022-07-17T10:39:37.842" v="5397"/>
          <ac:spMkLst>
            <pc:docMk/>
            <pc:sldMk cId="365879432" sldId="1160"/>
            <ac:spMk id="4" creationId="{B9970898-8B56-614D-BEEC-E655E686FD76}"/>
          </ac:spMkLst>
        </pc:spChg>
      </pc:sldChg>
      <pc:sldChg chg="addSp delSp modSp add del mod modAnim modNotesTx">
        <pc:chgData name="Aizhan Kassymova" userId="116eda05-19b7-4ab1-b111-75ad639c04ed" providerId="ADAL" clId="{481AF113-4C93-4F4A-9E62-C6ADB38EE59E}" dt="2022-07-16T09:03:33.026" v="2249" actId="20577"/>
        <pc:sldMkLst>
          <pc:docMk/>
          <pc:sldMk cId="3328518594" sldId="1162"/>
        </pc:sldMkLst>
        <pc:spChg chg="del mod">
          <ac:chgData name="Aizhan Kassymova" userId="116eda05-19b7-4ab1-b111-75ad639c04ed" providerId="ADAL" clId="{481AF113-4C93-4F4A-9E62-C6ADB38EE59E}" dt="2022-07-16T08:24:53.693" v="181" actId="478"/>
          <ac:spMkLst>
            <pc:docMk/>
            <pc:sldMk cId="3328518594" sldId="1162"/>
            <ac:spMk id="5" creationId="{995738BC-ECEC-DD4F-BBFF-ED532C8518FC}"/>
          </ac:spMkLst>
        </pc:spChg>
        <pc:spChg chg="add mod">
          <ac:chgData name="Aizhan Kassymova" userId="116eda05-19b7-4ab1-b111-75ad639c04ed" providerId="ADAL" clId="{481AF113-4C93-4F4A-9E62-C6ADB38EE59E}" dt="2022-07-16T08:24:54.112" v="182"/>
          <ac:spMkLst>
            <pc:docMk/>
            <pc:sldMk cId="3328518594" sldId="1162"/>
            <ac:spMk id="6" creationId="{375B8D67-AB57-FC28-F1E5-DEAAFD158613}"/>
          </ac:spMkLst>
        </pc:spChg>
        <pc:spChg chg="mod">
          <ac:chgData name="Aizhan Kassymova" userId="116eda05-19b7-4ab1-b111-75ad639c04ed" providerId="ADAL" clId="{481AF113-4C93-4F4A-9E62-C6ADB38EE59E}" dt="2022-07-16T08:29:24.991" v="189" actId="20577"/>
          <ac:spMkLst>
            <pc:docMk/>
            <pc:sldMk cId="3328518594" sldId="1162"/>
            <ac:spMk id="9" creationId="{247BCAC2-4B0D-C24F-A1AA-5CFB26132E0B}"/>
          </ac:spMkLst>
        </pc:spChg>
        <pc:spChg chg="mod">
          <ac:chgData name="Aizhan Kassymova" userId="116eda05-19b7-4ab1-b111-75ad639c04ed" providerId="ADAL" clId="{481AF113-4C93-4F4A-9E62-C6ADB38EE59E}" dt="2022-07-16T08:30:46.741" v="308" actId="255"/>
          <ac:spMkLst>
            <pc:docMk/>
            <pc:sldMk cId="3328518594" sldId="1162"/>
            <ac:spMk id="10" creationId="{80CCA17D-ECA8-CE46-82AC-A0AF8C3B62BD}"/>
          </ac:spMkLst>
        </pc:spChg>
        <pc:spChg chg="mod">
          <ac:chgData name="Aizhan Kassymova" userId="116eda05-19b7-4ab1-b111-75ad639c04ed" providerId="ADAL" clId="{481AF113-4C93-4F4A-9E62-C6ADB38EE59E}" dt="2022-07-16T08:32:39.919" v="458" actId="20577"/>
          <ac:spMkLst>
            <pc:docMk/>
            <pc:sldMk cId="3328518594" sldId="1162"/>
            <ac:spMk id="11" creationId="{5FE695BD-369F-8C4A-ACAD-42671E1C0719}"/>
          </ac:spMkLst>
        </pc:spChg>
      </pc:sldChg>
      <pc:sldChg chg="addSp delSp modSp add mod delAnim modAnim modNotesTx">
        <pc:chgData name="Aizhan Kassymova" userId="116eda05-19b7-4ab1-b111-75ad639c04ed" providerId="ADAL" clId="{481AF113-4C93-4F4A-9E62-C6ADB38EE59E}" dt="2022-07-16T09:05:29.600" v="2271" actId="20577"/>
        <pc:sldMkLst>
          <pc:docMk/>
          <pc:sldMk cId="3081174506" sldId="1163"/>
        </pc:sldMkLst>
        <pc:spChg chg="del mod">
          <ac:chgData name="Aizhan Kassymova" userId="116eda05-19b7-4ab1-b111-75ad639c04ed" providerId="ADAL" clId="{481AF113-4C93-4F4A-9E62-C6ADB38EE59E}" dt="2022-07-16T09:04:36.724" v="2253" actId="478"/>
          <ac:spMkLst>
            <pc:docMk/>
            <pc:sldMk cId="3081174506" sldId="1163"/>
            <ac:spMk id="2" creationId="{9E044202-9730-3D4B-B0F0-0F87E127D55E}"/>
          </ac:spMkLst>
        </pc:spChg>
        <pc:spChg chg="mod">
          <ac:chgData name="Aizhan Kassymova" userId="116eda05-19b7-4ab1-b111-75ad639c04ed" providerId="ADAL" clId="{481AF113-4C93-4F4A-9E62-C6ADB38EE59E}" dt="2022-07-16T09:05:29.600" v="2271" actId="20577"/>
          <ac:spMkLst>
            <pc:docMk/>
            <pc:sldMk cId="3081174506" sldId="1163"/>
            <ac:spMk id="6" creationId="{8EDF5219-071B-3D4F-9DD6-1CD36C0FFD4F}"/>
          </ac:spMkLst>
        </pc:spChg>
        <pc:spChg chg="del mod">
          <ac:chgData name="Aizhan Kassymova" userId="116eda05-19b7-4ab1-b111-75ad639c04ed" providerId="ADAL" clId="{481AF113-4C93-4F4A-9E62-C6ADB38EE59E}" dt="2022-07-16T07:47:19.544" v="44" actId="478"/>
          <ac:spMkLst>
            <pc:docMk/>
            <pc:sldMk cId="3081174506" sldId="1163"/>
            <ac:spMk id="7" creationId="{ADE588D6-94A2-B04E-8537-8635EBD4C9EB}"/>
          </ac:spMkLst>
        </pc:spChg>
        <pc:spChg chg="add mod">
          <ac:chgData name="Aizhan Kassymova" userId="116eda05-19b7-4ab1-b111-75ad639c04ed" providerId="ADAL" clId="{481AF113-4C93-4F4A-9E62-C6ADB38EE59E}" dt="2022-07-16T07:47:24.618" v="46" actId="1076"/>
          <ac:spMkLst>
            <pc:docMk/>
            <pc:sldMk cId="3081174506" sldId="1163"/>
            <ac:spMk id="8" creationId="{951A53E8-DC8D-8EC9-0693-AE4BAD8AB817}"/>
          </ac:spMkLst>
        </pc:spChg>
        <pc:spChg chg="mod">
          <ac:chgData name="Aizhan Kassymova" userId="116eda05-19b7-4ab1-b111-75ad639c04ed" providerId="ADAL" clId="{481AF113-4C93-4F4A-9E62-C6ADB38EE59E}" dt="2022-07-16T08:33:03.388" v="486" actId="20577"/>
          <ac:spMkLst>
            <pc:docMk/>
            <pc:sldMk cId="3081174506" sldId="1163"/>
            <ac:spMk id="9" creationId="{247BCAC2-4B0D-C24F-A1AA-5CFB26132E0B}"/>
          </ac:spMkLst>
        </pc:spChg>
        <pc:spChg chg="mod">
          <ac:chgData name="Aizhan Kassymova" userId="116eda05-19b7-4ab1-b111-75ad639c04ed" providerId="ADAL" clId="{481AF113-4C93-4F4A-9E62-C6ADB38EE59E}" dt="2022-07-16T09:05:23.567" v="2265" actId="20577"/>
          <ac:spMkLst>
            <pc:docMk/>
            <pc:sldMk cId="3081174506" sldId="1163"/>
            <ac:spMk id="10" creationId="{80CCA17D-ECA8-CE46-82AC-A0AF8C3B62BD}"/>
          </ac:spMkLst>
        </pc:spChg>
      </pc:sldChg>
      <pc:sldChg chg="addSp delSp modSp add mod modAnim modNotesTx">
        <pc:chgData name="Aizhan Kassymova" userId="116eda05-19b7-4ab1-b111-75ad639c04ed" providerId="ADAL" clId="{481AF113-4C93-4F4A-9E62-C6ADB38EE59E}" dt="2022-07-16T10:05:12.892" v="2287" actId="20577"/>
        <pc:sldMkLst>
          <pc:docMk/>
          <pc:sldMk cId="3055900667" sldId="1164"/>
        </pc:sldMkLst>
        <pc:spChg chg="mod">
          <ac:chgData name="Aizhan Kassymova" userId="116eda05-19b7-4ab1-b111-75ad639c04ed" providerId="ADAL" clId="{481AF113-4C93-4F4A-9E62-C6ADB38EE59E}" dt="2022-07-16T08:41:50.063" v="1177" actId="1076"/>
          <ac:spMkLst>
            <pc:docMk/>
            <pc:sldMk cId="3055900667" sldId="1164"/>
            <ac:spMk id="572" creationId="{B2F29371-16FD-D244-80BF-A52E1D7F8B8A}"/>
          </ac:spMkLst>
        </pc:spChg>
        <pc:spChg chg="mod">
          <ac:chgData name="Aizhan Kassymova" userId="116eda05-19b7-4ab1-b111-75ad639c04ed" providerId="ADAL" clId="{481AF113-4C93-4F4A-9E62-C6ADB38EE59E}" dt="2022-07-16T08:41:50.063" v="1177" actId="1076"/>
          <ac:spMkLst>
            <pc:docMk/>
            <pc:sldMk cId="3055900667" sldId="1164"/>
            <ac:spMk id="575" creationId="{E66B124A-4E8B-D846-A7C2-C34B559B71F5}"/>
          </ac:spMkLst>
        </pc:spChg>
        <pc:spChg chg="mod">
          <ac:chgData name="Aizhan Kassymova" userId="116eda05-19b7-4ab1-b111-75ad639c04ed" providerId="ADAL" clId="{481AF113-4C93-4F4A-9E62-C6ADB38EE59E}" dt="2022-07-16T08:41:50.063" v="1177" actId="1076"/>
          <ac:spMkLst>
            <pc:docMk/>
            <pc:sldMk cId="3055900667" sldId="1164"/>
            <ac:spMk id="576" creationId="{80574F4D-DD94-2C4B-B4A1-D4DE0E2DC1B4}"/>
          </ac:spMkLst>
        </pc:spChg>
        <pc:spChg chg="mod">
          <ac:chgData name="Aizhan Kassymova" userId="116eda05-19b7-4ab1-b111-75ad639c04ed" providerId="ADAL" clId="{481AF113-4C93-4F4A-9E62-C6ADB38EE59E}" dt="2022-07-16T08:42:36.241" v="1187" actId="20577"/>
          <ac:spMkLst>
            <pc:docMk/>
            <pc:sldMk cId="3055900667" sldId="1164"/>
            <ac:spMk id="609" creationId="{2EABDC18-53BF-7B40-AB0D-A755F80C07B5}"/>
          </ac:spMkLst>
        </pc:spChg>
        <pc:spChg chg="mod">
          <ac:chgData name="Aizhan Kassymova" userId="116eda05-19b7-4ab1-b111-75ad639c04ed" providerId="ADAL" clId="{481AF113-4C93-4F4A-9E62-C6ADB38EE59E}" dt="2022-07-16T08:41:50.063" v="1177" actId="1076"/>
          <ac:spMkLst>
            <pc:docMk/>
            <pc:sldMk cId="3055900667" sldId="1164"/>
            <ac:spMk id="610" creationId="{E5CDD0A1-21E2-6748-A493-24F315669C41}"/>
          </ac:spMkLst>
        </pc:spChg>
        <pc:spChg chg="mod">
          <ac:chgData name="Aizhan Kassymova" userId="116eda05-19b7-4ab1-b111-75ad639c04ed" providerId="ADAL" clId="{481AF113-4C93-4F4A-9E62-C6ADB38EE59E}" dt="2022-07-16T08:41:50.063" v="1177" actId="1076"/>
          <ac:spMkLst>
            <pc:docMk/>
            <pc:sldMk cId="3055900667" sldId="1164"/>
            <ac:spMk id="611" creationId="{CDA63567-EA65-5A46-877E-710FE9AD1D49}"/>
          </ac:spMkLst>
        </pc:spChg>
        <pc:spChg chg="mod">
          <ac:chgData name="Aizhan Kassymova" userId="116eda05-19b7-4ab1-b111-75ad639c04ed" providerId="ADAL" clId="{481AF113-4C93-4F4A-9E62-C6ADB38EE59E}" dt="2022-07-16T08:41:50.063" v="1177" actId="1076"/>
          <ac:spMkLst>
            <pc:docMk/>
            <pc:sldMk cId="3055900667" sldId="1164"/>
            <ac:spMk id="613" creationId="{7FE7B44D-4874-7642-8A70-AE45F5B800EB}"/>
          </ac:spMkLst>
        </pc:spChg>
        <pc:spChg chg="mod">
          <ac:chgData name="Aizhan Kassymova" userId="116eda05-19b7-4ab1-b111-75ad639c04ed" providerId="ADAL" clId="{481AF113-4C93-4F4A-9E62-C6ADB38EE59E}" dt="2022-07-16T08:41:50.063" v="1177" actId="1076"/>
          <ac:spMkLst>
            <pc:docMk/>
            <pc:sldMk cId="3055900667" sldId="1164"/>
            <ac:spMk id="614" creationId="{9FBAE6C1-0ABD-B849-B7B3-8C34910CED0D}"/>
          </ac:spMkLst>
        </pc:spChg>
        <pc:spChg chg="mod">
          <ac:chgData name="Aizhan Kassymova" userId="116eda05-19b7-4ab1-b111-75ad639c04ed" providerId="ADAL" clId="{481AF113-4C93-4F4A-9E62-C6ADB38EE59E}" dt="2022-07-16T08:42:16.856" v="1182" actId="478"/>
          <ac:spMkLst>
            <pc:docMk/>
            <pc:sldMk cId="3055900667" sldId="1164"/>
            <ac:spMk id="632" creationId="{875D12D0-0645-B449-8F48-0AC45EE18698}"/>
          </ac:spMkLst>
        </pc:spChg>
        <pc:spChg chg="mod">
          <ac:chgData name="Aizhan Kassymova" userId="116eda05-19b7-4ab1-b111-75ad639c04ed" providerId="ADAL" clId="{481AF113-4C93-4F4A-9E62-C6ADB38EE59E}" dt="2022-07-16T08:42:16.856" v="1182" actId="478"/>
          <ac:spMkLst>
            <pc:docMk/>
            <pc:sldMk cId="3055900667" sldId="1164"/>
            <ac:spMk id="633" creationId="{F233A0F6-C3A3-1D47-A777-BFAC1494E380}"/>
          </ac:spMkLst>
        </pc:spChg>
        <pc:spChg chg="mod">
          <ac:chgData name="Aizhan Kassymova" userId="116eda05-19b7-4ab1-b111-75ad639c04ed" providerId="ADAL" clId="{481AF113-4C93-4F4A-9E62-C6ADB38EE59E}" dt="2022-07-16T08:42:16.856" v="1182" actId="478"/>
          <ac:spMkLst>
            <pc:docMk/>
            <pc:sldMk cId="3055900667" sldId="1164"/>
            <ac:spMk id="634" creationId="{3B52AB0C-7235-834F-A249-28BBCC6D2BF8}"/>
          </ac:spMkLst>
        </pc:spChg>
        <pc:spChg chg="del">
          <ac:chgData name="Aizhan Kassymova" userId="116eda05-19b7-4ab1-b111-75ad639c04ed" providerId="ADAL" clId="{481AF113-4C93-4F4A-9E62-C6ADB38EE59E}" dt="2022-07-16T08:42:16.856" v="1182" actId="478"/>
          <ac:spMkLst>
            <pc:docMk/>
            <pc:sldMk cId="3055900667" sldId="1164"/>
            <ac:spMk id="636" creationId="{9B5B5523-DD29-8F46-BF07-8ECCDD6C78D8}"/>
          </ac:spMkLst>
        </pc:spChg>
        <pc:spChg chg="mod">
          <ac:chgData name="Aizhan Kassymova" userId="116eda05-19b7-4ab1-b111-75ad639c04ed" providerId="ADAL" clId="{481AF113-4C93-4F4A-9E62-C6ADB38EE59E}" dt="2022-07-16T08:42:16.856" v="1182" actId="478"/>
          <ac:spMkLst>
            <pc:docMk/>
            <pc:sldMk cId="3055900667" sldId="1164"/>
            <ac:spMk id="637" creationId="{00E57763-CBA1-1542-B749-A48E642E0072}"/>
          </ac:spMkLst>
        </pc:spChg>
        <pc:spChg chg="mod">
          <ac:chgData name="Aizhan Kassymova" userId="116eda05-19b7-4ab1-b111-75ad639c04ed" providerId="ADAL" clId="{481AF113-4C93-4F4A-9E62-C6ADB38EE59E}" dt="2022-07-16T08:42:16.856" v="1182" actId="478"/>
          <ac:spMkLst>
            <pc:docMk/>
            <pc:sldMk cId="3055900667" sldId="1164"/>
            <ac:spMk id="639" creationId="{E4657539-B4FE-304C-816A-A074251ABAC4}"/>
          </ac:spMkLst>
        </pc:spChg>
        <pc:spChg chg="mod">
          <ac:chgData name="Aizhan Kassymova" userId="116eda05-19b7-4ab1-b111-75ad639c04ed" providerId="ADAL" clId="{481AF113-4C93-4F4A-9E62-C6ADB38EE59E}" dt="2022-07-16T08:42:16.856" v="1182" actId="478"/>
          <ac:spMkLst>
            <pc:docMk/>
            <pc:sldMk cId="3055900667" sldId="1164"/>
            <ac:spMk id="640" creationId="{DE0F6076-B3CE-C540-BD00-B77A1E45F553}"/>
          </ac:spMkLst>
        </pc:spChg>
        <pc:spChg chg="mod">
          <ac:chgData name="Aizhan Kassymova" userId="116eda05-19b7-4ab1-b111-75ad639c04ed" providerId="ADAL" clId="{481AF113-4C93-4F4A-9E62-C6ADB38EE59E}" dt="2022-07-16T08:42:16.856" v="1182" actId="478"/>
          <ac:spMkLst>
            <pc:docMk/>
            <pc:sldMk cId="3055900667" sldId="1164"/>
            <ac:spMk id="641" creationId="{0111663E-DD9D-6043-8338-8C5285F74D65}"/>
          </ac:spMkLst>
        </pc:spChg>
        <pc:spChg chg="mod">
          <ac:chgData name="Aizhan Kassymova" userId="116eda05-19b7-4ab1-b111-75ad639c04ed" providerId="ADAL" clId="{481AF113-4C93-4F4A-9E62-C6ADB38EE59E}" dt="2022-07-16T08:41:59.009" v="1178" actId="478"/>
          <ac:spMkLst>
            <pc:docMk/>
            <pc:sldMk cId="3055900667" sldId="1164"/>
            <ac:spMk id="643" creationId="{E92C3AA2-F23F-C148-8F92-1D04CB500882}"/>
          </ac:spMkLst>
        </pc:spChg>
        <pc:spChg chg="mod">
          <ac:chgData name="Aizhan Kassymova" userId="116eda05-19b7-4ab1-b111-75ad639c04ed" providerId="ADAL" clId="{481AF113-4C93-4F4A-9E62-C6ADB38EE59E}" dt="2022-07-16T08:41:59.009" v="1178" actId="478"/>
          <ac:spMkLst>
            <pc:docMk/>
            <pc:sldMk cId="3055900667" sldId="1164"/>
            <ac:spMk id="644" creationId="{6330CAEB-E474-6241-9D9F-EEB5C5091601}"/>
          </ac:spMkLst>
        </pc:spChg>
        <pc:spChg chg="mod">
          <ac:chgData name="Aizhan Kassymova" userId="116eda05-19b7-4ab1-b111-75ad639c04ed" providerId="ADAL" clId="{481AF113-4C93-4F4A-9E62-C6ADB38EE59E}" dt="2022-07-16T08:41:59.009" v="1178" actId="478"/>
          <ac:spMkLst>
            <pc:docMk/>
            <pc:sldMk cId="3055900667" sldId="1164"/>
            <ac:spMk id="645" creationId="{AFA24D83-EF79-8246-AE25-393D0CCB2393}"/>
          </ac:spMkLst>
        </pc:spChg>
        <pc:spChg chg="del">
          <ac:chgData name="Aizhan Kassymova" userId="116eda05-19b7-4ab1-b111-75ad639c04ed" providerId="ADAL" clId="{481AF113-4C93-4F4A-9E62-C6ADB38EE59E}" dt="2022-07-16T08:41:59.009" v="1178" actId="478"/>
          <ac:spMkLst>
            <pc:docMk/>
            <pc:sldMk cId="3055900667" sldId="1164"/>
            <ac:spMk id="646" creationId="{3EEA565E-691A-5943-B9C1-2FBC1E5B7FC7}"/>
          </ac:spMkLst>
        </pc:spChg>
        <pc:spChg chg="mod">
          <ac:chgData name="Aizhan Kassymova" userId="116eda05-19b7-4ab1-b111-75ad639c04ed" providerId="ADAL" clId="{481AF113-4C93-4F4A-9E62-C6ADB38EE59E}" dt="2022-07-16T08:41:59.009" v="1178" actId="478"/>
          <ac:spMkLst>
            <pc:docMk/>
            <pc:sldMk cId="3055900667" sldId="1164"/>
            <ac:spMk id="647" creationId="{8E2DC1D5-A1BA-E349-B4E3-5CB27DD1FF67}"/>
          </ac:spMkLst>
        </pc:spChg>
        <pc:spChg chg="mod">
          <ac:chgData name="Aizhan Kassymova" userId="116eda05-19b7-4ab1-b111-75ad639c04ed" providerId="ADAL" clId="{481AF113-4C93-4F4A-9E62-C6ADB38EE59E}" dt="2022-07-16T08:41:59.009" v="1178" actId="478"/>
          <ac:spMkLst>
            <pc:docMk/>
            <pc:sldMk cId="3055900667" sldId="1164"/>
            <ac:spMk id="648" creationId="{0D97E1EE-0440-9746-9909-8846196F3349}"/>
          </ac:spMkLst>
        </pc:spChg>
        <pc:spChg chg="mod">
          <ac:chgData name="Aizhan Kassymova" userId="116eda05-19b7-4ab1-b111-75ad639c04ed" providerId="ADAL" clId="{481AF113-4C93-4F4A-9E62-C6ADB38EE59E}" dt="2022-07-16T08:41:59.009" v="1178" actId="478"/>
          <ac:spMkLst>
            <pc:docMk/>
            <pc:sldMk cId="3055900667" sldId="1164"/>
            <ac:spMk id="649" creationId="{9453EBF5-7BBF-8943-8161-7DEB7997BF09}"/>
          </ac:spMkLst>
        </pc:spChg>
        <pc:spChg chg="mod">
          <ac:chgData name="Aizhan Kassymova" userId="116eda05-19b7-4ab1-b111-75ad639c04ed" providerId="ADAL" clId="{481AF113-4C93-4F4A-9E62-C6ADB38EE59E}" dt="2022-07-16T08:41:59.009" v="1178" actId="478"/>
          <ac:spMkLst>
            <pc:docMk/>
            <pc:sldMk cId="3055900667" sldId="1164"/>
            <ac:spMk id="650" creationId="{B9EE01B3-0624-134E-8FD0-E4ADEDFD26E0}"/>
          </ac:spMkLst>
        </pc:spChg>
        <pc:spChg chg="mod">
          <ac:chgData name="Aizhan Kassymova" userId="116eda05-19b7-4ab1-b111-75ad639c04ed" providerId="ADAL" clId="{481AF113-4C93-4F4A-9E62-C6ADB38EE59E}" dt="2022-07-16T08:43:29.171" v="1197" actId="1076"/>
          <ac:spMkLst>
            <pc:docMk/>
            <pc:sldMk cId="3055900667" sldId="1164"/>
            <ac:spMk id="654" creationId="{EDBA5A8F-4260-B240-9E01-AE8471BDC45B}"/>
          </ac:spMkLst>
        </pc:spChg>
        <pc:spChg chg="mod">
          <ac:chgData name="Aizhan Kassymova" userId="116eda05-19b7-4ab1-b111-75ad639c04ed" providerId="ADAL" clId="{481AF113-4C93-4F4A-9E62-C6ADB38EE59E}" dt="2022-07-16T08:43:10.315" v="1193" actId="1076"/>
          <ac:spMkLst>
            <pc:docMk/>
            <pc:sldMk cId="3055900667" sldId="1164"/>
            <ac:spMk id="656" creationId="{97C6B0DF-3B81-1046-A02E-98C8247EB000}"/>
          </ac:spMkLst>
        </pc:spChg>
        <pc:spChg chg="del mod">
          <ac:chgData name="Aizhan Kassymova" userId="116eda05-19b7-4ab1-b111-75ad639c04ed" providerId="ADAL" clId="{481AF113-4C93-4F4A-9E62-C6ADB38EE59E}" dt="2022-07-16T07:47:30.531" v="47" actId="478"/>
          <ac:spMkLst>
            <pc:docMk/>
            <pc:sldMk cId="3055900667" sldId="1164"/>
            <ac:spMk id="659" creationId="{76314F6E-363C-1941-BD9B-3234A7206E97}"/>
          </ac:spMkLst>
        </pc:spChg>
        <pc:spChg chg="add mod">
          <ac:chgData name="Aizhan Kassymova" userId="116eda05-19b7-4ab1-b111-75ad639c04ed" providerId="ADAL" clId="{481AF113-4C93-4F4A-9E62-C6ADB38EE59E}" dt="2022-07-16T08:42:55.677" v="1192" actId="1076"/>
          <ac:spMkLst>
            <pc:docMk/>
            <pc:sldMk cId="3055900667" sldId="1164"/>
            <ac:spMk id="660" creationId="{0E5302DF-14E3-FD53-4E42-AF2EB5CC40E5}"/>
          </ac:spMkLst>
        </pc:spChg>
        <pc:spChg chg="add mod">
          <ac:chgData name="Aizhan Kassymova" userId="116eda05-19b7-4ab1-b111-75ad639c04ed" providerId="ADAL" clId="{481AF113-4C93-4F4A-9E62-C6ADB38EE59E}" dt="2022-07-16T08:42:40.946" v="1189" actId="20577"/>
          <ac:spMkLst>
            <pc:docMk/>
            <pc:sldMk cId="3055900667" sldId="1164"/>
            <ac:spMk id="695" creationId="{11E6D47A-EDAA-E034-C5D7-1062DD676993}"/>
          </ac:spMkLst>
        </pc:spChg>
        <pc:spChg chg="add mod">
          <ac:chgData name="Aizhan Kassymova" userId="116eda05-19b7-4ab1-b111-75ad639c04ed" providerId="ADAL" clId="{481AF113-4C93-4F4A-9E62-C6ADB38EE59E}" dt="2022-07-16T08:42:44.836" v="1191" actId="20577"/>
          <ac:spMkLst>
            <pc:docMk/>
            <pc:sldMk cId="3055900667" sldId="1164"/>
            <ac:spMk id="696" creationId="{EB54F88B-A941-7C47-42B4-CFF344294FCF}"/>
          </ac:spMkLst>
        </pc:spChg>
        <pc:grpChg chg="mod">
          <ac:chgData name="Aizhan Kassymova" userId="116eda05-19b7-4ab1-b111-75ad639c04ed" providerId="ADAL" clId="{481AF113-4C93-4F4A-9E62-C6ADB38EE59E}" dt="2022-07-16T08:41:50.063" v="1177" actId="1076"/>
          <ac:grpSpMkLst>
            <pc:docMk/>
            <pc:sldMk cId="3055900667" sldId="1164"/>
            <ac:grpSpMk id="571" creationId="{580255E5-A809-CB45-994D-F69BD8D6F8D7}"/>
          </ac:grpSpMkLst>
        </pc:grpChg>
        <pc:grpChg chg="mod">
          <ac:chgData name="Aizhan Kassymova" userId="116eda05-19b7-4ab1-b111-75ad639c04ed" providerId="ADAL" clId="{481AF113-4C93-4F4A-9E62-C6ADB38EE59E}" dt="2022-07-16T08:42:16.856" v="1182" actId="478"/>
          <ac:grpSpMkLst>
            <pc:docMk/>
            <pc:sldMk cId="3055900667" sldId="1164"/>
            <ac:grpSpMk id="631" creationId="{14A407A0-EBD9-3449-9859-9B138D20D5AC}"/>
          </ac:grpSpMkLst>
        </pc:grpChg>
        <pc:grpChg chg="mod">
          <ac:chgData name="Aizhan Kassymova" userId="116eda05-19b7-4ab1-b111-75ad639c04ed" providerId="ADAL" clId="{481AF113-4C93-4F4A-9E62-C6ADB38EE59E}" dt="2022-07-16T08:41:59.009" v="1178" actId="478"/>
          <ac:grpSpMkLst>
            <pc:docMk/>
            <pc:sldMk cId="3055900667" sldId="1164"/>
            <ac:grpSpMk id="642" creationId="{F65FBC4E-EE37-D144-AFDB-E6C408428C1F}"/>
          </ac:grpSpMkLst>
        </pc:grpChg>
      </pc:sldChg>
      <pc:sldChg chg="addSp delSp modSp add mod modAnim modNotesTx">
        <pc:chgData name="Aizhan Kassymova" userId="116eda05-19b7-4ab1-b111-75ad639c04ed" providerId="ADAL" clId="{481AF113-4C93-4F4A-9E62-C6ADB38EE59E}" dt="2022-07-16T10:10:58.200" v="2332" actId="20577"/>
        <pc:sldMkLst>
          <pc:docMk/>
          <pc:sldMk cId="1821891346" sldId="1165"/>
        </pc:sldMkLst>
        <pc:spChg chg="del mod">
          <ac:chgData name="Aizhan Kassymova" userId="116eda05-19b7-4ab1-b111-75ad639c04ed" providerId="ADAL" clId="{481AF113-4C93-4F4A-9E62-C6ADB38EE59E}" dt="2022-07-16T07:47:36.730" v="49" actId="478"/>
          <ac:spMkLst>
            <pc:docMk/>
            <pc:sldMk cId="1821891346" sldId="1165"/>
            <ac:spMk id="571" creationId="{96ECE80E-E07E-F54F-B7D9-AC2C33DC5BD2}"/>
          </ac:spMkLst>
        </pc:spChg>
        <pc:spChg chg="add mod">
          <ac:chgData name="Aizhan Kassymova" userId="116eda05-19b7-4ab1-b111-75ad639c04ed" providerId="ADAL" clId="{481AF113-4C93-4F4A-9E62-C6ADB38EE59E}" dt="2022-07-16T07:47:37.311" v="50"/>
          <ac:spMkLst>
            <pc:docMk/>
            <pc:sldMk cId="1821891346" sldId="1165"/>
            <ac:spMk id="572" creationId="{39948672-A7D9-8C20-DA07-78FCB0ABFD13}"/>
          </ac:spMkLst>
        </pc:spChg>
        <pc:spChg chg="mod">
          <ac:chgData name="Aizhan Kassymova" userId="116eda05-19b7-4ab1-b111-75ad639c04ed" providerId="ADAL" clId="{481AF113-4C93-4F4A-9E62-C6ADB38EE59E}" dt="2022-07-16T08:44:03.061" v="1225" actId="20577"/>
          <ac:spMkLst>
            <pc:docMk/>
            <pc:sldMk cId="1821891346" sldId="1165"/>
            <ac:spMk id="654" creationId="{EDBA5A8F-4260-B240-9E01-AE8471BDC45B}"/>
          </ac:spMkLst>
        </pc:spChg>
        <pc:spChg chg="mod">
          <ac:chgData name="Aizhan Kassymova" userId="116eda05-19b7-4ab1-b111-75ad639c04ed" providerId="ADAL" clId="{481AF113-4C93-4F4A-9E62-C6ADB38EE59E}" dt="2022-07-16T08:47:21.751" v="1491" actId="1076"/>
          <ac:spMkLst>
            <pc:docMk/>
            <pc:sldMk cId="1821891346" sldId="1165"/>
            <ac:spMk id="656" creationId="{97C6B0DF-3B81-1046-A02E-98C8247EB000}"/>
          </ac:spMkLst>
        </pc:spChg>
      </pc:sldChg>
      <pc:sldChg chg="addSp delSp modSp add mod modAnim modNotesTx">
        <pc:chgData name="Aizhan Kassymova" userId="116eda05-19b7-4ab1-b111-75ad639c04ed" providerId="ADAL" clId="{481AF113-4C93-4F4A-9E62-C6ADB38EE59E}" dt="2022-07-16T10:16:30.870" v="2393" actId="20577"/>
        <pc:sldMkLst>
          <pc:docMk/>
          <pc:sldMk cId="1692208329" sldId="1166"/>
        </pc:sldMkLst>
        <pc:spChg chg="del mod">
          <ac:chgData name="Aizhan Kassymova" userId="116eda05-19b7-4ab1-b111-75ad639c04ed" providerId="ADAL" clId="{481AF113-4C93-4F4A-9E62-C6ADB38EE59E}" dt="2022-07-16T07:47:42.054" v="51" actId="478"/>
          <ac:spMkLst>
            <pc:docMk/>
            <pc:sldMk cId="1692208329" sldId="1166"/>
            <ac:spMk id="611" creationId="{BF49A24D-3811-4749-86AF-DF0821A52345}"/>
          </ac:spMkLst>
        </pc:spChg>
        <pc:spChg chg="add mod">
          <ac:chgData name="Aizhan Kassymova" userId="116eda05-19b7-4ab1-b111-75ad639c04ed" providerId="ADAL" clId="{481AF113-4C93-4F4A-9E62-C6ADB38EE59E}" dt="2022-07-16T07:47:42.524" v="52"/>
          <ac:spMkLst>
            <pc:docMk/>
            <pc:sldMk cId="1692208329" sldId="1166"/>
            <ac:spMk id="613" creationId="{B163798D-D7C7-3490-6E2E-1262A8404EA4}"/>
          </ac:spMkLst>
        </pc:spChg>
        <pc:spChg chg="mod">
          <ac:chgData name="Aizhan Kassymova" userId="116eda05-19b7-4ab1-b111-75ad639c04ed" providerId="ADAL" clId="{481AF113-4C93-4F4A-9E62-C6ADB38EE59E}" dt="2022-07-16T08:47:56.431" v="1521" actId="20577"/>
          <ac:spMkLst>
            <pc:docMk/>
            <pc:sldMk cId="1692208329" sldId="1166"/>
            <ac:spMk id="654" creationId="{EDBA5A8F-4260-B240-9E01-AE8471BDC45B}"/>
          </ac:spMkLst>
        </pc:spChg>
        <pc:spChg chg="mod">
          <ac:chgData name="Aizhan Kassymova" userId="116eda05-19b7-4ab1-b111-75ad639c04ed" providerId="ADAL" clId="{481AF113-4C93-4F4A-9E62-C6ADB38EE59E}" dt="2022-07-16T08:52:07.082" v="1917"/>
          <ac:spMkLst>
            <pc:docMk/>
            <pc:sldMk cId="1692208329" sldId="1166"/>
            <ac:spMk id="656" creationId="{97C6B0DF-3B81-1046-A02E-98C8247EB000}"/>
          </ac:spMkLst>
        </pc:spChg>
      </pc:sldChg>
      <pc:sldChg chg="addSp delSp modSp add mod modAnim modNotesTx">
        <pc:chgData name="Aizhan Kassymova" userId="116eda05-19b7-4ab1-b111-75ad639c04ed" providerId="ADAL" clId="{481AF113-4C93-4F4A-9E62-C6ADB38EE59E}" dt="2022-07-16T10:25:59.396" v="2428" actId="20577"/>
        <pc:sldMkLst>
          <pc:docMk/>
          <pc:sldMk cId="397073794" sldId="1167"/>
        </pc:sldMkLst>
        <pc:spChg chg="mod">
          <ac:chgData name="Aizhan Kassymova" userId="116eda05-19b7-4ab1-b111-75ad639c04ed" providerId="ADAL" clId="{481AF113-4C93-4F4A-9E62-C6ADB38EE59E}" dt="2022-07-16T08:57:35.110" v="2218" actId="1076"/>
          <ac:spMkLst>
            <pc:docMk/>
            <pc:sldMk cId="397073794" sldId="1167"/>
            <ac:spMk id="8" creationId="{96562BEA-C84E-254B-BD55-56C2EB6C5088}"/>
          </ac:spMkLst>
        </pc:spChg>
        <pc:spChg chg="mod">
          <ac:chgData name="Aizhan Kassymova" userId="116eda05-19b7-4ab1-b111-75ad639c04ed" providerId="ADAL" clId="{481AF113-4C93-4F4A-9E62-C6ADB38EE59E}" dt="2022-07-16T08:52:33.949" v="1942" actId="20577"/>
          <ac:spMkLst>
            <pc:docMk/>
            <pc:sldMk cId="397073794" sldId="1167"/>
            <ac:spMk id="9" creationId="{247BCAC2-4B0D-C24F-A1AA-5CFB26132E0B}"/>
          </ac:spMkLst>
        </pc:spChg>
        <pc:spChg chg="mod">
          <ac:chgData name="Aizhan Kassymova" userId="116eda05-19b7-4ab1-b111-75ad639c04ed" providerId="ADAL" clId="{481AF113-4C93-4F4A-9E62-C6ADB38EE59E}" dt="2022-07-16T08:55:49.898" v="2079" actId="207"/>
          <ac:spMkLst>
            <pc:docMk/>
            <pc:sldMk cId="397073794" sldId="1167"/>
            <ac:spMk id="10" creationId="{80CCA17D-ECA8-CE46-82AC-A0AF8C3B62BD}"/>
          </ac:spMkLst>
        </pc:spChg>
        <pc:spChg chg="mod">
          <ac:chgData name="Aizhan Kassymova" userId="116eda05-19b7-4ab1-b111-75ad639c04ed" providerId="ADAL" clId="{481AF113-4C93-4F4A-9E62-C6ADB38EE59E}" dt="2022-07-16T08:58:56.206" v="2246" actId="1076"/>
          <ac:spMkLst>
            <pc:docMk/>
            <pc:sldMk cId="397073794" sldId="1167"/>
            <ac:spMk id="11" creationId="{8F7AD000-A388-6C4C-8C9C-158A86A0C51E}"/>
          </ac:spMkLst>
        </pc:spChg>
        <pc:spChg chg="mod">
          <ac:chgData name="Aizhan Kassymova" userId="116eda05-19b7-4ab1-b111-75ad639c04ed" providerId="ADAL" clId="{481AF113-4C93-4F4A-9E62-C6ADB38EE59E}" dt="2022-07-16T08:57:29.685" v="2217" actId="1076"/>
          <ac:spMkLst>
            <pc:docMk/>
            <pc:sldMk cId="397073794" sldId="1167"/>
            <ac:spMk id="12" creationId="{0414D3D5-1BB8-5844-8D2A-3C8E3E5DCA6A}"/>
          </ac:spMkLst>
        </pc:spChg>
        <pc:spChg chg="mod">
          <ac:chgData name="Aizhan Kassymova" userId="116eda05-19b7-4ab1-b111-75ad639c04ed" providerId="ADAL" clId="{481AF113-4C93-4F4A-9E62-C6ADB38EE59E}" dt="2022-07-16T08:57:29.685" v="2217" actId="1076"/>
          <ac:spMkLst>
            <pc:docMk/>
            <pc:sldMk cId="397073794" sldId="1167"/>
            <ac:spMk id="13" creationId="{FAA5D4F0-1DCB-7C49-A07F-4729B9F9DCA6}"/>
          </ac:spMkLst>
        </pc:spChg>
        <pc:spChg chg="del mod">
          <ac:chgData name="Aizhan Kassymova" userId="116eda05-19b7-4ab1-b111-75ad639c04ed" providerId="ADAL" clId="{481AF113-4C93-4F4A-9E62-C6ADB38EE59E}" dt="2022-07-16T07:47:48.362" v="54" actId="478"/>
          <ac:spMkLst>
            <pc:docMk/>
            <pc:sldMk cId="397073794" sldId="1167"/>
            <ac:spMk id="14" creationId="{126C885E-4769-8644-8E59-814749DC523B}"/>
          </ac:spMkLst>
        </pc:spChg>
        <pc:spChg chg="add mod">
          <ac:chgData name="Aizhan Kassymova" userId="116eda05-19b7-4ab1-b111-75ad639c04ed" providerId="ADAL" clId="{481AF113-4C93-4F4A-9E62-C6ADB38EE59E}" dt="2022-07-16T07:47:48.880" v="55"/>
          <ac:spMkLst>
            <pc:docMk/>
            <pc:sldMk cId="397073794" sldId="1167"/>
            <ac:spMk id="15" creationId="{7FF7BA43-BEF1-E4D0-DD05-7631C69DB02F}"/>
          </ac:spMkLst>
        </pc:spChg>
        <pc:grpChg chg="mod">
          <ac:chgData name="Aizhan Kassymova" userId="116eda05-19b7-4ab1-b111-75ad639c04ed" providerId="ADAL" clId="{481AF113-4C93-4F4A-9E62-C6ADB38EE59E}" dt="2022-07-16T08:57:29.685" v="2217" actId="1076"/>
          <ac:grpSpMkLst>
            <pc:docMk/>
            <pc:sldMk cId="397073794" sldId="1167"/>
            <ac:grpSpMk id="2" creationId="{6E7D9C5A-4A0F-3E45-B3EB-48F963F34B69}"/>
          </ac:grpSpMkLst>
        </pc:grpChg>
      </pc:sldChg>
      <pc:sldChg chg="addSp delSp modSp add mod modAnim modNotesTx">
        <pc:chgData name="Aizhan Kassymova" userId="116eda05-19b7-4ab1-b111-75ad639c04ed" providerId="ADAL" clId="{481AF113-4C93-4F4A-9E62-C6ADB38EE59E}" dt="2022-07-16T10:36:04.853" v="2670" actId="20577"/>
        <pc:sldMkLst>
          <pc:docMk/>
          <pc:sldMk cId="2306501715" sldId="1168"/>
        </pc:sldMkLst>
        <pc:spChg chg="mod">
          <ac:chgData name="Aizhan Kassymova" userId="116eda05-19b7-4ab1-b111-75ad639c04ed" providerId="ADAL" clId="{481AF113-4C93-4F4A-9E62-C6ADB38EE59E}" dt="2022-07-16T10:27:43.469" v="2441" actId="20577"/>
          <ac:spMkLst>
            <pc:docMk/>
            <pc:sldMk cId="2306501715" sldId="1168"/>
            <ac:spMk id="9" creationId="{247BCAC2-4B0D-C24F-A1AA-5CFB26132E0B}"/>
          </ac:spMkLst>
        </pc:spChg>
        <pc:spChg chg="del mod">
          <ac:chgData name="Aizhan Kassymova" userId="116eda05-19b7-4ab1-b111-75ad639c04ed" providerId="ADAL" clId="{481AF113-4C93-4F4A-9E62-C6ADB38EE59E}" dt="2022-07-16T07:47:53.105" v="56" actId="478"/>
          <ac:spMkLst>
            <pc:docMk/>
            <pc:sldMk cId="2306501715" sldId="1168"/>
            <ac:spMk id="57" creationId="{4F8ECF08-A4D3-AC44-87C7-BD50757B39D8}"/>
          </ac:spMkLst>
        </pc:spChg>
        <pc:spChg chg="add mod">
          <ac:chgData name="Aizhan Kassymova" userId="116eda05-19b7-4ab1-b111-75ad639c04ed" providerId="ADAL" clId="{481AF113-4C93-4F4A-9E62-C6ADB38EE59E}" dt="2022-07-16T07:47:53.599" v="57"/>
          <ac:spMkLst>
            <pc:docMk/>
            <pc:sldMk cId="2306501715" sldId="1168"/>
            <ac:spMk id="58" creationId="{C6C0A391-BABC-68E8-CC68-9BAEC2B6043C}"/>
          </ac:spMkLst>
        </pc:spChg>
        <pc:spChg chg="mod">
          <ac:chgData name="Aizhan Kassymova" userId="116eda05-19b7-4ab1-b111-75ad639c04ed" providerId="ADAL" clId="{481AF113-4C93-4F4A-9E62-C6ADB38EE59E}" dt="2022-07-16T10:29:38.661" v="2498" actId="255"/>
          <ac:spMkLst>
            <pc:docMk/>
            <pc:sldMk cId="2306501715" sldId="1168"/>
            <ac:spMk id="68" creationId="{AE0F6699-BC13-C349-9AC1-8B36945FEAA0}"/>
          </ac:spMkLst>
        </pc:spChg>
        <pc:spChg chg="mod">
          <ac:chgData name="Aizhan Kassymova" userId="116eda05-19b7-4ab1-b111-75ad639c04ed" providerId="ADAL" clId="{481AF113-4C93-4F4A-9E62-C6ADB38EE59E}" dt="2022-07-16T10:31:01.950" v="2601" actId="20577"/>
          <ac:spMkLst>
            <pc:docMk/>
            <pc:sldMk cId="2306501715" sldId="1168"/>
            <ac:spMk id="71" creationId="{66AD3E16-6743-CC4C-9091-25C6B0A95F7F}"/>
          </ac:spMkLst>
        </pc:spChg>
        <pc:spChg chg="mod">
          <ac:chgData name="Aizhan Kassymova" userId="116eda05-19b7-4ab1-b111-75ad639c04ed" providerId="ADAL" clId="{481AF113-4C93-4F4A-9E62-C6ADB38EE59E}" dt="2022-07-16T10:30:56.181" v="2593" actId="1076"/>
          <ac:spMkLst>
            <pc:docMk/>
            <pc:sldMk cId="2306501715" sldId="1168"/>
            <ac:spMk id="73" creationId="{AD6E6CB7-7739-BE4D-84DA-1BBDF2D16B38}"/>
          </ac:spMkLst>
        </pc:spChg>
        <pc:spChg chg="mod">
          <ac:chgData name="Aizhan Kassymova" userId="116eda05-19b7-4ab1-b111-75ad639c04ed" providerId="ADAL" clId="{481AF113-4C93-4F4A-9E62-C6ADB38EE59E}" dt="2022-07-16T10:30:38.772" v="2577" actId="1076"/>
          <ac:spMkLst>
            <pc:docMk/>
            <pc:sldMk cId="2306501715" sldId="1168"/>
            <ac:spMk id="74" creationId="{20BE946D-C7D0-4A45-83B1-1480163BA20F}"/>
          </ac:spMkLst>
        </pc:spChg>
        <pc:spChg chg="mod">
          <ac:chgData name="Aizhan Kassymova" userId="116eda05-19b7-4ab1-b111-75ad639c04ed" providerId="ADAL" clId="{481AF113-4C93-4F4A-9E62-C6ADB38EE59E}" dt="2022-07-16T10:31:12.879" v="2613" actId="20577"/>
          <ac:spMkLst>
            <pc:docMk/>
            <pc:sldMk cId="2306501715" sldId="1168"/>
            <ac:spMk id="79" creationId="{4E5CE7E7-BE20-B242-B8AA-2C5D479929F4}"/>
          </ac:spMkLst>
        </pc:spChg>
        <pc:spChg chg="mod">
          <ac:chgData name="Aizhan Kassymova" userId="116eda05-19b7-4ab1-b111-75ad639c04ed" providerId="ADAL" clId="{481AF113-4C93-4F4A-9E62-C6ADB38EE59E}" dt="2022-07-16T10:29:59.011" v="2513" actId="20577"/>
          <ac:spMkLst>
            <pc:docMk/>
            <pc:sldMk cId="2306501715" sldId="1168"/>
            <ac:spMk id="83" creationId="{B3BC3B01-336B-B648-9417-1795AE45E555}"/>
          </ac:spMkLst>
        </pc:spChg>
        <pc:spChg chg="mod">
          <ac:chgData name="Aizhan Kassymova" userId="116eda05-19b7-4ab1-b111-75ad639c04ed" providerId="ADAL" clId="{481AF113-4C93-4F4A-9E62-C6ADB38EE59E}" dt="2022-07-16T10:31:40.995" v="2642" actId="20577"/>
          <ac:spMkLst>
            <pc:docMk/>
            <pc:sldMk cId="2306501715" sldId="1168"/>
            <ac:spMk id="84" creationId="{DC97EC39-5ADE-8D46-9FEE-DBDD51FDB394}"/>
          </ac:spMkLst>
        </pc:spChg>
        <pc:spChg chg="mod">
          <ac:chgData name="Aizhan Kassymova" userId="116eda05-19b7-4ab1-b111-75ad639c04ed" providerId="ADAL" clId="{481AF113-4C93-4F4A-9E62-C6ADB38EE59E}" dt="2022-07-16T10:31:30.182" v="2631" actId="20577"/>
          <ac:spMkLst>
            <pc:docMk/>
            <pc:sldMk cId="2306501715" sldId="1168"/>
            <ac:spMk id="85" creationId="{8C832346-4F39-4844-8091-F736554D8A35}"/>
          </ac:spMkLst>
        </pc:spChg>
        <pc:spChg chg="mod">
          <ac:chgData name="Aizhan Kassymova" userId="116eda05-19b7-4ab1-b111-75ad639c04ed" providerId="ADAL" clId="{481AF113-4C93-4F4A-9E62-C6ADB38EE59E}" dt="2022-07-16T10:31:21.289" v="2621" actId="20577"/>
          <ac:spMkLst>
            <pc:docMk/>
            <pc:sldMk cId="2306501715" sldId="1168"/>
            <ac:spMk id="86" creationId="{68FADC82-2C08-DB43-951D-4FB06FD5E788}"/>
          </ac:spMkLst>
        </pc:spChg>
        <pc:spChg chg="mod">
          <ac:chgData name="Aizhan Kassymova" userId="116eda05-19b7-4ab1-b111-75ad639c04ed" providerId="ADAL" clId="{481AF113-4C93-4F4A-9E62-C6ADB38EE59E}" dt="2022-07-16T10:30:06.706" v="2530" actId="20577"/>
          <ac:spMkLst>
            <pc:docMk/>
            <pc:sldMk cId="2306501715" sldId="1168"/>
            <ac:spMk id="87" creationId="{FBC4E611-49B5-5546-8E93-C03CEF4C030E}"/>
          </ac:spMkLst>
        </pc:spChg>
        <pc:spChg chg="mod">
          <ac:chgData name="Aizhan Kassymova" userId="116eda05-19b7-4ab1-b111-75ad639c04ed" providerId="ADAL" clId="{481AF113-4C93-4F4A-9E62-C6ADB38EE59E}" dt="2022-07-16T10:31:17.746" v="2614"/>
          <ac:spMkLst>
            <pc:docMk/>
            <pc:sldMk cId="2306501715" sldId="1168"/>
            <ac:spMk id="96" creationId="{93E8ABA8-42C2-C44C-8972-76E2C7AD813D}"/>
          </ac:spMkLst>
        </pc:spChg>
        <pc:spChg chg="mod">
          <ac:chgData name="Aizhan Kassymova" userId="116eda05-19b7-4ab1-b111-75ad639c04ed" providerId="ADAL" clId="{481AF113-4C93-4F4A-9E62-C6ADB38EE59E}" dt="2022-07-16T10:30:03.208" v="2523" actId="20577"/>
          <ac:spMkLst>
            <pc:docMk/>
            <pc:sldMk cId="2306501715" sldId="1168"/>
            <ac:spMk id="100" creationId="{704444CB-075A-0948-9F82-6F49A25E3EAD}"/>
          </ac:spMkLst>
        </pc:spChg>
        <pc:spChg chg="mod">
          <ac:chgData name="Aizhan Kassymova" userId="116eda05-19b7-4ab1-b111-75ad639c04ed" providerId="ADAL" clId="{481AF113-4C93-4F4A-9E62-C6ADB38EE59E}" dt="2022-07-16T10:31:45.125" v="2643"/>
          <ac:spMkLst>
            <pc:docMk/>
            <pc:sldMk cId="2306501715" sldId="1168"/>
            <ac:spMk id="101" creationId="{40B8469F-1FF4-FE40-9A71-D5EC33D37348}"/>
          </ac:spMkLst>
        </pc:spChg>
        <pc:spChg chg="mod">
          <ac:chgData name="Aizhan Kassymova" userId="116eda05-19b7-4ab1-b111-75ad639c04ed" providerId="ADAL" clId="{481AF113-4C93-4F4A-9E62-C6ADB38EE59E}" dt="2022-07-16T10:31:34.729" v="2632"/>
          <ac:spMkLst>
            <pc:docMk/>
            <pc:sldMk cId="2306501715" sldId="1168"/>
            <ac:spMk id="102" creationId="{713E03C4-58F2-5D42-92BD-0578A2D33BD2}"/>
          </ac:spMkLst>
        </pc:spChg>
        <pc:spChg chg="mod">
          <ac:chgData name="Aizhan Kassymova" userId="116eda05-19b7-4ab1-b111-75ad639c04ed" providerId="ADAL" clId="{481AF113-4C93-4F4A-9E62-C6ADB38EE59E}" dt="2022-07-16T10:31:26.419" v="2622"/>
          <ac:spMkLst>
            <pc:docMk/>
            <pc:sldMk cId="2306501715" sldId="1168"/>
            <ac:spMk id="103" creationId="{76001FF3-4EB3-9E44-B006-298749345144}"/>
          </ac:spMkLst>
        </pc:spChg>
        <pc:spChg chg="mod">
          <ac:chgData name="Aizhan Kassymova" userId="116eda05-19b7-4ab1-b111-75ad639c04ed" providerId="ADAL" clId="{481AF113-4C93-4F4A-9E62-C6ADB38EE59E}" dt="2022-07-16T10:30:10.303" v="2537" actId="20577"/>
          <ac:spMkLst>
            <pc:docMk/>
            <pc:sldMk cId="2306501715" sldId="1168"/>
            <ac:spMk id="104" creationId="{8A13F36B-8768-0745-9E90-83E8FC5EE560}"/>
          </ac:spMkLst>
        </pc:spChg>
        <pc:spChg chg="mod">
          <ac:chgData name="Aizhan Kassymova" userId="116eda05-19b7-4ab1-b111-75ad639c04ed" providerId="ADAL" clId="{481AF113-4C93-4F4A-9E62-C6ADB38EE59E}" dt="2022-07-16T10:29:54.099" v="2503" actId="20577"/>
          <ac:spMkLst>
            <pc:docMk/>
            <pc:sldMk cId="2306501715" sldId="1168"/>
            <ac:spMk id="113" creationId="{2CFC877C-1B09-8849-95D0-2EBA259C9E78}"/>
          </ac:spMkLst>
        </pc:spChg>
      </pc:sldChg>
      <pc:sldChg chg="addSp delSp modSp add mod modAnim modNotesTx">
        <pc:chgData name="Aizhan Kassymova" userId="116eda05-19b7-4ab1-b111-75ad639c04ed" providerId="ADAL" clId="{481AF113-4C93-4F4A-9E62-C6ADB38EE59E}" dt="2022-07-16T10:44:03.327" v="3046" actId="255"/>
        <pc:sldMkLst>
          <pc:docMk/>
          <pc:sldMk cId="811476487" sldId="1169"/>
        </pc:sldMkLst>
        <pc:spChg chg="del mod">
          <ac:chgData name="Aizhan Kassymova" userId="116eda05-19b7-4ab1-b111-75ad639c04ed" providerId="ADAL" clId="{481AF113-4C93-4F4A-9E62-C6ADB38EE59E}" dt="2022-07-16T07:47:56.993" v="58" actId="478"/>
          <ac:spMkLst>
            <pc:docMk/>
            <pc:sldMk cId="811476487" sldId="1169"/>
            <ac:spMk id="6" creationId="{21946457-0440-7A46-8315-47A8A412F958}"/>
          </ac:spMkLst>
        </pc:spChg>
        <pc:spChg chg="add mod">
          <ac:chgData name="Aizhan Kassymova" userId="116eda05-19b7-4ab1-b111-75ad639c04ed" providerId="ADAL" clId="{481AF113-4C93-4F4A-9E62-C6ADB38EE59E}" dt="2022-07-16T07:47:57.536" v="59"/>
          <ac:spMkLst>
            <pc:docMk/>
            <pc:sldMk cId="811476487" sldId="1169"/>
            <ac:spMk id="7" creationId="{77C95BD6-2C20-241A-60B8-22C95A85F347}"/>
          </ac:spMkLst>
        </pc:spChg>
        <pc:spChg chg="mod">
          <ac:chgData name="Aizhan Kassymova" userId="116eda05-19b7-4ab1-b111-75ad639c04ed" providerId="ADAL" clId="{481AF113-4C93-4F4A-9E62-C6ADB38EE59E}" dt="2022-07-16T10:38:46.712" v="2708" actId="20577"/>
          <ac:spMkLst>
            <pc:docMk/>
            <pc:sldMk cId="811476487" sldId="1169"/>
            <ac:spMk id="9" creationId="{247BCAC2-4B0D-C24F-A1AA-5CFB26132E0B}"/>
          </ac:spMkLst>
        </pc:spChg>
        <pc:spChg chg="mod">
          <ac:chgData name="Aizhan Kassymova" userId="116eda05-19b7-4ab1-b111-75ad639c04ed" providerId="ADAL" clId="{481AF113-4C93-4F4A-9E62-C6ADB38EE59E}" dt="2022-07-16T10:41:27.094" v="2888" actId="255"/>
          <ac:spMkLst>
            <pc:docMk/>
            <pc:sldMk cId="811476487" sldId="1169"/>
            <ac:spMk id="61" creationId="{4B0603A7-FD76-E142-950F-40A4CCA78957}"/>
          </ac:spMkLst>
        </pc:spChg>
        <pc:spChg chg="mod">
          <ac:chgData name="Aizhan Kassymova" userId="116eda05-19b7-4ab1-b111-75ad639c04ed" providerId="ADAL" clId="{481AF113-4C93-4F4A-9E62-C6ADB38EE59E}" dt="2022-07-16T10:44:03.327" v="3046" actId="255"/>
          <ac:spMkLst>
            <pc:docMk/>
            <pc:sldMk cId="811476487" sldId="1169"/>
            <ac:spMk id="62" creationId="{3FB47D89-608E-6B48-B260-00596EFC3969}"/>
          </ac:spMkLst>
        </pc:spChg>
        <pc:spChg chg="mod">
          <ac:chgData name="Aizhan Kassymova" userId="116eda05-19b7-4ab1-b111-75ad639c04ed" providerId="ADAL" clId="{481AF113-4C93-4F4A-9E62-C6ADB38EE59E}" dt="2022-07-16T10:41:45.940" v="2891" actId="1076"/>
          <ac:spMkLst>
            <pc:docMk/>
            <pc:sldMk cId="811476487" sldId="1169"/>
            <ac:spMk id="63" creationId="{E09403B9-43A8-5149-B58E-34440F6ABEAA}"/>
          </ac:spMkLst>
        </pc:spChg>
      </pc:sldChg>
      <pc:sldChg chg="addSp delSp modSp add mod">
        <pc:chgData name="Aizhan Kassymova" userId="116eda05-19b7-4ab1-b111-75ad639c04ed" providerId="ADAL" clId="{481AF113-4C93-4F4A-9E62-C6ADB38EE59E}" dt="2022-07-17T03:19:40.531" v="3492" actId="20577"/>
        <pc:sldMkLst>
          <pc:docMk/>
          <pc:sldMk cId="511336183" sldId="1170"/>
        </pc:sldMkLst>
        <pc:spChg chg="del mod">
          <ac:chgData name="Aizhan Kassymova" userId="116eda05-19b7-4ab1-b111-75ad639c04ed" providerId="ADAL" clId="{481AF113-4C93-4F4A-9E62-C6ADB38EE59E}" dt="2022-07-16T07:48:01.359" v="60" actId="478"/>
          <ac:spMkLst>
            <pc:docMk/>
            <pc:sldMk cId="511336183" sldId="1170"/>
            <ac:spMk id="5" creationId="{2BFE3DF4-2D02-7D4F-B76E-99CD4324F969}"/>
          </ac:spMkLst>
        </pc:spChg>
        <pc:spChg chg="add mod">
          <ac:chgData name="Aizhan Kassymova" userId="116eda05-19b7-4ab1-b111-75ad639c04ed" providerId="ADAL" clId="{481AF113-4C93-4F4A-9E62-C6ADB38EE59E}" dt="2022-07-16T07:48:01.879" v="61"/>
          <ac:spMkLst>
            <pc:docMk/>
            <pc:sldMk cId="511336183" sldId="1170"/>
            <ac:spMk id="6" creationId="{E090FF79-2E0F-1343-12AA-B67F309833F2}"/>
          </ac:spMkLst>
        </pc:spChg>
        <pc:spChg chg="mod">
          <ac:chgData name="Aizhan Kassymova" userId="116eda05-19b7-4ab1-b111-75ad639c04ed" providerId="ADAL" clId="{481AF113-4C93-4F4A-9E62-C6ADB38EE59E}" dt="2022-07-17T03:17:46.170" v="3349" actId="20577"/>
          <ac:spMkLst>
            <pc:docMk/>
            <pc:sldMk cId="511336183" sldId="1170"/>
            <ac:spMk id="7" creationId="{8251B37A-10ED-6C4A-A5F1-4B1BE824E86A}"/>
          </ac:spMkLst>
        </pc:spChg>
        <pc:spChg chg="mod">
          <ac:chgData name="Aizhan Kassymova" userId="116eda05-19b7-4ab1-b111-75ad639c04ed" providerId="ADAL" clId="{481AF113-4C93-4F4A-9E62-C6ADB38EE59E}" dt="2022-07-17T03:19:40.531" v="3492" actId="20577"/>
          <ac:spMkLst>
            <pc:docMk/>
            <pc:sldMk cId="511336183" sldId="1170"/>
            <ac:spMk id="8" creationId="{E3FA004C-2235-334F-8814-1F36401D2A86}"/>
          </ac:spMkLst>
        </pc:spChg>
        <pc:spChg chg="mod">
          <ac:chgData name="Aizhan Kassymova" userId="116eda05-19b7-4ab1-b111-75ad639c04ed" providerId="ADAL" clId="{481AF113-4C93-4F4A-9E62-C6ADB38EE59E}" dt="2022-07-17T03:15:13.679" v="3084" actId="20577"/>
          <ac:spMkLst>
            <pc:docMk/>
            <pc:sldMk cId="511336183" sldId="1170"/>
            <ac:spMk id="9" creationId="{247BCAC2-4B0D-C24F-A1AA-5CFB26132E0B}"/>
          </ac:spMkLst>
        </pc:spChg>
      </pc:sldChg>
      <pc:sldChg chg="addSp delSp modSp add mod modAnim modNotesTx">
        <pc:chgData name="Aizhan Kassymova" userId="116eda05-19b7-4ab1-b111-75ad639c04ed" providerId="ADAL" clId="{481AF113-4C93-4F4A-9E62-C6ADB38EE59E}" dt="2022-07-17T10:38:15.821" v="5396" actId="13926"/>
        <pc:sldMkLst>
          <pc:docMk/>
          <pc:sldMk cId="3814211440" sldId="1171"/>
        </pc:sldMkLst>
        <pc:spChg chg="del mod">
          <ac:chgData name="Aizhan Kassymova" userId="116eda05-19b7-4ab1-b111-75ad639c04ed" providerId="ADAL" clId="{481AF113-4C93-4F4A-9E62-C6ADB38EE59E}" dt="2022-07-16T07:48:04.883" v="62" actId="478"/>
          <ac:spMkLst>
            <pc:docMk/>
            <pc:sldMk cId="3814211440" sldId="1171"/>
            <ac:spMk id="7" creationId="{54A58A9F-013E-E14B-A97A-3F5139157AF5}"/>
          </ac:spMkLst>
        </pc:spChg>
        <pc:spChg chg="add mod">
          <ac:chgData name="Aizhan Kassymova" userId="116eda05-19b7-4ab1-b111-75ad639c04ed" providerId="ADAL" clId="{481AF113-4C93-4F4A-9E62-C6ADB38EE59E}" dt="2022-07-16T07:48:05.312" v="63"/>
          <ac:spMkLst>
            <pc:docMk/>
            <pc:sldMk cId="3814211440" sldId="1171"/>
            <ac:spMk id="8" creationId="{CCDDA4C3-34B4-AF3D-40F7-7C714A645D12}"/>
          </ac:spMkLst>
        </pc:spChg>
        <pc:spChg chg="mod">
          <ac:chgData name="Aizhan Kassymova" userId="116eda05-19b7-4ab1-b111-75ad639c04ed" providerId="ADAL" clId="{481AF113-4C93-4F4A-9E62-C6ADB38EE59E}" dt="2022-07-17T05:53:43.635" v="3494" actId="27636"/>
          <ac:spMkLst>
            <pc:docMk/>
            <pc:sldMk cId="3814211440" sldId="1171"/>
            <ac:spMk id="9" creationId="{247BCAC2-4B0D-C24F-A1AA-5CFB26132E0B}"/>
          </ac:spMkLst>
        </pc:spChg>
        <pc:spChg chg="mod">
          <ac:chgData name="Aizhan Kassymova" userId="116eda05-19b7-4ab1-b111-75ad639c04ed" providerId="ADAL" clId="{481AF113-4C93-4F4A-9E62-C6ADB38EE59E}" dt="2022-07-17T08:33:11.465" v="5280" actId="20577"/>
          <ac:spMkLst>
            <pc:docMk/>
            <pc:sldMk cId="3814211440" sldId="1171"/>
            <ac:spMk id="10" creationId="{FA2F19F9-C8D7-114F-8257-FB4D95438E3B}"/>
          </ac:spMkLst>
        </pc:spChg>
        <pc:spChg chg="mod">
          <ac:chgData name="Aizhan Kassymova" userId="116eda05-19b7-4ab1-b111-75ad639c04ed" providerId="ADAL" clId="{481AF113-4C93-4F4A-9E62-C6ADB38EE59E}" dt="2022-07-17T05:55:15.346" v="3558" actId="255"/>
          <ac:spMkLst>
            <pc:docMk/>
            <pc:sldMk cId="3814211440" sldId="1171"/>
            <ac:spMk id="11" creationId="{A728678F-8DEF-4046-89DA-20D9B309E935}"/>
          </ac:spMkLst>
        </pc:spChg>
        <pc:spChg chg="mod">
          <ac:chgData name="Aizhan Kassymova" userId="116eda05-19b7-4ab1-b111-75ad639c04ed" providerId="ADAL" clId="{481AF113-4C93-4F4A-9E62-C6ADB38EE59E}" dt="2022-07-17T05:56:19.470" v="3603" actId="14100"/>
          <ac:spMkLst>
            <pc:docMk/>
            <pc:sldMk cId="3814211440" sldId="1171"/>
            <ac:spMk id="12" creationId="{99205150-A642-0847-95C4-8C48A24DAC8A}"/>
          </ac:spMkLst>
        </pc:spChg>
        <pc:spChg chg="mod">
          <ac:chgData name="Aizhan Kassymova" userId="116eda05-19b7-4ab1-b111-75ad639c04ed" providerId="ADAL" clId="{481AF113-4C93-4F4A-9E62-C6ADB38EE59E}" dt="2022-07-17T05:56:54.276" v="3679" actId="20577"/>
          <ac:spMkLst>
            <pc:docMk/>
            <pc:sldMk cId="3814211440" sldId="1171"/>
            <ac:spMk id="13" creationId="{5EA7119B-8447-E949-AF1B-51F99BABCA4A}"/>
          </ac:spMkLst>
        </pc:spChg>
      </pc:sldChg>
      <pc:sldChg chg="addSp delSp modSp add mod">
        <pc:chgData name="Aizhan Kassymova" userId="116eda05-19b7-4ab1-b111-75ad639c04ed" providerId="ADAL" clId="{481AF113-4C93-4F4A-9E62-C6ADB38EE59E}" dt="2022-07-17T07:39:44.355" v="4348" actId="255"/>
        <pc:sldMkLst>
          <pc:docMk/>
          <pc:sldMk cId="2885702084" sldId="1172"/>
        </pc:sldMkLst>
        <pc:spChg chg="mod">
          <ac:chgData name="Aizhan Kassymova" userId="116eda05-19b7-4ab1-b111-75ad639c04ed" providerId="ADAL" clId="{481AF113-4C93-4F4A-9E62-C6ADB38EE59E}" dt="2022-07-17T07:32:18.335" v="4291" actId="1076"/>
          <ac:spMkLst>
            <pc:docMk/>
            <pc:sldMk cId="2885702084" sldId="1172"/>
            <ac:spMk id="8" creationId="{E374FB7B-D397-7246-99E8-CE483DFACD5D}"/>
          </ac:spMkLst>
        </pc:spChg>
        <pc:spChg chg="mod">
          <ac:chgData name="Aizhan Kassymova" userId="116eda05-19b7-4ab1-b111-75ad639c04ed" providerId="ADAL" clId="{481AF113-4C93-4F4A-9E62-C6ADB38EE59E}" dt="2022-07-17T05:57:26.120" v="3681" actId="255"/>
          <ac:spMkLst>
            <pc:docMk/>
            <pc:sldMk cId="2885702084" sldId="1172"/>
            <ac:spMk id="9" creationId="{247BCAC2-4B0D-C24F-A1AA-5CFB26132E0B}"/>
          </ac:spMkLst>
        </pc:spChg>
        <pc:spChg chg="mod">
          <ac:chgData name="Aizhan Kassymova" userId="116eda05-19b7-4ab1-b111-75ad639c04ed" providerId="ADAL" clId="{481AF113-4C93-4F4A-9E62-C6ADB38EE59E}" dt="2022-07-17T07:37:57.696" v="4337" actId="20577"/>
          <ac:spMkLst>
            <pc:docMk/>
            <pc:sldMk cId="2885702084" sldId="1172"/>
            <ac:spMk id="14" creationId="{AFA70EB7-D6E6-AF43-A3B7-A9035670635E}"/>
          </ac:spMkLst>
        </pc:spChg>
        <pc:spChg chg="mod">
          <ac:chgData name="Aizhan Kassymova" userId="116eda05-19b7-4ab1-b111-75ad639c04ed" providerId="ADAL" clId="{481AF113-4C93-4F4A-9E62-C6ADB38EE59E}" dt="2022-07-17T07:39:44.355" v="4348" actId="255"/>
          <ac:spMkLst>
            <pc:docMk/>
            <pc:sldMk cId="2885702084" sldId="1172"/>
            <ac:spMk id="15" creationId="{2B53E900-CFB4-8641-AD80-727AE9380A18}"/>
          </ac:spMkLst>
        </pc:spChg>
        <pc:spChg chg="mod">
          <ac:chgData name="Aizhan Kassymova" userId="116eda05-19b7-4ab1-b111-75ad639c04ed" providerId="ADAL" clId="{481AF113-4C93-4F4A-9E62-C6ADB38EE59E}" dt="2022-07-17T07:38:56.484" v="4340" actId="1076"/>
          <ac:spMkLst>
            <pc:docMk/>
            <pc:sldMk cId="2885702084" sldId="1172"/>
            <ac:spMk id="16" creationId="{7DDCF5FE-9982-C44D-9FFC-E56BA98BF00E}"/>
          </ac:spMkLst>
        </pc:spChg>
        <pc:spChg chg="del mod">
          <ac:chgData name="Aizhan Kassymova" userId="116eda05-19b7-4ab1-b111-75ad639c04ed" providerId="ADAL" clId="{481AF113-4C93-4F4A-9E62-C6ADB38EE59E}" dt="2022-07-16T07:48:10.853" v="64" actId="478"/>
          <ac:spMkLst>
            <pc:docMk/>
            <pc:sldMk cId="2885702084" sldId="1172"/>
            <ac:spMk id="17" creationId="{DCA62624-6B99-2E4F-9C54-E08632D8D1A3}"/>
          </ac:spMkLst>
        </pc:spChg>
        <pc:spChg chg="add mod">
          <ac:chgData name="Aizhan Kassymova" userId="116eda05-19b7-4ab1-b111-75ad639c04ed" providerId="ADAL" clId="{481AF113-4C93-4F4A-9E62-C6ADB38EE59E}" dt="2022-07-16T07:48:11.330" v="65"/>
          <ac:spMkLst>
            <pc:docMk/>
            <pc:sldMk cId="2885702084" sldId="1172"/>
            <ac:spMk id="18" creationId="{15CF0E1A-518A-1E19-AEF2-6574DF54F07C}"/>
          </ac:spMkLst>
        </pc:spChg>
        <pc:cxnChg chg="mod">
          <ac:chgData name="Aizhan Kassymova" userId="116eda05-19b7-4ab1-b111-75ad639c04ed" providerId="ADAL" clId="{481AF113-4C93-4F4A-9E62-C6ADB38EE59E}" dt="2022-07-17T07:32:40.221" v="4294" actId="14100"/>
          <ac:cxnSpMkLst>
            <pc:docMk/>
            <pc:sldMk cId="2885702084" sldId="1172"/>
            <ac:cxnSpMk id="4" creationId="{162228CC-A1AA-2642-A56E-E4F7B0293C25}"/>
          </ac:cxnSpMkLst>
        </pc:cxnChg>
        <pc:cxnChg chg="mod">
          <ac:chgData name="Aizhan Kassymova" userId="116eda05-19b7-4ab1-b111-75ad639c04ed" providerId="ADAL" clId="{481AF113-4C93-4F4A-9E62-C6ADB38EE59E}" dt="2022-07-17T07:34:24.965" v="4304" actId="14100"/>
          <ac:cxnSpMkLst>
            <pc:docMk/>
            <pc:sldMk cId="2885702084" sldId="1172"/>
            <ac:cxnSpMk id="26" creationId="{7E9224A1-0105-BB4F-B94B-90B305877290}"/>
          </ac:cxnSpMkLst>
        </pc:cxnChg>
        <pc:cxnChg chg="mod">
          <ac:chgData name="Aizhan Kassymova" userId="116eda05-19b7-4ab1-b111-75ad639c04ed" providerId="ADAL" clId="{481AF113-4C93-4F4A-9E62-C6ADB38EE59E}" dt="2022-07-17T07:34:39.743" v="4307" actId="14100"/>
          <ac:cxnSpMkLst>
            <pc:docMk/>
            <pc:sldMk cId="2885702084" sldId="1172"/>
            <ac:cxnSpMk id="27" creationId="{64A7C77C-B9C9-EE46-B426-55950F26169C}"/>
          </ac:cxnSpMkLst>
        </pc:cxnChg>
        <pc:cxnChg chg="mod">
          <ac:chgData name="Aizhan Kassymova" userId="116eda05-19b7-4ab1-b111-75ad639c04ed" providerId="ADAL" clId="{481AF113-4C93-4F4A-9E62-C6ADB38EE59E}" dt="2022-07-17T07:35:00.053" v="4311" actId="14100"/>
          <ac:cxnSpMkLst>
            <pc:docMk/>
            <pc:sldMk cId="2885702084" sldId="1172"/>
            <ac:cxnSpMk id="28" creationId="{75440764-46DB-324A-BB6F-3C97D7643878}"/>
          </ac:cxnSpMkLst>
        </pc:cxnChg>
        <pc:cxnChg chg="mod">
          <ac:chgData name="Aizhan Kassymova" userId="116eda05-19b7-4ab1-b111-75ad639c04ed" providerId="ADAL" clId="{481AF113-4C93-4F4A-9E62-C6ADB38EE59E}" dt="2022-07-17T07:35:29.721" v="4315" actId="14100"/>
          <ac:cxnSpMkLst>
            <pc:docMk/>
            <pc:sldMk cId="2885702084" sldId="1172"/>
            <ac:cxnSpMk id="29" creationId="{F40DC4FF-F8E4-5448-B459-EE842599FEE7}"/>
          </ac:cxnSpMkLst>
        </pc:cxnChg>
        <pc:cxnChg chg="mod">
          <ac:chgData name="Aizhan Kassymova" userId="116eda05-19b7-4ab1-b111-75ad639c04ed" providerId="ADAL" clId="{481AF113-4C93-4F4A-9E62-C6ADB38EE59E}" dt="2022-07-17T07:37:51.763" v="4335" actId="14100"/>
          <ac:cxnSpMkLst>
            <pc:docMk/>
            <pc:sldMk cId="2885702084" sldId="1172"/>
            <ac:cxnSpMk id="30" creationId="{EF59182A-878C-AA49-B17B-09494DE9E7C7}"/>
          </ac:cxnSpMkLst>
        </pc:cxnChg>
        <pc:cxnChg chg="mod">
          <ac:chgData name="Aizhan Kassymova" userId="116eda05-19b7-4ab1-b111-75ad639c04ed" providerId="ADAL" clId="{481AF113-4C93-4F4A-9E62-C6ADB38EE59E}" dt="2022-07-17T07:38:09.090" v="4339" actId="14100"/>
          <ac:cxnSpMkLst>
            <pc:docMk/>
            <pc:sldMk cId="2885702084" sldId="1172"/>
            <ac:cxnSpMk id="31" creationId="{DFFF0474-E5A5-BA49-A926-1DB9D2E63B31}"/>
          </ac:cxnSpMkLst>
        </pc:cxnChg>
      </pc:sldChg>
      <pc:sldChg chg="addSp delSp modSp add mod delAnim modAnim">
        <pc:chgData name="Aizhan Kassymova" userId="116eda05-19b7-4ab1-b111-75ad639c04ed" providerId="ADAL" clId="{481AF113-4C93-4F4A-9E62-C6ADB38EE59E}" dt="2022-07-17T07:47:54.398" v="4697" actId="478"/>
        <pc:sldMkLst>
          <pc:docMk/>
          <pc:sldMk cId="1781887903" sldId="1173"/>
        </pc:sldMkLst>
        <pc:spChg chg="del mod">
          <ac:chgData name="Aizhan Kassymova" userId="116eda05-19b7-4ab1-b111-75ad639c04ed" providerId="ADAL" clId="{481AF113-4C93-4F4A-9E62-C6ADB38EE59E}" dt="2022-07-16T07:48:15.349" v="66" actId="478"/>
          <ac:spMkLst>
            <pc:docMk/>
            <pc:sldMk cId="1781887903" sldId="1173"/>
            <ac:spMk id="6" creationId="{F16E5A18-9D2E-8A4C-A214-8B012F330947}"/>
          </ac:spMkLst>
        </pc:spChg>
        <pc:spChg chg="add mod">
          <ac:chgData name="Aizhan Kassymova" userId="116eda05-19b7-4ab1-b111-75ad639c04ed" providerId="ADAL" clId="{481AF113-4C93-4F4A-9E62-C6ADB38EE59E}" dt="2022-07-16T07:48:15.851" v="67"/>
          <ac:spMkLst>
            <pc:docMk/>
            <pc:sldMk cId="1781887903" sldId="1173"/>
            <ac:spMk id="7" creationId="{EB3B24DC-C491-5369-296A-CA5EF442B222}"/>
          </ac:spMkLst>
        </pc:spChg>
        <pc:spChg chg="mod">
          <ac:chgData name="Aizhan Kassymova" userId="116eda05-19b7-4ab1-b111-75ad639c04ed" providerId="ADAL" clId="{481AF113-4C93-4F4A-9E62-C6ADB38EE59E}" dt="2022-07-17T07:41:54.658" v="4365" actId="20577"/>
          <ac:spMkLst>
            <pc:docMk/>
            <pc:sldMk cId="1781887903" sldId="1173"/>
            <ac:spMk id="9" creationId="{247BCAC2-4B0D-C24F-A1AA-5CFB26132E0B}"/>
          </ac:spMkLst>
        </pc:spChg>
        <pc:spChg chg="mod">
          <ac:chgData name="Aizhan Kassymova" userId="116eda05-19b7-4ab1-b111-75ad639c04ed" providerId="ADAL" clId="{481AF113-4C93-4F4A-9E62-C6ADB38EE59E}" dt="2022-07-17T07:46:05.023" v="4600" actId="255"/>
          <ac:spMkLst>
            <pc:docMk/>
            <pc:sldMk cId="1781887903" sldId="1173"/>
            <ac:spMk id="17" creationId="{DDE501EC-BB63-AE43-9802-69590E95725F}"/>
          </ac:spMkLst>
        </pc:spChg>
        <pc:spChg chg="mod">
          <ac:chgData name="Aizhan Kassymova" userId="116eda05-19b7-4ab1-b111-75ad639c04ed" providerId="ADAL" clId="{481AF113-4C93-4F4A-9E62-C6ADB38EE59E}" dt="2022-07-17T07:47:34.827" v="4696" actId="255"/>
          <ac:spMkLst>
            <pc:docMk/>
            <pc:sldMk cId="1781887903" sldId="1173"/>
            <ac:spMk id="18" creationId="{385CB224-459F-9A46-AAC8-FC8111271826}"/>
          </ac:spMkLst>
        </pc:spChg>
        <pc:spChg chg="del">
          <ac:chgData name="Aizhan Kassymova" userId="116eda05-19b7-4ab1-b111-75ad639c04ed" providerId="ADAL" clId="{481AF113-4C93-4F4A-9E62-C6ADB38EE59E}" dt="2022-07-17T07:47:54.398" v="4697" actId="478"/>
          <ac:spMkLst>
            <pc:docMk/>
            <pc:sldMk cId="1781887903" sldId="1173"/>
            <ac:spMk id="19" creationId="{A063EBCE-3A03-8F4C-B279-46497740F45C}"/>
          </ac:spMkLst>
        </pc:spChg>
      </pc:sldChg>
      <pc:sldChg chg="addSp delSp modSp add mod">
        <pc:chgData name="Aizhan Kassymova" userId="116eda05-19b7-4ab1-b111-75ad639c04ed" providerId="ADAL" clId="{481AF113-4C93-4F4A-9E62-C6ADB38EE59E}" dt="2022-07-17T07:53:13.304" v="4943" actId="1076"/>
        <pc:sldMkLst>
          <pc:docMk/>
          <pc:sldMk cId="524292350" sldId="1174"/>
        </pc:sldMkLst>
        <pc:spChg chg="mod">
          <ac:chgData name="Aizhan Kassymova" userId="116eda05-19b7-4ab1-b111-75ad639c04ed" providerId="ADAL" clId="{481AF113-4C93-4F4A-9E62-C6ADB38EE59E}" dt="2022-07-17T07:53:13.304" v="4943" actId="1076"/>
          <ac:spMkLst>
            <pc:docMk/>
            <pc:sldMk cId="524292350" sldId="1174"/>
            <ac:spMk id="8" creationId="{E374FB7B-D397-7246-99E8-CE483DFACD5D}"/>
          </ac:spMkLst>
        </pc:spChg>
        <pc:spChg chg="mod">
          <ac:chgData name="Aizhan Kassymova" userId="116eda05-19b7-4ab1-b111-75ad639c04ed" providerId="ADAL" clId="{481AF113-4C93-4F4A-9E62-C6ADB38EE59E}" dt="2022-07-17T07:49:52.264" v="4823" actId="1076"/>
          <ac:spMkLst>
            <pc:docMk/>
            <pc:sldMk cId="524292350" sldId="1174"/>
            <ac:spMk id="9" creationId="{247BCAC2-4B0D-C24F-A1AA-5CFB26132E0B}"/>
          </ac:spMkLst>
        </pc:spChg>
        <pc:spChg chg="del mod">
          <ac:chgData name="Aizhan Kassymova" userId="116eda05-19b7-4ab1-b111-75ad639c04ed" providerId="ADAL" clId="{481AF113-4C93-4F4A-9E62-C6ADB38EE59E}" dt="2022-07-16T07:48:19.843" v="68" actId="478"/>
          <ac:spMkLst>
            <pc:docMk/>
            <pc:sldMk cId="524292350" sldId="1174"/>
            <ac:spMk id="13" creationId="{93C3B59E-F3F5-494A-B878-7AC0C33A93C7}"/>
          </ac:spMkLst>
        </pc:spChg>
        <pc:spChg chg="add mod">
          <ac:chgData name="Aizhan Kassymova" userId="116eda05-19b7-4ab1-b111-75ad639c04ed" providerId="ADAL" clId="{481AF113-4C93-4F4A-9E62-C6ADB38EE59E}" dt="2022-07-16T07:48:20.337" v="69"/>
          <ac:spMkLst>
            <pc:docMk/>
            <pc:sldMk cId="524292350" sldId="1174"/>
            <ac:spMk id="14" creationId="{0CB20B30-4C3E-A809-F24F-9ADD524091BF}"/>
          </ac:spMkLst>
        </pc:spChg>
        <pc:spChg chg="mod">
          <ac:chgData name="Aizhan Kassymova" userId="116eda05-19b7-4ab1-b111-75ad639c04ed" providerId="ADAL" clId="{481AF113-4C93-4F4A-9E62-C6ADB38EE59E}" dt="2022-07-17T07:51:33.309" v="4885" actId="20577"/>
          <ac:spMkLst>
            <pc:docMk/>
            <pc:sldMk cId="524292350" sldId="1174"/>
            <ac:spMk id="18" creationId="{5B1BE3BE-D970-9F49-A4D6-24B7C05F2DA3}"/>
          </ac:spMkLst>
        </pc:spChg>
        <pc:spChg chg="mod">
          <ac:chgData name="Aizhan Kassymova" userId="116eda05-19b7-4ab1-b111-75ad639c04ed" providerId="ADAL" clId="{481AF113-4C93-4F4A-9E62-C6ADB38EE59E}" dt="2022-07-17T07:52:56.710" v="4942" actId="20577"/>
          <ac:spMkLst>
            <pc:docMk/>
            <pc:sldMk cId="524292350" sldId="1174"/>
            <ac:spMk id="19" creationId="{EC200A6A-DCEC-4843-B6A0-ED8F92661D9A}"/>
          </ac:spMkLst>
        </pc:spChg>
      </pc:sldChg>
      <pc:sldChg chg="addSp delSp modSp add mod modAnim">
        <pc:chgData name="Aizhan Kassymova" userId="116eda05-19b7-4ab1-b111-75ad639c04ed" providerId="ADAL" clId="{481AF113-4C93-4F4A-9E62-C6ADB38EE59E}" dt="2022-07-17T08:01:00.761" v="5189" actId="20577"/>
        <pc:sldMkLst>
          <pc:docMk/>
          <pc:sldMk cId="1288379242" sldId="1175"/>
        </pc:sldMkLst>
        <pc:spChg chg="del mod">
          <ac:chgData name="Aizhan Kassymova" userId="116eda05-19b7-4ab1-b111-75ad639c04ed" providerId="ADAL" clId="{481AF113-4C93-4F4A-9E62-C6ADB38EE59E}" dt="2022-07-16T07:48:25.640" v="70" actId="478"/>
          <ac:spMkLst>
            <pc:docMk/>
            <pc:sldMk cId="1288379242" sldId="1175"/>
            <ac:spMk id="5" creationId="{D4741FF1-2F57-E94D-AE55-790B077EBDA2}"/>
          </ac:spMkLst>
        </pc:spChg>
        <pc:spChg chg="add mod">
          <ac:chgData name="Aizhan Kassymova" userId="116eda05-19b7-4ab1-b111-75ad639c04ed" providerId="ADAL" clId="{481AF113-4C93-4F4A-9E62-C6ADB38EE59E}" dt="2022-07-16T07:48:26.192" v="71"/>
          <ac:spMkLst>
            <pc:docMk/>
            <pc:sldMk cId="1288379242" sldId="1175"/>
            <ac:spMk id="6" creationId="{3DF73309-A46F-971B-556F-C72B1115F4F4}"/>
          </ac:spMkLst>
        </pc:spChg>
        <pc:spChg chg="mod">
          <ac:chgData name="Aizhan Kassymova" userId="116eda05-19b7-4ab1-b111-75ad639c04ed" providerId="ADAL" clId="{481AF113-4C93-4F4A-9E62-C6ADB38EE59E}" dt="2022-07-17T07:54:17.388" v="4974"/>
          <ac:spMkLst>
            <pc:docMk/>
            <pc:sldMk cId="1288379242" sldId="1175"/>
            <ac:spMk id="9" creationId="{247BCAC2-4B0D-C24F-A1AA-5CFB26132E0B}"/>
          </ac:spMkLst>
        </pc:spChg>
        <pc:spChg chg="mod">
          <ac:chgData name="Aizhan Kassymova" userId="116eda05-19b7-4ab1-b111-75ad639c04ed" providerId="ADAL" clId="{481AF113-4C93-4F4A-9E62-C6ADB38EE59E}" dt="2022-07-17T07:59:03.069" v="5119" actId="20577"/>
          <ac:spMkLst>
            <pc:docMk/>
            <pc:sldMk cId="1288379242" sldId="1175"/>
            <ac:spMk id="17" creationId="{DDE501EC-BB63-AE43-9802-69590E95725F}"/>
          </ac:spMkLst>
        </pc:spChg>
        <pc:spChg chg="mod">
          <ac:chgData name="Aizhan Kassymova" userId="116eda05-19b7-4ab1-b111-75ad639c04ed" providerId="ADAL" clId="{481AF113-4C93-4F4A-9E62-C6ADB38EE59E}" dt="2022-07-17T08:01:00.761" v="5189" actId="20577"/>
          <ac:spMkLst>
            <pc:docMk/>
            <pc:sldMk cId="1288379242" sldId="1175"/>
            <ac:spMk id="18" creationId="{385CB224-459F-9A46-AAC8-FC8111271826}"/>
          </ac:spMkLst>
        </pc:spChg>
      </pc:sldChg>
      <pc:sldChg chg="modSp add">
        <pc:chgData name="Aizhan Kassymova" userId="116eda05-19b7-4ab1-b111-75ad639c04ed" providerId="ADAL" clId="{481AF113-4C93-4F4A-9E62-C6ADB38EE59E}" dt="2022-07-17T10:39:37.842" v="5397"/>
        <pc:sldMkLst>
          <pc:docMk/>
          <pc:sldMk cId="864577876" sldId="1208"/>
        </pc:sldMkLst>
        <pc:spChg chg="mod">
          <ac:chgData name="Aizhan Kassymova" userId="116eda05-19b7-4ab1-b111-75ad639c04ed" providerId="ADAL" clId="{481AF113-4C93-4F4A-9E62-C6ADB38EE59E}" dt="2022-07-17T10:39:37.842" v="5397"/>
          <ac:spMkLst>
            <pc:docMk/>
            <pc:sldMk cId="864577876" sldId="1208"/>
            <ac:spMk id="272" creationId="{14DEAC98-1261-9342-BC5F-A639A0695D77}"/>
          </ac:spMkLst>
        </pc:spChg>
      </pc:sldChg>
      <pc:sldMasterChg chg="del delSldLayout">
        <pc:chgData name="Aizhan Kassymova" userId="116eda05-19b7-4ab1-b111-75ad639c04ed" providerId="ADAL" clId="{481AF113-4C93-4F4A-9E62-C6ADB38EE59E}" dt="2022-07-16T07:48:43.164" v="91" actId="2696"/>
        <pc:sldMasterMkLst>
          <pc:docMk/>
          <pc:sldMasterMk cId="2775165307" sldId="2147483648"/>
        </pc:sldMasterMkLst>
        <pc:sldLayoutChg chg="del">
          <pc:chgData name="Aizhan Kassymova" userId="116eda05-19b7-4ab1-b111-75ad639c04ed" providerId="ADAL" clId="{481AF113-4C93-4F4A-9E62-C6ADB38EE59E}" dt="2022-07-16T07:48:43.164" v="91" actId="2696"/>
          <pc:sldLayoutMkLst>
            <pc:docMk/>
            <pc:sldMasterMk cId="2775165307" sldId="2147483648"/>
            <pc:sldLayoutMk cId="33936558" sldId="2147483649"/>
          </pc:sldLayoutMkLst>
        </pc:sldLayoutChg>
        <pc:sldLayoutChg chg="del">
          <pc:chgData name="Aizhan Kassymova" userId="116eda05-19b7-4ab1-b111-75ad639c04ed" providerId="ADAL" clId="{481AF113-4C93-4F4A-9E62-C6ADB38EE59E}" dt="2022-07-16T07:48:43.164" v="91" actId="2696"/>
          <pc:sldLayoutMkLst>
            <pc:docMk/>
            <pc:sldMasterMk cId="2775165307" sldId="2147483648"/>
            <pc:sldLayoutMk cId="1878446113" sldId="2147483650"/>
          </pc:sldLayoutMkLst>
        </pc:sldLayoutChg>
        <pc:sldLayoutChg chg="del">
          <pc:chgData name="Aizhan Kassymova" userId="116eda05-19b7-4ab1-b111-75ad639c04ed" providerId="ADAL" clId="{481AF113-4C93-4F4A-9E62-C6ADB38EE59E}" dt="2022-07-16T07:48:43.164" v="91" actId="2696"/>
          <pc:sldLayoutMkLst>
            <pc:docMk/>
            <pc:sldMasterMk cId="2775165307" sldId="2147483648"/>
            <pc:sldLayoutMk cId="1273958200" sldId="2147483652"/>
          </pc:sldLayoutMkLst>
        </pc:sldLayoutChg>
        <pc:sldLayoutChg chg="del">
          <pc:chgData name="Aizhan Kassymova" userId="116eda05-19b7-4ab1-b111-75ad639c04ed" providerId="ADAL" clId="{481AF113-4C93-4F4A-9E62-C6ADB38EE59E}" dt="2022-07-16T07:48:43.164" v="91" actId="2696"/>
          <pc:sldLayoutMkLst>
            <pc:docMk/>
            <pc:sldMasterMk cId="2775165307" sldId="2147483648"/>
            <pc:sldLayoutMk cId="3762131626" sldId="2147483654"/>
          </pc:sldLayoutMkLst>
        </pc:sldLayoutChg>
      </pc:sldMasterChg>
    </pc:docChg>
  </pc:docChgLst>
  <pc:docChgLst>
    <pc:chgData name="Aizhan Kassymova" userId="S::a.kassymova@satbayev.university::116eda05-19b7-4ab1-b111-75ad639c04ed" providerId="AD" clId="Web-{A2696F37-C401-532A-A026-0A703683B108}"/>
    <pc:docChg chg="addSld delSld addMainMaster">
      <pc:chgData name="Aizhan Kassymova" userId="S::a.kassymova@satbayev.university::116eda05-19b7-4ab1-b111-75ad639c04ed" providerId="AD" clId="Web-{A2696F37-C401-532A-A026-0A703683B108}" dt="2022-07-27T11:27:35.729" v="62"/>
      <pc:docMkLst>
        <pc:docMk/>
      </pc:docMkLst>
      <pc:sldChg chg="del">
        <pc:chgData name="Aizhan Kassymova" userId="S::a.kassymova@satbayev.university::116eda05-19b7-4ab1-b111-75ad639c04ed" providerId="AD" clId="Web-{A2696F37-C401-532A-A026-0A703683B108}" dt="2022-07-27T11:26:13.759" v="0"/>
        <pc:sldMkLst>
          <pc:docMk/>
          <pc:sldMk cId="147584997" sldId="1084"/>
        </pc:sldMkLst>
      </pc:sldChg>
      <pc:sldChg chg="add">
        <pc:chgData name="Aizhan Kassymova" userId="S::a.kassymova@satbayev.university::116eda05-19b7-4ab1-b111-75ad639c04ed" providerId="AD" clId="Web-{A2696F37-C401-532A-A026-0A703683B108}" dt="2022-07-27T11:27:28.635" v="29"/>
        <pc:sldMkLst>
          <pc:docMk/>
          <pc:sldMk cId="509684337" sldId="1084"/>
        </pc:sldMkLst>
      </pc:sldChg>
      <pc:sldChg chg="add">
        <pc:chgData name="Aizhan Kassymova" userId="S::a.kassymova@satbayev.university::116eda05-19b7-4ab1-b111-75ad639c04ed" providerId="AD" clId="Web-{A2696F37-C401-532A-A026-0A703683B108}" dt="2022-07-27T11:27:28.760" v="30"/>
        <pc:sldMkLst>
          <pc:docMk/>
          <pc:sldMk cId="1061255397" sldId="1085"/>
        </pc:sldMkLst>
      </pc:sldChg>
      <pc:sldChg chg="del">
        <pc:chgData name="Aizhan Kassymova" userId="S::a.kassymova@satbayev.university::116eda05-19b7-4ab1-b111-75ad639c04ed" providerId="AD" clId="Web-{A2696F37-C401-532A-A026-0A703683B108}" dt="2022-07-27T11:26:15.681" v="1"/>
        <pc:sldMkLst>
          <pc:docMk/>
          <pc:sldMk cId="2680331947" sldId="1085"/>
        </pc:sldMkLst>
      </pc:sldChg>
      <pc:sldChg chg="add">
        <pc:chgData name="Aizhan Kassymova" userId="S::a.kassymova@satbayev.university::116eda05-19b7-4ab1-b111-75ad639c04ed" providerId="AD" clId="Web-{A2696F37-C401-532A-A026-0A703683B108}" dt="2022-07-27T11:27:28.838" v="31"/>
        <pc:sldMkLst>
          <pc:docMk/>
          <pc:sldMk cId="230245485" sldId="1086"/>
        </pc:sldMkLst>
      </pc:sldChg>
      <pc:sldChg chg="del">
        <pc:chgData name="Aizhan Kassymova" userId="S::a.kassymova@satbayev.university::116eda05-19b7-4ab1-b111-75ad639c04ed" providerId="AD" clId="Web-{A2696F37-C401-532A-A026-0A703683B108}" dt="2022-07-27T11:26:16.728" v="2"/>
        <pc:sldMkLst>
          <pc:docMk/>
          <pc:sldMk cId="2696498074" sldId="1086"/>
        </pc:sldMkLst>
      </pc:sldChg>
      <pc:sldChg chg="add">
        <pc:chgData name="Aizhan Kassymova" userId="S::a.kassymova@satbayev.university::116eda05-19b7-4ab1-b111-75ad639c04ed" providerId="AD" clId="Web-{A2696F37-C401-532A-A026-0A703683B108}" dt="2022-07-27T11:27:28.916" v="32"/>
        <pc:sldMkLst>
          <pc:docMk/>
          <pc:sldMk cId="881108358" sldId="1087"/>
        </pc:sldMkLst>
      </pc:sldChg>
      <pc:sldChg chg="del">
        <pc:chgData name="Aizhan Kassymova" userId="S::a.kassymova@satbayev.university::116eda05-19b7-4ab1-b111-75ad639c04ed" providerId="AD" clId="Web-{A2696F37-C401-532A-A026-0A703683B108}" dt="2022-07-27T11:26:17.775" v="3"/>
        <pc:sldMkLst>
          <pc:docMk/>
          <pc:sldMk cId="2564792084" sldId="1087"/>
        </pc:sldMkLst>
      </pc:sldChg>
      <pc:sldChg chg="add">
        <pc:chgData name="Aizhan Kassymova" userId="S::a.kassymova@satbayev.university::116eda05-19b7-4ab1-b111-75ad639c04ed" providerId="AD" clId="Web-{A2696F37-C401-532A-A026-0A703683B108}" dt="2022-07-27T11:27:29.010" v="33"/>
        <pc:sldMkLst>
          <pc:docMk/>
          <pc:sldMk cId="418309044" sldId="1088"/>
        </pc:sldMkLst>
      </pc:sldChg>
      <pc:sldChg chg="del">
        <pc:chgData name="Aizhan Kassymova" userId="S::a.kassymova@satbayev.university::116eda05-19b7-4ab1-b111-75ad639c04ed" providerId="AD" clId="Web-{A2696F37-C401-532A-A026-0A703683B108}" dt="2022-07-27T11:26:21.337" v="4"/>
        <pc:sldMkLst>
          <pc:docMk/>
          <pc:sldMk cId="3111243331" sldId="1088"/>
        </pc:sldMkLst>
      </pc:sldChg>
      <pc:sldChg chg="add">
        <pc:chgData name="Aizhan Kassymova" userId="S::a.kassymova@satbayev.university::116eda05-19b7-4ab1-b111-75ad639c04ed" providerId="AD" clId="Web-{A2696F37-C401-532A-A026-0A703683B108}" dt="2022-07-27T11:27:29.104" v="34"/>
        <pc:sldMkLst>
          <pc:docMk/>
          <pc:sldMk cId="372217256" sldId="1089"/>
        </pc:sldMkLst>
      </pc:sldChg>
      <pc:sldChg chg="del">
        <pc:chgData name="Aizhan Kassymova" userId="S::a.kassymova@satbayev.university::116eda05-19b7-4ab1-b111-75ad639c04ed" providerId="AD" clId="Web-{A2696F37-C401-532A-A026-0A703683B108}" dt="2022-07-27T11:27:25.463" v="28"/>
        <pc:sldMkLst>
          <pc:docMk/>
          <pc:sldMk cId="2715500193" sldId="1089"/>
        </pc:sldMkLst>
      </pc:sldChg>
      <pc:sldChg chg="del">
        <pc:chgData name="Aizhan Kassymova" userId="S::a.kassymova@satbayev.university::116eda05-19b7-4ab1-b111-75ad639c04ed" providerId="AD" clId="Web-{A2696F37-C401-532A-A026-0A703683B108}" dt="2022-07-27T11:27:24.823" v="27"/>
        <pc:sldMkLst>
          <pc:docMk/>
          <pc:sldMk cId="1578363486" sldId="1090"/>
        </pc:sldMkLst>
      </pc:sldChg>
      <pc:sldChg chg="add">
        <pc:chgData name="Aizhan Kassymova" userId="S::a.kassymova@satbayev.university::116eda05-19b7-4ab1-b111-75ad639c04ed" providerId="AD" clId="Web-{A2696F37-C401-532A-A026-0A703683B108}" dt="2022-07-27T11:27:29.448" v="35"/>
        <pc:sldMkLst>
          <pc:docMk/>
          <pc:sldMk cId="2866256558" sldId="1090"/>
        </pc:sldMkLst>
      </pc:sldChg>
      <pc:sldChg chg="del">
        <pc:chgData name="Aizhan Kassymova" userId="S::a.kassymova@satbayev.university::116eda05-19b7-4ab1-b111-75ad639c04ed" providerId="AD" clId="Web-{A2696F37-C401-532A-A026-0A703683B108}" dt="2022-07-27T11:27:23.869" v="26"/>
        <pc:sldMkLst>
          <pc:docMk/>
          <pc:sldMk cId="3079061231" sldId="1091"/>
        </pc:sldMkLst>
      </pc:sldChg>
      <pc:sldChg chg="add">
        <pc:chgData name="Aizhan Kassymova" userId="S::a.kassymova@satbayev.university::116eda05-19b7-4ab1-b111-75ad639c04ed" providerId="AD" clId="Web-{A2696F37-C401-532A-A026-0A703683B108}" dt="2022-07-27T11:27:29.791" v="36"/>
        <pc:sldMkLst>
          <pc:docMk/>
          <pc:sldMk cId="3140933683" sldId="1091"/>
        </pc:sldMkLst>
      </pc:sldChg>
      <pc:sldChg chg="add">
        <pc:chgData name="Aizhan Kassymova" userId="S::a.kassymova@satbayev.university::116eda05-19b7-4ab1-b111-75ad639c04ed" providerId="AD" clId="Web-{A2696F37-C401-532A-A026-0A703683B108}" dt="2022-07-27T11:27:30.073" v="37"/>
        <pc:sldMkLst>
          <pc:docMk/>
          <pc:sldMk cId="66877705" sldId="1092"/>
        </pc:sldMkLst>
      </pc:sldChg>
      <pc:sldChg chg="del">
        <pc:chgData name="Aizhan Kassymova" userId="S::a.kassymova@satbayev.university::116eda05-19b7-4ab1-b111-75ad639c04ed" providerId="AD" clId="Web-{A2696F37-C401-532A-A026-0A703683B108}" dt="2022-07-27T11:27:23.323" v="25"/>
        <pc:sldMkLst>
          <pc:docMk/>
          <pc:sldMk cId="4203070697" sldId="1092"/>
        </pc:sldMkLst>
      </pc:sldChg>
      <pc:sldChg chg="del">
        <pc:chgData name="Aizhan Kassymova" userId="S::a.kassymova@satbayev.university::116eda05-19b7-4ab1-b111-75ad639c04ed" providerId="AD" clId="Web-{A2696F37-C401-532A-A026-0A703683B108}" dt="2022-07-27T11:27:22.604" v="24"/>
        <pc:sldMkLst>
          <pc:docMk/>
          <pc:sldMk cId="837600892" sldId="1093"/>
        </pc:sldMkLst>
      </pc:sldChg>
      <pc:sldChg chg="add">
        <pc:chgData name="Aizhan Kassymova" userId="S::a.kassymova@satbayev.university::116eda05-19b7-4ab1-b111-75ad639c04ed" providerId="AD" clId="Web-{A2696F37-C401-532A-A026-0A703683B108}" dt="2022-07-27T11:27:30.182" v="38"/>
        <pc:sldMkLst>
          <pc:docMk/>
          <pc:sldMk cId="3213475922" sldId="1093"/>
        </pc:sldMkLst>
      </pc:sldChg>
      <pc:sldChg chg="del">
        <pc:chgData name="Aizhan Kassymova" userId="S::a.kassymova@satbayev.university::116eda05-19b7-4ab1-b111-75ad639c04ed" providerId="AD" clId="Web-{A2696F37-C401-532A-A026-0A703683B108}" dt="2022-07-27T11:27:21.526" v="23"/>
        <pc:sldMkLst>
          <pc:docMk/>
          <pc:sldMk cId="866720516" sldId="1094"/>
        </pc:sldMkLst>
      </pc:sldChg>
      <pc:sldChg chg="add">
        <pc:chgData name="Aizhan Kassymova" userId="S::a.kassymova@satbayev.university::116eda05-19b7-4ab1-b111-75ad639c04ed" providerId="AD" clId="Web-{A2696F37-C401-532A-A026-0A703683B108}" dt="2022-07-27T11:27:30.229" v="39"/>
        <pc:sldMkLst>
          <pc:docMk/>
          <pc:sldMk cId="3158040249" sldId="1094"/>
        </pc:sldMkLst>
      </pc:sldChg>
      <pc:sldChg chg="add">
        <pc:chgData name="Aizhan Kassymova" userId="S::a.kassymova@satbayev.university::116eda05-19b7-4ab1-b111-75ad639c04ed" providerId="AD" clId="Web-{A2696F37-C401-532A-A026-0A703683B108}" dt="2022-07-27T11:27:30.323" v="40"/>
        <pc:sldMkLst>
          <pc:docMk/>
          <pc:sldMk cId="736399728" sldId="1095"/>
        </pc:sldMkLst>
      </pc:sldChg>
      <pc:sldChg chg="del">
        <pc:chgData name="Aizhan Kassymova" userId="S::a.kassymova@satbayev.university::116eda05-19b7-4ab1-b111-75ad639c04ed" providerId="AD" clId="Web-{A2696F37-C401-532A-A026-0A703683B108}" dt="2022-07-27T11:27:20.401" v="22"/>
        <pc:sldMkLst>
          <pc:docMk/>
          <pc:sldMk cId="2230740000" sldId="1095"/>
        </pc:sldMkLst>
      </pc:sldChg>
      <pc:sldChg chg="add">
        <pc:chgData name="Aizhan Kassymova" userId="S::a.kassymova@satbayev.university::116eda05-19b7-4ab1-b111-75ad639c04ed" providerId="AD" clId="Web-{A2696F37-C401-532A-A026-0A703683B108}" dt="2022-07-27T11:27:30.401" v="41"/>
        <pc:sldMkLst>
          <pc:docMk/>
          <pc:sldMk cId="3629514123" sldId="1096"/>
        </pc:sldMkLst>
      </pc:sldChg>
      <pc:sldChg chg="del">
        <pc:chgData name="Aizhan Kassymova" userId="S::a.kassymova@satbayev.university::116eda05-19b7-4ab1-b111-75ad639c04ed" providerId="AD" clId="Web-{A2696F37-C401-532A-A026-0A703683B108}" dt="2022-07-27T11:26:34.416" v="21"/>
        <pc:sldMkLst>
          <pc:docMk/>
          <pc:sldMk cId="4289245598" sldId="1096"/>
        </pc:sldMkLst>
      </pc:sldChg>
      <pc:sldChg chg="del">
        <pc:chgData name="Aizhan Kassymova" userId="S::a.kassymova@satbayev.university::116eda05-19b7-4ab1-b111-75ad639c04ed" providerId="AD" clId="Web-{A2696F37-C401-532A-A026-0A703683B108}" dt="2022-07-27T11:26:34.384" v="20"/>
        <pc:sldMkLst>
          <pc:docMk/>
          <pc:sldMk cId="523262241" sldId="1097"/>
        </pc:sldMkLst>
      </pc:sldChg>
      <pc:sldChg chg="add">
        <pc:chgData name="Aizhan Kassymova" userId="S::a.kassymova@satbayev.university::116eda05-19b7-4ab1-b111-75ad639c04ed" providerId="AD" clId="Web-{A2696F37-C401-532A-A026-0A703683B108}" dt="2022-07-27T11:27:30.448" v="42"/>
        <pc:sldMkLst>
          <pc:docMk/>
          <pc:sldMk cId="3933713623" sldId="1097"/>
        </pc:sldMkLst>
      </pc:sldChg>
      <pc:sldChg chg="del">
        <pc:chgData name="Aizhan Kassymova" userId="S::a.kassymova@satbayev.university::116eda05-19b7-4ab1-b111-75ad639c04ed" providerId="AD" clId="Web-{A2696F37-C401-532A-A026-0A703683B108}" dt="2022-07-27T11:26:34.369" v="19"/>
        <pc:sldMkLst>
          <pc:docMk/>
          <pc:sldMk cId="1808159661" sldId="1098"/>
        </pc:sldMkLst>
      </pc:sldChg>
      <pc:sldChg chg="add">
        <pc:chgData name="Aizhan Kassymova" userId="S::a.kassymova@satbayev.university::116eda05-19b7-4ab1-b111-75ad639c04ed" providerId="AD" clId="Web-{A2696F37-C401-532A-A026-0A703683B108}" dt="2022-07-27T11:27:30.932" v="43"/>
        <pc:sldMkLst>
          <pc:docMk/>
          <pc:sldMk cId="3923899196" sldId="1098"/>
        </pc:sldMkLst>
      </pc:sldChg>
      <pc:sldChg chg="add">
        <pc:chgData name="Aizhan Kassymova" userId="S::a.kassymova@satbayev.university::116eda05-19b7-4ab1-b111-75ad639c04ed" providerId="AD" clId="Web-{A2696F37-C401-532A-A026-0A703683B108}" dt="2022-07-27T11:27:30.995" v="44"/>
        <pc:sldMkLst>
          <pc:docMk/>
          <pc:sldMk cId="3782171525" sldId="1099"/>
        </pc:sldMkLst>
      </pc:sldChg>
      <pc:sldChg chg="del">
        <pc:chgData name="Aizhan Kassymova" userId="S::a.kassymova@satbayev.university::116eda05-19b7-4ab1-b111-75ad639c04ed" providerId="AD" clId="Web-{A2696F37-C401-532A-A026-0A703683B108}" dt="2022-07-27T11:26:34.353" v="18"/>
        <pc:sldMkLst>
          <pc:docMk/>
          <pc:sldMk cId="3976628212" sldId="1099"/>
        </pc:sldMkLst>
      </pc:sldChg>
      <pc:sldChg chg="add">
        <pc:chgData name="Aizhan Kassymova" userId="S::a.kassymova@satbayev.university::116eda05-19b7-4ab1-b111-75ad639c04ed" providerId="AD" clId="Web-{A2696F37-C401-532A-A026-0A703683B108}" dt="2022-07-27T11:27:31.432" v="45"/>
        <pc:sldMkLst>
          <pc:docMk/>
          <pc:sldMk cId="1338500020" sldId="1100"/>
        </pc:sldMkLst>
      </pc:sldChg>
      <pc:sldChg chg="del">
        <pc:chgData name="Aizhan Kassymova" userId="S::a.kassymova@satbayev.university::116eda05-19b7-4ab1-b111-75ad639c04ed" providerId="AD" clId="Web-{A2696F37-C401-532A-A026-0A703683B108}" dt="2022-07-27T11:26:34.337" v="17"/>
        <pc:sldMkLst>
          <pc:docMk/>
          <pc:sldMk cId="3284910864" sldId="1101"/>
        </pc:sldMkLst>
      </pc:sldChg>
      <pc:sldChg chg="add">
        <pc:chgData name="Aizhan Kassymova" userId="S::a.kassymova@satbayev.university::116eda05-19b7-4ab1-b111-75ad639c04ed" providerId="AD" clId="Web-{A2696F37-C401-532A-A026-0A703683B108}" dt="2022-07-27T11:27:31.510" v="46"/>
        <pc:sldMkLst>
          <pc:docMk/>
          <pc:sldMk cId="3998945197" sldId="1101"/>
        </pc:sldMkLst>
      </pc:sldChg>
      <pc:sldChg chg="add">
        <pc:chgData name="Aizhan Kassymova" userId="S::a.kassymova@satbayev.university::116eda05-19b7-4ab1-b111-75ad639c04ed" providerId="AD" clId="Web-{A2696F37-C401-532A-A026-0A703683B108}" dt="2022-07-27T11:27:31.620" v="47"/>
        <pc:sldMkLst>
          <pc:docMk/>
          <pc:sldMk cId="277404032" sldId="1102"/>
        </pc:sldMkLst>
      </pc:sldChg>
      <pc:sldChg chg="del">
        <pc:chgData name="Aizhan Kassymova" userId="S::a.kassymova@satbayev.university::116eda05-19b7-4ab1-b111-75ad639c04ed" providerId="AD" clId="Web-{A2696F37-C401-532A-A026-0A703683B108}" dt="2022-07-27T11:26:32.525" v="16"/>
        <pc:sldMkLst>
          <pc:docMk/>
          <pc:sldMk cId="772980835" sldId="1103"/>
        </pc:sldMkLst>
      </pc:sldChg>
      <pc:sldChg chg="add">
        <pc:chgData name="Aizhan Kassymova" userId="S::a.kassymova@satbayev.university::116eda05-19b7-4ab1-b111-75ad639c04ed" providerId="AD" clId="Web-{A2696F37-C401-532A-A026-0A703683B108}" dt="2022-07-27T11:27:32.041" v="48"/>
        <pc:sldMkLst>
          <pc:docMk/>
          <pc:sldMk cId="2173901457" sldId="1103"/>
        </pc:sldMkLst>
      </pc:sldChg>
      <pc:sldChg chg="del">
        <pc:chgData name="Aizhan Kassymova" userId="S::a.kassymova@satbayev.university::116eda05-19b7-4ab1-b111-75ad639c04ed" providerId="AD" clId="Web-{A2696F37-C401-532A-A026-0A703683B108}" dt="2022-07-27T11:26:32.509" v="15"/>
        <pc:sldMkLst>
          <pc:docMk/>
          <pc:sldMk cId="3778346125" sldId="1104"/>
        </pc:sldMkLst>
      </pc:sldChg>
      <pc:sldChg chg="add">
        <pc:chgData name="Aizhan Kassymova" userId="S::a.kassymova@satbayev.university::116eda05-19b7-4ab1-b111-75ad639c04ed" providerId="AD" clId="Web-{A2696F37-C401-532A-A026-0A703683B108}" dt="2022-07-27T11:27:32.479" v="49"/>
        <pc:sldMkLst>
          <pc:docMk/>
          <pc:sldMk cId="4034064652" sldId="1104"/>
        </pc:sldMkLst>
      </pc:sldChg>
      <pc:sldChg chg="add">
        <pc:chgData name="Aizhan Kassymova" userId="S::a.kassymova@satbayev.university::116eda05-19b7-4ab1-b111-75ad639c04ed" providerId="AD" clId="Web-{A2696F37-C401-532A-A026-0A703683B108}" dt="2022-07-27T11:27:32.823" v="50"/>
        <pc:sldMkLst>
          <pc:docMk/>
          <pc:sldMk cId="1312220127" sldId="1105"/>
        </pc:sldMkLst>
      </pc:sldChg>
      <pc:sldChg chg="add">
        <pc:chgData name="Aizhan Kassymova" userId="S::a.kassymova@satbayev.university::116eda05-19b7-4ab1-b111-75ad639c04ed" providerId="AD" clId="Web-{A2696F37-C401-532A-A026-0A703683B108}" dt="2022-07-27T11:27:33.213" v="51"/>
        <pc:sldMkLst>
          <pc:docMk/>
          <pc:sldMk cId="546357948" sldId="1106"/>
        </pc:sldMkLst>
      </pc:sldChg>
      <pc:sldChg chg="del">
        <pc:chgData name="Aizhan Kassymova" userId="S::a.kassymova@satbayev.university::116eda05-19b7-4ab1-b111-75ad639c04ed" providerId="AD" clId="Web-{A2696F37-C401-532A-A026-0A703683B108}" dt="2022-07-27T11:26:32.478" v="13"/>
        <pc:sldMkLst>
          <pc:docMk/>
          <pc:sldMk cId="2182359231" sldId="1106"/>
        </pc:sldMkLst>
      </pc:sldChg>
      <pc:sldChg chg="del">
        <pc:chgData name="Aizhan Kassymova" userId="S::a.kassymova@satbayev.university::116eda05-19b7-4ab1-b111-75ad639c04ed" providerId="AD" clId="Web-{A2696F37-C401-532A-A026-0A703683B108}" dt="2022-07-27T11:26:32.447" v="12"/>
        <pc:sldMkLst>
          <pc:docMk/>
          <pc:sldMk cId="2115363033" sldId="1107"/>
        </pc:sldMkLst>
      </pc:sldChg>
      <pc:sldChg chg="add">
        <pc:chgData name="Aizhan Kassymova" userId="S::a.kassymova@satbayev.university::116eda05-19b7-4ab1-b111-75ad639c04ed" providerId="AD" clId="Web-{A2696F37-C401-532A-A026-0A703683B108}" dt="2022-07-27T11:27:33.573" v="52"/>
        <pc:sldMkLst>
          <pc:docMk/>
          <pc:sldMk cId="2875860226" sldId="1107"/>
        </pc:sldMkLst>
      </pc:sldChg>
      <pc:sldChg chg="add">
        <pc:chgData name="Aizhan Kassymova" userId="S::a.kassymova@satbayev.university::116eda05-19b7-4ab1-b111-75ad639c04ed" providerId="AD" clId="Web-{A2696F37-C401-532A-A026-0A703683B108}" dt="2022-07-27T11:27:33.917" v="53"/>
        <pc:sldMkLst>
          <pc:docMk/>
          <pc:sldMk cId="1873688477" sldId="1108"/>
        </pc:sldMkLst>
      </pc:sldChg>
      <pc:sldChg chg="del">
        <pc:chgData name="Aizhan Kassymova" userId="S::a.kassymova@satbayev.university::116eda05-19b7-4ab1-b111-75ad639c04ed" providerId="AD" clId="Web-{A2696F37-C401-532A-A026-0A703683B108}" dt="2022-07-27T11:26:29.587" v="11"/>
        <pc:sldMkLst>
          <pc:docMk/>
          <pc:sldMk cId="2297664663" sldId="1108"/>
        </pc:sldMkLst>
      </pc:sldChg>
      <pc:sldChg chg="del">
        <pc:chgData name="Aizhan Kassymova" userId="S::a.kassymova@satbayev.university::116eda05-19b7-4ab1-b111-75ad639c04ed" providerId="AD" clId="Web-{A2696F37-C401-532A-A026-0A703683B108}" dt="2022-07-27T11:26:29.572" v="10"/>
        <pc:sldMkLst>
          <pc:docMk/>
          <pc:sldMk cId="1209334988" sldId="1109"/>
        </pc:sldMkLst>
      </pc:sldChg>
      <pc:sldChg chg="add">
        <pc:chgData name="Aizhan Kassymova" userId="S::a.kassymova@satbayev.university::116eda05-19b7-4ab1-b111-75ad639c04ed" providerId="AD" clId="Web-{A2696F37-C401-532A-A026-0A703683B108}" dt="2022-07-27T11:27:33.995" v="54"/>
        <pc:sldMkLst>
          <pc:docMk/>
          <pc:sldMk cId="2909553252" sldId="1109"/>
        </pc:sldMkLst>
      </pc:sldChg>
      <pc:sldChg chg="del">
        <pc:chgData name="Aizhan Kassymova" userId="S::a.kassymova@satbayev.university::116eda05-19b7-4ab1-b111-75ad639c04ed" providerId="AD" clId="Web-{A2696F37-C401-532A-A026-0A703683B108}" dt="2022-07-27T11:26:29.556" v="9"/>
        <pc:sldMkLst>
          <pc:docMk/>
          <pc:sldMk cId="596309804" sldId="1110"/>
        </pc:sldMkLst>
      </pc:sldChg>
      <pc:sldChg chg="add">
        <pc:chgData name="Aizhan Kassymova" userId="S::a.kassymova@satbayev.university::116eda05-19b7-4ab1-b111-75ad639c04ed" providerId="AD" clId="Web-{A2696F37-C401-532A-A026-0A703683B108}" dt="2022-07-27T11:27:34.370" v="55"/>
        <pc:sldMkLst>
          <pc:docMk/>
          <pc:sldMk cId="1313520129" sldId="1110"/>
        </pc:sldMkLst>
      </pc:sldChg>
      <pc:sldChg chg="add">
        <pc:chgData name="Aizhan Kassymova" userId="S::a.kassymova@satbayev.university::116eda05-19b7-4ab1-b111-75ad639c04ed" providerId="AD" clId="Web-{A2696F37-C401-532A-A026-0A703683B108}" dt="2022-07-27T11:27:34.713" v="56"/>
        <pc:sldMkLst>
          <pc:docMk/>
          <pc:sldMk cId="1674058713" sldId="1111"/>
        </pc:sldMkLst>
      </pc:sldChg>
      <pc:sldChg chg="del">
        <pc:chgData name="Aizhan Kassymova" userId="S::a.kassymova@satbayev.university::116eda05-19b7-4ab1-b111-75ad639c04ed" providerId="AD" clId="Web-{A2696F37-C401-532A-A026-0A703683B108}" dt="2022-07-27T11:26:29.525" v="8"/>
        <pc:sldMkLst>
          <pc:docMk/>
          <pc:sldMk cId="3381831678" sldId="1111"/>
        </pc:sldMkLst>
      </pc:sldChg>
      <pc:sldChg chg="del">
        <pc:chgData name="Aizhan Kassymova" userId="S::a.kassymova@satbayev.university::116eda05-19b7-4ab1-b111-75ad639c04ed" providerId="AD" clId="Web-{A2696F37-C401-532A-A026-0A703683B108}" dt="2022-07-27T11:26:26.572" v="7"/>
        <pc:sldMkLst>
          <pc:docMk/>
          <pc:sldMk cId="2720633737" sldId="1112"/>
        </pc:sldMkLst>
      </pc:sldChg>
      <pc:sldChg chg="add">
        <pc:chgData name="Aizhan Kassymova" userId="S::a.kassymova@satbayev.university::116eda05-19b7-4ab1-b111-75ad639c04ed" providerId="AD" clId="Web-{A2696F37-C401-532A-A026-0A703683B108}" dt="2022-07-27T11:27:35.041" v="57"/>
        <pc:sldMkLst>
          <pc:docMk/>
          <pc:sldMk cId="3884015337" sldId="1112"/>
        </pc:sldMkLst>
      </pc:sldChg>
      <pc:sldChg chg="add">
        <pc:chgData name="Aizhan Kassymova" userId="S::a.kassymova@satbayev.university::116eda05-19b7-4ab1-b111-75ad639c04ed" providerId="AD" clId="Web-{A2696F37-C401-532A-A026-0A703683B108}" dt="2022-07-27T11:27:35.135" v="58"/>
        <pc:sldMkLst>
          <pc:docMk/>
          <pc:sldMk cId="2965195691" sldId="1113"/>
        </pc:sldMkLst>
      </pc:sldChg>
      <pc:sldChg chg="del">
        <pc:chgData name="Aizhan Kassymova" userId="S::a.kassymova@satbayev.university::116eda05-19b7-4ab1-b111-75ad639c04ed" providerId="AD" clId="Web-{A2696F37-C401-532A-A026-0A703683B108}" dt="2022-07-27T11:26:26.525" v="6"/>
        <pc:sldMkLst>
          <pc:docMk/>
          <pc:sldMk cId="3491443387" sldId="1113"/>
        </pc:sldMkLst>
      </pc:sldChg>
      <pc:sldChg chg="add">
        <pc:chgData name="Aizhan Kassymova" userId="S::a.kassymova@satbayev.university::116eda05-19b7-4ab1-b111-75ad639c04ed" providerId="AD" clId="Web-{A2696F37-C401-532A-A026-0A703683B108}" dt="2022-07-27T11:27:35.260" v="59"/>
        <pc:sldMkLst>
          <pc:docMk/>
          <pc:sldMk cId="3648085974" sldId="1114"/>
        </pc:sldMkLst>
      </pc:sldChg>
      <pc:sldChg chg="del">
        <pc:chgData name="Aizhan Kassymova" userId="S::a.kassymova@satbayev.university::116eda05-19b7-4ab1-b111-75ad639c04ed" providerId="AD" clId="Web-{A2696F37-C401-532A-A026-0A703683B108}" dt="2022-07-27T11:26:23.587" v="5"/>
        <pc:sldMkLst>
          <pc:docMk/>
          <pc:sldMk cId="2307654960" sldId="1115"/>
        </pc:sldMkLst>
      </pc:sldChg>
      <pc:sldChg chg="add">
        <pc:chgData name="Aizhan Kassymova" userId="S::a.kassymova@satbayev.university::116eda05-19b7-4ab1-b111-75ad639c04ed" providerId="AD" clId="Web-{A2696F37-C401-532A-A026-0A703683B108}" dt="2022-07-27T11:27:35.604" v="60"/>
        <pc:sldMkLst>
          <pc:docMk/>
          <pc:sldMk cId="2835833805" sldId="1115"/>
        </pc:sldMkLst>
      </pc:sldChg>
      <pc:sldChg chg="add">
        <pc:chgData name="Aizhan Kassymova" userId="S::a.kassymova@satbayev.university::116eda05-19b7-4ab1-b111-75ad639c04ed" providerId="AD" clId="Web-{A2696F37-C401-532A-A026-0A703683B108}" dt="2022-07-27T11:27:35.682" v="61"/>
        <pc:sldMkLst>
          <pc:docMk/>
          <pc:sldMk cId="247591069" sldId="1116"/>
        </pc:sldMkLst>
      </pc:sldChg>
      <pc:sldChg chg="del">
        <pc:chgData name="Aizhan Kassymova" userId="S::a.kassymova@satbayev.university::116eda05-19b7-4ab1-b111-75ad639c04ed" providerId="AD" clId="Web-{A2696F37-C401-532A-A026-0A703683B108}" dt="2022-07-27T11:26:32.494" v="14"/>
        <pc:sldMkLst>
          <pc:docMk/>
          <pc:sldMk cId="1400790640" sldId="1116"/>
        </pc:sldMkLst>
      </pc:sldChg>
      <pc:sldChg chg="add">
        <pc:chgData name="Aizhan Kassymova" userId="S::a.kassymova@satbayev.university::116eda05-19b7-4ab1-b111-75ad639c04ed" providerId="AD" clId="Web-{A2696F37-C401-532A-A026-0A703683B108}" dt="2022-07-27T11:27:35.729" v="62"/>
        <pc:sldMkLst>
          <pc:docMk/>
          <pc:sldMk cId="3436660107" sldId="1117"/>
        </pc:sldMkLst>
      </pc:sldChg>
      <pc:sldMasterChg chg="add addSldLayout">
        <pc:chgData name="Aizhan Kassymova" userId="S::a.kassymova@satbayev.university::116eda05-19b7-4ab1-b111-75ad639c04ed" providerId="AD" clId="Web-{A2696F37-C401-532A-A026-0A703683B108}" dt="2022-07-27T11:27:28.635" v="29"/>
        <pc:sldMasterMkLst>
          <pc:docMk/>
          <pc:sldMasterMk cId="2775165307" sldId="2147483665"/>
        </pc:sldMasterMkLst>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33936558" sldId="2147483666"/>
          </pc:sldLayoutMkLst>
        </pc:sldLayoutChg>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1878446113" sldId="2147483667"/>
          </pc:sldLayoutMkLst>
        </pc:sldLayoutChg>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1273958200" sldId="2147483668"/>
          </pc:sldLayoutMkLst>
        </pc:sldLayoutChg>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3762131626" sldId="2147483669"/>
          </pc:sldLayoutMkLst>
        </pc:sldLayoutChg>
      </pc:sldMasterChg>
    </pc:docChg>
  </pc:docChgLst>
  <pc:docChgLst>
    <pc:chgData name="Aizhan Kassymova" userId="S::a.kassymova@satbayev.university::116eda05-19b7-4ab1-b111-75ad639c04ed" providerId="AD" clId="Web-{02FF71D2-1A5F-C5DE-E6CE-B40C4B982044}"/>
    <pc:docChg chg="modSld">
      <pc:chgData name="Aizhan Kassymova" userId="S::a.kassymova@satbayev.university::116eda05-19b7-4ab1-b111-75ad639c04ed" providerId="AD" clId="Web-{02FF71D2-1A5F-C5DE-E6CE-B40C4B982044}" dt="2022-07-15T15:44:30.411" v="1396"/>
      <pc:docMkLst>
        <pc:docMk/>
      </pc:docMkLst>
      <pc:sldChg chg="addSp delSp">
        <pc:chgData name="Aizhan Kassymova" userId="S::a.kassymova@satbayev.university::116eda05-19b7-4ab1-b111-75ad639c04ed" providerId="AD" clId="Web-{02FF71D2-1A5F-C5DE-E6CE-B40C4B982044}" dt="2022-07-15T14:58:29.585" v="11"/>
        <pc:sldMkLst>
          <pc:docMk/>
          <pc:sldMk cId="622832814" sldId="1009"/>
        </pc:sldMkLst>
        <pc:spChg chg="add">
          <ac:chgData name="Aizhan Kassymova" userId="S::a.kassymova@satbayev.university::116eda05-19b7-4ab1-b111-75ad639c04ed" providerId="AD" clId="Web-{02FF71D2-1A5F-C5DE-E6CE-B40C4B982044}" dt="2022-07-15T14:58:29.585" v="11"/>
          <ac:spMkLst>
            <pc:docMk/>
            <pc:sldMk cId="622832814" sldId="1009"/>
            <ac:spMk id="5" creationId="{F1897285-D00D-C74A-4279-5086CC3136DD}"/>
          </ac:spMkLst>
        </pc:spChg>
        <pc:spChg chg="del">
          <ac:chgData name="Aizhan Kassymova" userId="S::a.kassymova@satbayev.university::116eda05-19b7-4ab1-b111-75ad639c04ed" providerId="AD" clId="Web-{02FF71D2-1A5F-C5DE-E6CE-B40C4B982044}" dt="2022-07-15T14:58:28.522" v="10"/>
          <ac:spMkLst>
            <pc:docMk/>
            <pc:sldMk cId="622832814" sldId="1009"/>
            <ac:spMk id="88" creationId="{19C48C77-97C9-E641-9E95-A18076BB0488}"/>
          </ac:spMkLst>
        </pc:spChg>
      </pc:sldChg>
      <pc:sldChg chg="addSp delSp modSp modNotes">
        <pc:chgData name="Aizhan Kassymova" userId="S::a.kassymova@satbayev.university::116eda05-19b7-4ab1-b111-75ad639c04ed" providerId="AD" clId="Web-{02FF71D2-1A5F-C5DE-E6CE-B40C4B982044}" dt="2022-07-15T15:44:30.411" v="1396"/>
        <pc:sldMkLst>
          <pc:docMk/>
          <pc:sldMk cId="2628641788" sldId="1010"/>
        </pc:sldMkLst>
        <pc:spChg chg="mod">
          <ac:chgData name="Aizhan Kassymova" userId="S::a.kassymova@satbayev.university::116eda05-19b7-4ab1-b111-75ad639c04ed" providerId="AD" clId="Web-{02FF71D2-1A5F-C5DE-E6CE-B40C4B982044}" dt="2022-07-15T15:39:13.236" v="1076" actId="20577"/>
          <ac:spMkLst>
            <pc:docMk/>
            <pc:sldMk cId="2628641788" sldId="1010"/>
            <ac:spMk id="2" creationId="{3B8CD900-19EC-824C-BF74-AADFBF5A172E}"/>
          </ac:spMkLst>
        </pc:spChg>
        <pc:spChg chg="add">
          <ac:chgData name="Aizhan Kassymova" userId="S::a.kassymova@satbayev.university::116eda05-19b7-4ab1-b111-75ad639c04ed" providerId="AD" clId="Web-{02FF71D2-1A5F-C5DE-E6CE-B40C4B982044}" dt="2022-07-15T14:58:25.226" v="9"/>
          <ac:spMkLst>
            <pc:docMk/>
            <pc:sldMk cId="2628641788" sldId="1010"/>
            <ac:spMk id="6" creationId="{AB25B0B1-8CDF-38D3-195C-6CEC8D7CD2D1}"/>
          </ac:spMkLst>
        </pc:spChg>
        <pc:spChg chg="mod">
          <ac:chgData name="Aizhan Kassymova" userId="S::a.kassymova@satbayev.university::116eda05-19b7-4ab1-b111-75ad639c04ed" providerId="AD" clId="Web-{02FF71D2-1A5F-C5DE-E6CE-B40C4B982044}" dt="2022-07-15T15:42:16.801" v="1311" actId="20577"/>
          <ac:spMkLst>
            <pc:docMk/>
            <pc:sldMk cId="2628641788" sldId="1010"/>
            <ac:spMk id="17" creationId="{921D3CC3-7FC4-4346-86E8-F841A7674F2D}"/>
          </ac:spMkLst>
        </pc:spChg>
        <pc:spChg chg="mod">
          <ac:chgData name="Aizhan Kassymova" userId="S::a.kassymova@satbayev.university::116eda05-19b7-4ab1-b111-75ad639c04ed" providerId="AD" clId="Web-{02FF71D2-1A5F-C5DE-E6CE-B40C4B982044}" dt="2022-07-15T15:42:27.879" v="1330" actId="1076"/>
          <ac:spMkLst>
            <pc:docMk/>
            <pc:sldMk cId="2628641788" sldId="1010"/>
            <ac:spMk id="19" creationId="{D1D9D12F-41D2-1C43-BE10-20C3B18B6C74}"/>
          </ac:spMkLst>
        </pc:spChg>
        <pc:spChg chg="mod">
          <ac:chgData name="Aizhan Kassymova" userId="S::a.kassymova@satbayev.university::116eda05-19b7-4ab1-b111-75ad639c04ed" providerId="AD" clId="Web-{02FF71D2-1A5F-C5DE-E6CE-B40C4B982044}" dt="2022-07-15T15:42:59.426" v="1369" actId="1076"/>
          <ac:spMkLst>
            <pc:docMk/>
            <pc:sldMk cId="2628641788" sldId="1010"/>
            <ac:spMk id="22" creationId="{5D7E6050-1C4A-AC42-9C80-455BF3E89624}"/>
          </ac:spMkLst>
        </pc:spChg>
        <pc:spChg chg="mod">
          <ac:chgData name="Aizhan Kassymova" userId="S::a.kassymova@satbayev.university::116eda05-19b7-4ab1-b111-75ad639c04ed" providerId="AD" clId="Web-{02FF71D2-1A5F-C5DE-E6CE-B40C4B982044}" dt="2022-07-15T15:42:55.363" v="1368" actId="20577"/>
          <ac:spMkLst>
            <pc:docMk/>
            <pc:sldMk cId="2628641788" sldId="1010"/>
            <ac:spMk id="25" creationId="{2D6CC9E9-4EB8-C148-99C7-DE21615E7DBD}"/>
          </ac:spMkLst>
        </pc:spChg>
        <pc:spChg chg="mod">
          <ac:chgData name="Aizhan Kassymova" userId="S::a.kassymova@satbayev.university::116eda05-19b7-4ab1-b111-75ad639c04ed" providerId="AD" clId="Web-{02FF71D2-1A5F-C5DE-E6CE-B40C4B982044}" dt="2022-07-15T15:43:09.301" v="1384" actId="1076"/>
          <ac:spMkLst>
            <pc:docMk/>
            <pc:sldMk cId="2628641788" sldId="1010"/>
            <ac:spMk id="28" creationId="{94F6A773-D867-F74F-B5C6-8190F112DD55}"/>
          </ac:spMkLst>
        </pc:spChg>
        <pc:spChg chg="mod">
          <ac:chgData name="Aizhan Kassymova" userId="S::a.kassymova@satbayev.university::116eda05-19b7-4ab1-b111-75ad639c04ed" providerId="AD" clId="Web-{02FF71D2-1A5F-C5DE-E6CE-B40C4B982044}" dt="2022-07-15T15:43:20.051" v="1395" actId="1076"/>
          <ac:spMkLst>
            <pc:docMk/>
            <pc:sldMk cId="2628641788" sldId="1010"/>
            <ac:spMk id="31" creationId="{2F3023D6-375B-E04C-A47A-CBC847CE62DB}"/>
          </ac:spMkLst>
        </pc:spChg>
        <pc:spChg chg="del">
          <ac:chgData name="Aizhan Kassymova" userId="S::a.kassymova@satbayev.university::116eda05-19b7-4ab1-b111-75ad639c04ed" providerId="AD" clId="Web-{02FF71D2-1A5F-C5DE-E6CE-B40C4B982044}" dt="2022-07-15T14:58:23.116" v="8"/>
          <ac:spMkLst>
            <pc:docMk/>
            <pc:sldMk cId="2628641788" sldId="1010"/>
            <ac:spMk id="32" creationId="{BD8DF8F4-5414-EF4A-839E-C45585257CE0}"/>
          </ac:spMkLst>
        </pc:spChg>
      </pc:sldChg>
      <pc:sldChg chg="addSp delSp modSp modNotes">
        <pc:chgData name="Aizhan Kassymova" userId="S::a.kassymova@satbayev.university::116eda05-19b7-4ab1-b111-75ad639c04ed" providerId="AD" clId="Web-{02FF71D2-1A5F-C5DE-E6CE-B40C4B982044}" dt="2022-07-15T15:38:36.751" v="1059"/>
        <pc:sldMkLst>
          <pc:docMk/>
          <pc:sldMk cId="4140032516" sldId="1011"/>
        </pc:sldMkLst>
        <pc:spChg chg="mod">
          <ac:chgData name="Aizhan Kassymova" userId="S::a.kassymova@satbayev.university::116eda05-19b7-4ab1-b111-75ad639c04ed" providerId="AD" clId="Web-{02FF71D2-1A5F-C5DE-E6CE-B40C4B982044}" dt="2022-07-15T15:34:01.842" v="906" actId="1076"/>
          <ac:spMkLst>
            <pc:docMk/>
            <pc:sldMk cId="4140032516" sldId="1011"/>
            <ac:spMk id="2" creationId="{3B8CD900-19EC-824C-BF74-AADFBF5A172E}"/>
          </ac:spMkLst>
        </pc:spChg>
        <pc:spChg chg="add">
          <ac:chgData name="Aizhan Kassymova" userId="S::a.kassymova@satbayev.university::116eda05-19b7-4ab1-b111-75ad639c04ed" providerId="AD" clId="Web-{02FF71D2-1A5F-C5DE-E6CE-B40C4B982044}" dt="2022-07-15T14:58:18.554" v="7"/>
          <ac:spMkLst>
            <pc:docMk/>
            <pc:sldMk cId="4140032516" sldId="1011"/>
            <ac:spMk id="4" creationId="{103E1EEF-6E11-ED57-907D-7ABEF0E23DEB}"/>
          </ac:spMkLst>
        </pc:spChg>
        <pc:spChg chg="mod">
          <ac:chgData name="Aizhan Kassymova" userId="S::a.kassymova@satbayev.university::116eda05-19b7-4ab1-b111-75ad639c04ed" providerId="AD" clId="Web-{02FF71D2-1A5F-C5DE-E6CE-B40C4B982044}" dt="2022-07-15T15:38:04.220" v="1056" actId="20577"/>
          <ac:spMkLst>
            <pc:docMk/>
            <pc:sldMk cId="4140032516" sldId="1011"/>
            <ac:spMk id="5" creationId="{15F7B519-61A4-984E-AD7F-1F86A8769FE7}"/>
          </ac:spMkLst>
        </pc:spChg>
        <pc:spChg chg="del">
          <ac:chgData name="Aizhan Kassymova" userId="S::a.kassymova@satbayev.university::116eda05-19b7-4ab1-b111-75ad639c04ed" providerId="AD" clId="Web-{02FF71D2-1A5F-C5DE-E6CE-B40C4B982044}" dt="2022-07-15T14:58:18.366" v="6"/>
          <ac:spMkLst>
            <pc:docMk/>
            <pc:sldMk cId="4140032516" sldId="1011"/>
            <ac:spMk id="6" creationId="{C7863566-BF3F-7A41-A14A-C94625DA7630}"/>
          </ac:spMkLst>
        </pc:spChg>
        <pc:spChg chg="mod">
          <ac:chgData name="Aizhan Kassymova" userId="S::a.kassymova@satbayev.university::116eda05-19b7-4ab1-b111-75ad639c04ed" providerId="AD" clId="Web-{02FF71D2-1A5F-C5DE-E6CE-B40C4B982044}" dt="2022-07-15T15:33:58.326" v="905" actId="14100"/>
          <ac:spMkLst>
            <pc:docMk/>
            <pc:sldMk cId="4140032516" sldId="1011"/>
            <ac:spMk id="17" creationId="{921D3CC3-7FC4-4346-86E8-F841A7674F2D}"/>
          </ac:spMkLst>
        </pc:spChg>
      </pc:sldChg>
      <pc:sldChg chg="addSp delSp modSp modNotes">
        <pc:chgData name="Aizhan Kassymova" userId="S::a.kassymova@satbayev.university::116eda05-19b7-4ab1-b111-75ad639c04ed" providerId="AD" clId="Web-{02FF71D2-1A5F-C5DE-E6CE-B40C4B982044}" dt="2022-07-15T15:38:31.704" v="1057"/>
        <pc:sldMkLst>
          <pc:docMk/>
          <pc:sldMk cId="3516260518" sldId="1012"/>
        </pc:sldMkLst>
        <pc:spChg chg="mod">
          <ac:chgData name="Aizhan Kassymova" userId="S::a.kassymova@satbayev.university::116eda05-19b7-4ab1-b111-75ad639c04ed" providerId="AD" clId="Web-{02FF71D2-1A5F-C5DE-E6CE-B40C4B982044}" dt="2022-07-15T15:16:45.269" v="525" actId="20577"/>
          <ac:spMkLst>
            <pc:docMk/>
            <pc:sldMk cId="3516260518" sldId="1012"/>
            <ac:spMk id="2" creationId="{3B8CD900-19EC-824C-BF74-AADFBF5A172E}"/>
          </ac:spMkLst>
        </pc:spChg>
        <pc:spChg chg="add">
          <ac:chgData name="Aizhan Kassymova" userId="S::a.kassymova@satbayev.university::116eda05-19b7-4ab1-b111-75ad639c04ed" providerId="AD" clId="Web-{02FF71D2-1A5F-C5DE-E6CE-B40C4B982044}" dt="2022-07-15T14:58:16.944" v="5"/>
          <ac:spMkLst>
            <pc:docMk/>
            <pc:sldMk cId="3516260518" sldId="1012"/>
            <ac:spMk id="5" creationId="{4ABC8A23-73DD-8E62-6D11-A6A58BF19B4A}"/>
          </ac:spMkLst>
        </pc:spChg>
        <pc:spChg chg="mod">
          <ac:chgData name="Aizhan Kassymova" userId="S::a.kassymova@satbayev.university::116eda05-19b7-4ab1-b111-75ad639c04ed" providerId="AD" clId="Web-{02FF71D2-1A5F-C5DE-E6CE-B40C4B982044}" dt="2022-07-15T15:21:16.803" v="705" actId="20577"/>
          <ac:spMkLst>
            <pc:docMk/>
            <pc:sldMk cId="3516260518" sldId="1012"/>
            <ac:spMk id="9" creationId="{36700FC8-9E28-1D45-9971-F07DEE935B73}"/>
          </ac:spMkLst>
        </pc:spChg>
        <pc:spChg chg="mod">
          <ac:chgData name="Aizhan Kassymova" userId="S::a.kassymova@satbayev.university::116eda05-19b7-4ab1-b111-75ad639c04ed" providerId="AD" clId="Web-{02FF71D2-1A5F-C5DE-E6CE-B40C4B982044}" dt="2022-07-15T15:22:20.772" v="755" actId="1076"/>
          <ac:spMkLst>
            <pc:docMk/>
            <pc:sldMk cId="3516260518" sldId="1012"/>
            <ac:spMk id="10" creationId="{848D3D19-7497-FE45-B7B5-B81AA4212074}"/>
          </ac:spMkLst>
        </pc:spChg>
        <pc:spChg chg="del">
          <ac:chgData name="Aizhan Kassymova" userId="S::a.kassymova@satbayev.university::116eda05-19b7-4ab1-b111-75ad639c04ed" providerId="AD" clId="Web-{02FF71D2-1A5F-C5DE-E6CE-B40C4B982044}" dt="2022-07-15T14:58:16.897" v="4"/>
          <ac:spMkLst>
            <pc:docMk/>
            <pc:sldMk cId="3516260518" sldId="1012"/>
            <ac:spMk id="33" creationId="{44756CF3-22F7-2F4D-8F3B-F8371F6A8045}"/>
          </ac:spMkLst>
        </pc:spChg>
        <pc:spChg chg="mod">
          <ac:chgData name="Aizhan Kassymova" userId="S::a.kassymova@satbayev.university::116eda05-19b7-4ab1-b111-75ad639c04ed" providerId="AD" clId="Web-{02FF71D2-1A5F-C5DE-E6CE-B40C4B982044}" dt="2022-07-15T15:18:12.285" v="577" actId="1076"/>
          <ac:spMkLst>
            <pc:docMk/>
            <pc:sldMk cId="3516260518" sldId="1012"/>
            <ac:spMk id="42" creationId="{EB4A6AAF-FC59-FA44-ACE5-C72FA686C0C2}"/>
          </ac:spMkLst>
        </pc:spChg>
        <pc:spChg chg="mod">
          <ac:chgData name="Aizhan Kassymova" userId="S::a.kassymova@satbayev.university::116eda05-19b7-4ab1-b111-75ad639c04ed" providerId="AD" clId="Web-{02FF71D2-1A5F-C5DE-E6CE-B40C4B982044}" dt="2022-07-15T15:22:58.866" v="761" actId="1076"/>
          <ac:spMkLst>
            <pc:docMk/>
            <pc:sldMk cId="3516260518" sldId="1012"/>
            <ac:spMk id="43" creationId="{E3B20036-2BB5-4241-87A9-6D4052E720AA}"/>
          </ac:spMkLst>
        </pc:spChg>
        <pc:spChg chg="mod">
          <ac:chgData name="Aizhan Kassymova" userId="S::a.kassymova@satbayev.university::116eda05-19b7-4ab1-b111-75ad639c04ed" providerId="AD" clId="Web-{02FF71D2-1A5F-C5DE-E6CE-B40C4B982044}" dt="2022-07-15T15:23:37.898" v="787" actId="20577"/>
          <ac:spMkLst>
            <pc:docMk/>
            <pc:sldMk cId="3516260518" sldId="1012"/>
            <ac:spMk id="44" creationId="{7314652E-AC11-9744-91B6-642D2DAB1815}"/>
          </ac:spMkLst>
        </pc:spChg>
        <pc:spChg chg="mod">
          <ac:chgData name="Aizhan Kassymova" userId="S::a.kassymova@satbayev.university::116eda05-19b7-4ab1-b111-75ad639c04ed" providerId="AD" clId="Web-{02FF71D2-1A5F-C5DE-E6CE-B40C4B982044}" dt="2022-07-15T15:23:45.132" v="789" actId="20577"/>
          <ac:spMkLst>
            <pc:docMk/>
            <pc:sldMk cId="3516260518" sldId="1012"/>
            <ac:spMk id="45" creationId="{64AEF81B-DB1C-5E49-A5CE-1930E0CD97F9}"/>
          </ac:spMkLst>
        </pc:spChg>
        <pc:spChg chg="mod">
          <ac:chgData name="Aizhan Kassymova" userId="S::a.kassymova@satbayev.university::116eda05-19b7-4ab1-b111-75ad639c04ed" providerId="AD" clId="Web-{02FF71D2-1A5F-C5DE-E6CE-B40C4B982044}" dt="2022-07-15T15:24:22.555" v="827" actId="1076"/>
          <ac:spMkLst>
            <pc:docMk/>
            <pc:sldMk cId="3516260518" sldId="1012"/>
            <ac:spMk id="58" creationId="{56025D16-29A9-4843-944E-D0F547FAEFB7}"/>
          </ac:spMkLst>
        </pc:spChg>
        <pc:spChg chg="mod">
          <ac:chgData name="Aizhan Kassymova" userId="S::a.kassymova@satbayev.university::116eda05-19b7-4ab1-b111-75ad639c04ed" providerId="AD" clId="Web-{02FF71D2-1A5F-C5DE-E6CE-B40C4B982044}" dt="2022-07-15T15:26:23.197" v="866" actId="20577"/>
          <ac:spMkLst>
            <pc:docMk/>
            <pc:sldMk cId="3516260518" sldId="1012"/>
            <ac:spMk id="61" creationId="{8CA0C9F3-42E1-954A-929E-FDF9EBC1EB0B}"/>
          </ac:spMkLst>
        </pc:spChg>
      </pc:sldChg>
      <pc:sldChg chg="addSp delSp modSp modNotes">
        <pc:chgData name="Aizhan Kassymova" userId="S::a.kassymova@satbayev.university::116eda05-19b7-4ab1-b111-75ad639c04ed" providerId="AD" clId="Web-{02FF71D2-1A5F-C5DE-E6CE-B40C4B982044}" dt="2022-07-15T15:15:52.705" v="518"/>
        <pc:sldMkLst>
          <pc:docMk/>
          <pc:sldMk cId="2500415789" sldId="1013"/>
        </pc:sldMkLst>
        <pc:spChg chg="mod">
          <ac:chgData name="Aizhan Kassymova" userId="S::a.kassymova@satbayev.university::116eda05-19b7-4ab1-b111-75ad639c04ed" providerId="AD" clId="Web-{02FF71D2-1A5F-C5DE-E6CE-B40C4B982044}" dt="2022-07-15T15:10:51.249" v="503" actId="1076"/>
          <ac:spMkLst>
            <pc:docMk/>
            <pc:sldMk cId="2500415789" sldId="1013"/>
            <ac:spMk id="2" creationId="{3B8CD900-19EC-824C-BF74-AADFBF5A172E}"/>
          </ac:spMkLst>
        </pc:spChg>
        <pc:spChg chg="add">
          <ac:chgData name="Aizhan Kassymova" userId="S::a.kassymova@satbayev.university::116eda05-19b7-4ab1-b111-75ad639c04ed" providerId="AD" clId="Web-{02FF71D2-1A5F-C5DE-E6CE-B40C4B982044}" dt="2022-07-15T14:58:07.553" v="3"/>
          <ac:spMkLst>
            <pc:docMk/>
            <pc:sldMk cId="2500415789" sldId="1013"/>
            <ac:spMk id="6" creationId="{DCA0FC9C-F73D-3052-D2EE-C1837A1026D9}"/>
          </ac:spMkLst>
        </pc:spChg>
        <pc:spChg chg="mod">
          <ac:chgData name="Aizhan Kassymova" userId="S::a.kassymova@satbayev.university::116eda05-19b7-4ab1-b111-75ad639c04ed" providerId="AD" clId="Web-{02FF71D2-1A5F-C5DE-E6CE-B40C4B982044}" dt="2022-07-15T15:10:43.999" v="502" actId="20577"/>
          <ac:spMkLst>
            <pc:docMk/>
            <pc:sldMk cId="2500415789" sldId="1013"/>
            <ac:spMk id="7" creationId="{CC3583CD-CBDD-864E-8D26-0A29FF1403C0}"/>
          </ac:spMkLst>
        </pc:spChg>
        <pc:spChg chg="mod">
          <ac:chgData name="Aizhan Kassymova" userId="S::a.kassymova@satbayev.university::116eda05-19b7-4ab1-b111-75ad639c04ed" providerId="AD" clId="Web-{02FF71D2-1A5F-C5DE-E6CE-B40C4B982044}" dt="2022-07-15T15:05:44.824" v="255" actId="20577"/>
          <ac:spMkLst>
            <pc:docMk/>
            <pc:sldMk cId="2500415789" sldId="1013"/>
            <ac:spMk id="8" creationId="{EE558E98-4E3D-6E48-9595-2F6059226384}"/>
          </ac:spMkLst>
        </pc:spChg>
        <pc:spChg chg="mod">
          <ac:chgData name="Aizhan Kassymova" userId="S::a.kassymova@satbayev.university::116eda05-19b7-4ab1-b111-75ad639c04ed" providerId="AD" clId="Web-{02FF71D2-1A5F-C5DE-E6CE-B40C4B982044}" dt="2022-07-15T15:09:15.873" v="440" actId="20577"/>
          <ac:spMkLst>
            <pc:docMk/>
            <pc:sldMk cId="2500415789" sldId="1013"/>
            <ac:spMk id="9" creationId="{36700FC8-9E28-1D45-9971-F07DEE935B73}"/>
          </ac:spMkLst>
        </pc:spChg>
        <pc:spChg chg="mod">
          <ac:chgData name="Aizhan Kassymova" userId="S::a.kassymova@satbayev.university::116eda05-19b7-4ab1-b111-75ad639c04ed" providerId="AD" clId="Web-{02FF71D2-1A5F-C5DE-E6CE-B40C4B982044}" dt="2022-07-15T15:09:31.467" v="458" actId="20577"/>
          <ac:spMkLst>
            <pc:docMk/>
            <pc:sldMk cId="2500415789" sldId="1013"/>
            <ac:spMk id="10" creationId="{848D3D19-7497-FE45-B7B5-B81AA4212074}"/>
          </ac:spMkLst>
        </pc:spChg>
        <pc:spChg chg="mod">
          <ac:chgData name="Aizhan Kassymova" userId="S::a.kassymova@satbayev.university::116eda05-19b7-4ab1-b111-75ad639c04ed" providerId="AD" clId="Web-{02FF71D2-1A5F-C5DE-E6CE-B40C4B982044}" dt="2022-07-15T15:09:58.795" v="497" actId="1076"/>
          <ac:spMkLst>
            <pc:docMk/>
            <pc:sldMk cId="2500415789" sldId="1013"/>
            <ac:spMk id="11" creationId="{E16D6DCC-156C-2147-81DA-F433EE3A550B}"/>
          </ac:spMkLst>
        </pc:spChg>
        <pc:spChg chg="mod">
          <ac:chgData name="Aizhan Kassymova" userId="S::a.kassymova@satbayev.university::116eda05-19b7-4ab1-b111-75ad639c04ed" providerId="AD" clId="Web-{02FF71D2-1A5F-C5DE-E6CE-B40C4B982044}" dt="2022-07-15T15:10:28.249" v="500" actId="20577"/>
          <ac:spMkLst>
            <pc:docMk/>
            <pc:sldMk cId="2500415789" sldId="1013"/>
            <ac:spMk id="15" creationId="{B089D51D-215F-BA43-9D35-CA7FEB77B669}"/>
          </ac:spMkLst>
        </pc:spChg>
        <pc:spChg chg="del">
          <ac:chgData name="Aizhan Kassymova" userId="S::a.kassymova@satbayev.university::116eda05-19b7-4ab1-b111-75ad639c04ed" providerId="AD" clId="Web-{02FF71D2-1A5F-C5DE-E6CE-B40C4B982044}" dt="2022-07-15T14:58:06.975" v="2"/>
          <ac:spMkLst>
            <pc:docMk/>
            <pc:sldMk cId="2500415789" sldId="1013"/>
            <ac:spMk id="17" creationId="{EC03A291-3ABD-5A48-BE94-CDE7BE41DBA1}"/>
          </ac:spMkLst>
        </pc:spChg>
      </pc:sldChg>
      <pc:sldChg chg="addSp delSp modSp modNotes">
        <pc:chgData name="Aizhan Kassymova" userId="S::a.kassymova@satbayev.university::116eda05-19b7-4ab1-b111-75ad639c04ed" providerId="AD" clId="Web-{02FF71D2-1A5F-C5DE-E6CE-B40C4B982044}" dt="2022-07-15T15:16:00.565" v="522"/>
        <pc:sldMkLst>
          <pc:docMk/>
          <pc:sldMk cId="3538661402" sldId="1014"/>
        </pc:sldMkLst>
        <pc:spChg chg="mod">
          <ac:chgData name="Aizhan Kassymova" userId="S::a.kassymova@satbayev.university::116eda05-19b7-4ab1-b111-75ad639c04ed" providerId="AD" clId="Web-{02FF71D2-1A5F-C5DE-E6CE-B40C4B982044}" dt="2022-07-15T14:59:47.633" v="43" actId="20577"/>
          <ac:spMkLst>
            <pc:docMk/>
            <pc:sldMk cId="3538661402" sldId="1014"/>
            <ac:spMk id="2" creationId="{3B8CD900-19EC-824C-BF74-AADFBF5A172E}"/>
          </ac:spMkLst>
        </pc:spChg>
        <pc:spChg chg="add">
          <ac:chgData name="Aizhan Kassymova" userId="S::a.kassymova@satbayev.university::116eda05-19b7-4ab1-b111-75ad639c04ed" providerId="AD" clId="Web-{02FF71D2-1A5F-C5DE-E6CE-B40C4B982044}" dt="2022-07-15T14:58:01.960" v="1"/>
          <ac:spMkLst>
            <pc:docMk/>
            <pc:sldMk cId="3538661402" sldId="1014"/>
            <ac:spMk id="4" creationId="{D1D5ECCC-42B5-7D29-9C22-09613C32EF3B}"/>
          </ac:spMkLst>
        </pc:spChg>
        <pc:spChg chg="del">
          <ac:chgData name="Aizhan Kassymova" userId="S::a.kassymova@satbayev.university::116eda05-19b7-4ab1-b111-75ad639c04ed" providerId="AD" clId="Web-{02FF71D2-1A5F-C5DE-E6CE-B40C4B982044}" dt="2022-07-15T14:58:01.382" v="0"/>
          <ac:spMkLst>
            <pc:docMk/>
            <pc:sldMk cId="3538661402" sldId="1014"/>
            <ac:spMk id="5" creationId="{6A309F33-D0A0-8D42-AC5B-CD3063143204}"/>
          </ac:spMkLst>
        </pc:spChg>
        <pc:spChg chg="mod">
          <ac:chgData name="Aizhan Kassymova" userId="S::a.kassymova@satbayev.university::116eda05-19b7-4ab1-b111-75ad639c04ed" providerId="AD" clId="Web-{02FF71D2-1A5F-C5DE-E6CE-B40C4B982044}" dt="2022-07-15T15:01:33.228" v="179" actId="20577"/>
          <ac:spMkLst>
            <pc:docMk/>
            <pc:sldMk cId="3538661402" sldId="1014"/>
            <ac:spMk id="45" creationId="{B003BE48-58DC-5A4B-9250-A838A7C7044A}"/>
          </ac:spMkLst>
        </pc:spChg>
        <pc:spChg chg="mod">
          <ac:chgData name="Aizhan Kassymova" userId="S::a.kassymova@satbayev.university::116eda05-19b7-4ab1-b111-75ad639c04ed" providerId="AD" clId="Web-{02FF71D2-1A5F-C5DE-E6CE-B40C4B982044}" dt="2022-07-15T15:03:09.541" v="201" actId="20577"/>
          <ac:spMkLst>
            <pc:docMk/>
            <pc:sldMk cId="3538661402" sldId="1014"/>
            <ac:spMk id="111" creationId="{1B4EE37F-42F3-2442-ACAD-B722241FF9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64A63-2D81-7244-81F9-21513DC18569}" type="datetimeFigureOut">
              <a:rPr lang="en-KZ" smtClean="0"/>
              <a:t>02.08.2022</a:t>
            </a:fld>
            <a:endParaRPr lang="en-K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6A051-20A8-124D-82E7-F5D09A62D54B}" type="slidenum">
              <a:rPr lang="en-KZ" smtClean="0"/>
              <a:t>‹#›</a:t>
            </a:fld>
            <a:endParaRPr lang="en-KZ"/>
          </a:p>
        </p:txBody>
      </p:sp>
    </p:spTree>
    <p:extLst>
      <p:ext uri="{BB962C8B-B14F-4D97-AF65-F5344CB8AC3E}">
        <p14:creationId xmlns:p14="http://schemas.microsoft.com/office/powerpoint/2010/main" val="386706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cs typeface="Calibri"/>
            </a:endParaRPr>
          </a:p>
        </p:txBody>
      </p:sp>
      <p:sp>
        <p:nvSpPr>
          <p:cNvPr id="4" name="Slide Number Placeholder 3"/>
          <p:cNvSpPr>
            <a:spLocks noGrp="1"/>
          </p:cNvSpPr>
          <p:nvPr>
            <p:ph type="sldNum" sz="quarter" idx="5"/>
          </p:nvPr>
        </p:nvSpPr>
        <p:spPr/>
        <p:txBody>
          <a:bodyPr/>
          <a:lstStyle/>
          <a:p>
            <a:fld id="{5DA6A051-20A8-124D-82E7-F5D09A62D54B}" type="slidenum">
              <a:rPr lang="en-KZ" smtClean="0"/>
              <a:t>1</a:t>
            </a:fld>
            <a:endParaRPr lang="en-KZ"/>
          </a:p>
        </p:txBody>
      </p:sp>
    </p:spTree>
    <p:extLst>
      <p:ext uri="{BB962C8B-B14F-4D97-AF65-F5344CB8AC3E}">
        <p14:creationId xmlns:p14="http://schemas.microsoft.com/office/powerpoint/2010/main" val="182014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Теперь рассмотрим, каким образом </a:t>
            </a:r>
            <a:r>
              <a:rPr lang="ru-RU" dirty="0" err="1"/>
              <a:t>принимающии</a:t>
            </a:r>
            <a:r>
              <a:rPr lang="ru-RU" dirty="0"/>
              <a:t>̆ хост направляет нужному сокету </a:t>
            </a:r>
            <a:r>
              <a:rPr lang="ru-RU" dirty="0" err="1"/>
              <a:t>входящии</a:t>
            </a:r>
            <a:r>
              <a:rPr lang="ru-RU" dirty="0"/>
              <a:t>̆ сегмент транспортного уровня. Для этого </a:t>
            </a:r>
            <a:r>
              <a:rPr lang="ru-RU" dirty="0" err="1"/>
              <a:t>каждыи</a:t>
            </a:r>
            <a:r>
              <a:rPr lang="ru-RU" dirty="0"/>
              <a:t>̆ сегмент транспортного уровня имеет набор специальных по- лей. На стороне получателя </a:t>
            </a:r>
            <a:r>
              <a:rPr lang="ru-RU" dirty="0" err="1"/>
              <a:t>транспортныи</a:t>
            </a:r>
            <a:r>
              <a:rPr lang="ru-RU" dirty="0"/>
              <a:t>̆ уровень проверяет эти поля на соответствие сокету-приемнику, чтобы направить сегмент в </a:t>
            </a:r>
            <a:r>
              <a:rPr lang="ru-RU" dirty="0" err="1"/>
              <a:t>нужныи</a:t>
            </a:r>
            <a:r>
              <a:rPr lang="ru-RU" dirty="0"/>
              <a:t>̆ сокет. Эта работа по доставке данных сегмента транспортного уровня нужному, соответствующему сокету называется </a:t>
            </a:r>
            <a:r>
              <a:rPr lang="ru-RU" b="1" dirty="0"/>
              <a:t>демультиплексированием</a:t>
            </a:r>
            <a:r>
              <a:rPr lang="ru-RU" dirty="0"/>
              <a:t>. Сбор фрагментов данных, поступающих на </a:t>
            </a:r>
            <a:r>
              <a:rPr lang="ru-RU" dirty="0" err="1"/>
              <a:t>транспортныи</a:t>
            </a:r>
            <a:r>
              <a:rPr lang="ru-RU" dirty="0"/>
              <a:t>̆ уровень хоста-отправителя из различных сокетов, создание сегментов путем присоединения заголовка к каждому фрагменту и передача сегментов сетевому уровню называется </a:t>
            </a:r>
            <a:r>
              <a:rPr lang="ru-RU" b="1" dirty="0"/>
              <a:t>мультиплексированием</a:t>
            </a:r>
            <a:r>
              <a:rPr lang="ru-RU" dirty="0"/>
              <a:t>. Заметим, </a:t>
            </a:r>
            <a:r>
              <a:rPr lang="ru-RU" dirty="0" err="1"/>
              <a:t>транспортныи</a:t>
            </a:r>
            <a:r>
              <a:rPr lang="ru-RU" dirty="0"/>
              <a:t>̆ уровень среднего хоста на </a:t>
            </a:r>
            <a:r>
              <a:rPr lang="ru-RU" dirty="0" err="1"/>
              <a:t>рисeyrt</a:t>
            </a:r>
            <a:r>
              <a:rPr lang="ru-RU" dirty="0"/>
              <a:t> должен </a:t>
            </a:r>
            <a:r>
              <a:rPr lang="ru-RU" dirty="0" err="1"/>
              <a:t>демультиплексировать</a:t>
            </a:r>
            <a:r>
              <a:rPr lang="ru-RU" dirty="0"/>
              <a:t> сегменты, поступающие снизу от сетевого уровня выше к процессам П1 или П2, для чего направляет эти сегменты в соответствующие сокеты про- </a:t>
            </a:r>
            <a:r>
              <a:rPr lang="ru-RU" dirty="0" err="1"/>
              <a:t>цессов</a:t>
            </a:r>
            <a:r>
              <a:rPr lang="ru-RU" dirty="0"/>
              <a:t>. Также </a:t>
            </a:r>
            <a:r>
              <a:rPr lang="ru-RU" dirty="0" err="1"/>
              <a:t>транспортныи</a:t>
            </a:r>
            <a:r>
              <a:rPr lang="ru-RU" dirty="0"/>
              <a:t>̆ уровень среднего хоста должен собирать исходящие данные этих сокетов, формировать сегменты транспортного уровня и передавать их вниз на </a:t>
            </a:r>
            <a:r>
              <a:rPr lang="ru-RU" dirty="0" err="1"/>
              <a:t>сетевои</a:t>
            </a:r>
            <a:r>
              <a:rPr lang="ru-RU" dirty="0"/>
              <a:t>̆ уровень. </a:t>
            </a:r>
            <a:endParaRPr lang="en-US" dirty="0"/>
          </a:p>
          <a:p>
            <a:r>
              <a:rPr lang="ru-RU" dirty="0"/>
              <a:t>Чтобы наглядно представить механизм демультиплексирования, вспомним </a:t>
            </a:r>
            <a:r>
              <a:rPr lang="ru-RU" dirty="0" err="1"/>
              <a:t>семейную</a:t>
            </a:r>
            <a:r>
              <a:rPr lang="ru-RU" dirty="0"/>
              <a:t> аналогию из предыдущего раздела. </a:t>
            </a:r>
            <a:r>
              <a:rPr lang="ru-RU" dirty="0" err="1"/>
              <a:t>Каждыи</a:t>
            </a:r>
            <a:r>
              <a:rPr lang="ru-RU" dirty="0"/>
              <a:t>̆ ре- </a:t>
            </a:r>
            <a:r>
              <a:rPr lang="ru-RU" dirty="0" err="1"/>
              <a:t>бенок</a:t>
            </a:r>
            <a:r>
              <a:rPr lang="ru-RU" dirty="0"/>
              <a:t> обладает именем-идентификатором. Билл выполняет операцию демультиплексирования </a:t>
            </a:r>
            <a:r>
              <a:rPr lang="ru-RU" dirty="0" err="1"/>
              <a:t>каждыи</a:t>
            </a:r>
            <a:r>
              <a:rPr lang="ru-RU" dirty="0"/>
              <a:t>̆ раз, когда получает пачку писем от по- </a:t>
            </a:r>
            <a:r>
              <a:rPr lang="ru-RU" dirty="0" err="1"/>
              <a:t>чтальона</a:t>
            </a:r>
            <a:r>
              <a:rPr lang="ru-RU" dirty="0"/>
              <a:t>, анализируя, кому адресованы письма, а далее </a:t>
            </a:r>
            <a:r>
              <a:rPr lang="ru-RU" dirty="0" err="1"/>
              <a:t>собственноруч</a:t>
            </a:r>
            <a:r>
              <a:rPr lang="ru-RU" dirty="0"/>
              <a:t>- но передавая почту братьям и сестрам. Анна выполняет операцию </a:t>
            </a:r>
            <a:r>
              <a:rPr lang="ru-RU" dirty="0" err="1"/>
              <a:t>муль</a:t>
            </a:r>
            <a:r>
              <a:rPr lang="ru-RU" dirty="0"/>
              <a:t>- </a:t>
            </a:r>
            <a:r>
              <a:rPr lang="ru-RU" dirty="0" err="1"/>
              <a:t>типлексирования</a:t>
            </a:r>
            <a:r>
              <a:rPr lang="ru-RU" dirty="0"/>
              <a:t>, когда она собирает письма у своих братьев и сестер и отдает полученную почту почтальону. </a:t>
            </a:r>
            <a:endParaRPr lang="ru-RU" dirty="0">
              <a:cs typeface="Calibri"/>
            </a:endParaRPr>
          </a:p>
          <a:p>
            <a:endParaRPr lang="ru-RU"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28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Для мультиплексирования на транспортном уровне требуются уникальные идентификаторы сокетов и специальные поля в каждом сегменте, указы- </a:t>
            </a:r>
            <a:r>
              <a:rPr lang="ru-RU" dirty="0" err="1"/>
              <a:t>вающие</a:t>
            </a:r>
            <a:r>
              <a:rPr lang="ru-RU" dirty="0"/>
              <a:t> на сокет, которому адресован сегмент. Эти специальные поля, изображенные на рисунке, называются </a:t>
            </a:r>
            <a:r>
              <a:rPr lang="ru-RU" b="1" dirty="0"/>
              <a:t>полем номера порта отправителя </a:t>
            </a:r>
            <a:r>
              <a:rPr lang="ru-RU" dirty="0"/>
              <a:t>и </a:t>
            </a:r>
            <a:r>
              <a:rPr lang="ru-RU" b="1" dirty="0"/>
              <a:t>полем номера порта получателя</a:t>
            </a:r>
            <a:r>
              <a:rPr lang="ru-RU" dirty="0"/>
              <a:t>. Номер каждого порта — это 16-разрядное число, принимающее значение из диапазона от 0 до 65535. Номера портов в диапазоне от 0 до 1023 называются </a:t>
            </a:r>
            <a:r>
              <a:rPr lang="ru-RU" b="1" dirty="0"/>
              <a:t>зарезервированными</a:t>
            </a:r>
            <a:r>
              <a:rPr lang="ru-RU" dirty="0"/>
              <a:t>, то есть они забронированы для использования популярными протоколами прикладного уровня таки- </a:t>
            </a:r>
            <a:endParaRPr lang="en-US" dirty="0"/>
          </a:p>
          <a:p>
            <a:r>
              <a:rPr lang="ru-RU" dirty="0"/>
              <a:t>ми, как протокол </a:t>
            </a:r>
            <a:r>
              <a:rPr lang="en-US" dirty="0"/>
              <a:t>HTTP (80 </a:t>
            </a:r>
            <a:r>
              <a:rPr lang="ru-RU" dirty="0"/>
              <a:t>порт) и протокол </a:t>
            </a:r>
            <a:r>
              <a:rPr lang="en-US" dirty="0"/>
              <a:t>FTP (21 </a:t>
            </a:r>
            <a:r>
              <a:rPr lang="ru-RU" dirty="0"/>
              <a:t>порт). Мы должны присваивать номера портов при разработке новых приложений. </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3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41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Давайте подробнее рассмотрим протокол </a:t>
            </a:r>
            <a:r>
              <a:rPr lang="en-US" dirty="0"/>
              <a:t>UDP: </a:t>
            </a:r>
            <a:r>
              <a:rPr lang="ru-RU" dirty="0"/>
              <a:t>каким об- разом он работает и что он делает. </a:t>
            </a:r>
          </a:p>
          <a:p>
            <a:r>
              <a:rPr lang="ru-RU" dirty="0"/>
              <a:t>Представьте себе, что вам необходимо разработать максимально простой, без лишних функций, протокол транспортного уровня. Как бы вы стали решать эту задачу? Наиболее простым способом является создание такого протокола, </a:t>
            </a:r>
            <a:r>
              <a:rPr lang="ru-RU" dirty="0" err="1"/>
              <a:t>которыи</a:t>
            </a:r>
            <a:r>
              <a:rPr lang="ru-RU" dirty="0"/>
              <a:t>̆ не производит никаких </a:t>
            </a:r>
            <a:r>
              <a:rPr lang="ru-RU" dirty="0" err="1"/>
              <a:t>действии</a:t>
            </a:r>
            <a:r>
              <a:rPr lang="ru-RU" dirty="0"/>
              <a:t>̆ с данными. На </a:t>
            </a:r>
            <a:r>
              <a:rPr lang="ru-RU" dirty="0" err="1"/>
              <a:t>передающеи</a:t>
            </a:r>
            <a:r>
              <a:rPr lang="ru-RU" dirty="0"/>
              <a:t>̆ стороне сообщения приложений неизменными переда- </a:t>
            </a:r>
            <a:r>
              <a:rPr lang="ru-RU" dirty="0" err="1"/>
              <a:t>ются</a:t>
            </a:r>
            <a:r>
              <a:rPr lang="ru-RU" dirty="0"/>
              <a:t> сетевому уровню, а на </a:t>
            </a:r>
            <a:r>
              <a:rPr lang="ru-RU" dirty="0" err="1"/>
              <a:t>приемнои</a:t>
            </a:r>
            <a:r>
              <a:rPr lang="ru-RU" dirty="0"/>
              <a:t>̆ стороне выполняется отправка сообщений от сетевого уровня прикладному. Ясно, что </a:t>
            </a:r>
            <a:r>
              <a:rPr lang="ru-RU" dirty="0" err="1"/>
              <a:t>такои</a:t>
            </a:r>
            <a:r>
              <a:rPr lang="ru-RU" dirty="0"/>
              <a:t>̆ протокол не жизнеспособен. </a:t>
            </a:r>
          </a:p>
          <a:p>
            <a:endParaRPr lang="ru-RU" dirty="0">
              <a:cs typeface="Calibri"/>
            </a:endParaRPr>
          </a:p>
        </p:txBody>
      </p:sp>
      <p:sp>
        <p:nvSpPr>
          <p:cNvPr id="4" name="Номер слайда 3"/>
          <p:cNvSpPr>
            <a:spLocks noGrp="1"/>
          </p:cNvSpPr>
          <p:nvPr>
            <p:ph type="sldNum" sz="quarter" idx="5"/>
          </p:nvPr>
        </p:nvSpPr>
        <p:spPr/>
        <p:txBody>
          <a:bodyPr/>
          <a:lstStyle/>
          <a:p>
            <a:fld id="{5DA6A051-20A8-124D-82E7-F5D09A62D54B}" type="slidenum">
              <a:rPr lang="en-KZ" smtClean="0"/>
              <a:t>13</a:t>
            </a:fld>
            <a:endParaRPr lang="en-KZ"/>
          </a:p>
        </p:txBody>
      </p:sp>
    </p:spTree>
    <p:extLst>
      <p:ext uri="{BB962C8B-B14F-4D97-AF65-F5344CB8AC3E}">
        <p14:creationId xmlns:p14="http://schemas.microsoft.com/office/powerpoint/2010/main" val="381805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Протокол UDP, определен в стандарте RFC 768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23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UDP</a:t>
            </a:r>
            <a:r>
              <a:rPr lang="en-US" dirty="0"/>
              <a:t> </a:t>
            </a:r>
            <a:r>
              <a:rPr lang="ru-RU" sz="1200" kern="1200" dirty="0">
                <a:solidFill>
                  <a:schemeClr val="tx1"/>
                </a:solidFill>
                <a:effectLst/>
                <a:latin typeface="+mn-lt"/>
                <a:ea typeface="+mn-ea"/>
                <a:cs typeface="+mn-cs"/>
              </a:rPr>
              <a:t>выполняет минимум </a:t>
            </a:r>
            <a:r>
              <a:rPr lang="ru-RU" sz="1200" kern="1200" dirty="0" err="1">
                <a:solidFill>
                  <a:schemeClr val="tx1"/>
                </a:solidFill>
                <a:effectLst/>
                <a:latin typeface="+mn-lt"/>
                <a:ea typeface="+mn-ea"/>
                <a:cs typeface="+mn-cs"/>
              </a:rPr>
              <a:t>действии</a:t>
            </a:r>
            <a:r>
              <a:rPr lang="ru-RU" sz="1200" kern="1200" dirty="0">
                <a:solidFill>
                  <a:schemeClr val="tx1"/>
                </a:solidFill>
                <a:effectLst/>
                <a:latin typeface="+mn-lt"/>
                <a:ea typeface="+mn-ea"/>
                <a:cs typeface="+mn-cs"/>
              </a:rPr>
              <a:t>̆, необходимых для протокола транспортного уровня.</a:t>
            </a:r>
            <a:endParaRPr lang="ru-RU" dirty="0">
              <a:cs typeface="Calibri"/>
            </a:endParaRPr>
          </a:p>
          <a:p>
            <a:pPr>
              <a:defRPr/>
            </a:pPr>
            <a:r>
              <a:rPr lang="ru-RU" dirty="0"/>
              <a:t>Он</a:t>
            </a:r>
            <a:r>
              <a:rPr lang="ru-RU" sz="1200" kern="1200" dirty="0">
                <a:solidFill>
                  <a:schemeClr val="tx1"/>
                </a:solidFill>
                <a:effectLst/>
                <a:latin typeface="+mn-lt"/>
                <a:ea typeface="+mn-ea"/>
                <a:cs typeface="+mn-cs"/>
              </a:rPr>
              <a:t> получает сообщение от про- </a:t>
            </a:r>
            <a:r>
              <a:rPr lang="ru-RU" sz="1200" kern="1200" dirty="0" err="1">
                <a:solidFill>
                  <a:schemeClr val="tx1"/>
                </a:solidFill>
                <a:effectLst/>
                <a:latin typeface="+mn-lt"/>
                <a:ea typeface="+mn-ea"/>
                <a:cs typeface="+mn-cs"/>
              </a:rPr>
              <a:t>цесса</a:t>
            </a:r>
            <a:r>
              <a:rPr lang="ru-RU" sz="1200" kern="1200" dirty="0">
                <a:solidFill>
                  <a:schemeClr val="tx1"/>
                </a:solidFill>
                <a:effectLst/>
                <a:latin typeface="+mn-lt"/>
                <a:ea typeface="+mn-ea"/>
                <a:cs typeface="+mn-cs"/>
              </a:rPr>
              <a:t> приложения, добавляет номера порта отправителя и удаленного порта, необходимые службе мультиплексирования/</a:t>
            </a:r>
            <a:r>
              <a:rPr lang="ru-RU" sz="1200" kern="1200" dirty="0" err="1">
                <a:solidFill>
                  <a:schemeClr val="tx1"/>
                </a:solidFill>
                <a:effectLst/>
                <a:latin typeface="+mn-lt"/>
                <a:ea typeface="+mn-ea"/>
                <a:cs typeface="+mn-cs"/>
              </a:rPr>
              <a:t>демультиплексиро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вания</a:t>
            </a:r>
            <a:r>
              <a:rPr lang="ru-RU" sz="1200" kern="1200" dirty="0">
                <a:solidFill>
                  <a:schemeClr val="tx1"/>
                </a:solidFill>
                <a:effectLst/>
                <a:latin typeface="+mn-lt"/>
                <a:ea typeface="+mn-ea"/>
                <a:cs typeface="+mn-cs"/>
              </a:rPr>
              <a:t>, присовокупляет два других небольших поля и передает получен- </a:t>
            </a:r>
            <a:r>
              <a:rPr lang="ru-RU" sz="1200" kern="1200" dirty="0" err="1">
                <a:solidFill>
                  <a:schemeClr val="tx1"/>
                </a:solidFill>
                <a:effectLst/>
                <a:latin typeface="+mn-lt"/>
                <a:ea typeface="+mn-ea"/>
                <a:cs typeface="+mn-cs"/>
              </a:rPr>
              <a:t>ныи</a:t>
            </a:r>
            <a:r>
              <a:rPr lang="ru-RU" sz="1200" kern="1200" dirty="0">
                <a:solidFill>
                  <a:schemeClr val="tx1"/>
                </a:solidFill>
                <a:effectLst/>
                <a:latin typeface="+mn-lt"/>
                <a:ea typeface="+mn-ea"/>
                <a:cs typeface="+mn-cs"/>
              </a:rPr>
              <a:t>̆ в результате сегмент сетевому уровню. </a:t>
            </a:r>
            <a:r>
              <a:rPr lang="ru-RU" sz="1200" kern="1200" dirty="0" err="1">
                <a:solidFill>
                  <a:schemeClr val="tx1"/>
                </a:solidFill>
                <a:effectLst/>
                <a:latin typeface="+mn-lt"/>
                <a:ea typeface="+mn-ea"/>
                <a:cs typeface="+mn-cs"/>
              </a:rPr>
              <a:t>Сетевои</a:t>
            </a:r>
            <a:r>
              <a:rPr lang="ru-RU" sz="1200" kern="1200" dirty="0">
                <a:solidFill>
                  <a:schemeClr val="tx1"/>
                </a:solidFill>
                <a:effectLst/>
                <a:latin typeface="+mn-lt"/>
                <a:ea typeface="+mn-ea"/>
                <a:cs typeface="+mn-cs"/>
              </a:rPr>
              <a:t>̆ уровень заключает сегмент в </a:t>
            </a:r>
            <a:r>
              <a:rPr lang="ru-RU" sz="1200" kern="1200" dirty="0" err="1">
                <a:solidFill>
                  <a:schemeClr val="tx1"/>
                </a:solidFill>
                <a:effectLst/>
                <a:latin typeface="+mn-lt"/>
                <a:ea typeface="+mn-ea"/>
                <a:cs typeface="+mn-cs"/>
              </a:rPr>
              <a:t>дейтаграмму</a:t>
            </a:r>
            <a:r>
              <a:rPr lang="ru-RU" sz="1200" kern="1200" dirty="0">
                <a:solidFill>
                  <a:schemeClr val="tx1"/>
                </a:solidFill>
                <a:effectLst/>
                <a:latin typeface="+mn-lt"/>
                <a:ea typeface="+mn-ea"/>
                <a:cs typeface="+mn-cs"/>
              </a:rPr>
              <a:t> и «по возможности» передает ее хосту </a:t>
            </a:r>
            <a:r>
              <a:rPr lang="ru-RU" sz="1200" kern="1200" dirty="0" err="1">
                <a:solidFill>
                  <a:schemeClr val="tx1"/>
                </a:solidFill>
                <a:effectLst/>
                <a:latin typeface="+mn-lt"/>
                <a:ea typeface="+mn-ea"/>
                <a:cs typeface="+mn-cs"/>
              </a:rPr>
              <a:t>назначе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ния</a:t>
            </a:r>
            <a:r>
              <a:rPr lang="ru-RU" sz="1200" kern="1200" dirty="0">
                <a:solidFill>
                  <a:schemeClr val="tx1"/>
                </a:solidFill>
                <a:effectLst/>
                <a:latin typeface="+mn-lt"/>
                <a:ea typeface="+mn-ea"/>
                <a:cs typeface="+mn-cs"/>
              </a:rPr>
              <a:t>. Если сегмент поступает на </a:t>
            </a:r>
            <a:r>
              <a:rPr lang="ru-RU" sz="1200" kern="1200" dirty="0" err="1">
                <a:solidFill>
                  <a:schemeClr val="tx1"/>
                </a:solidFill>
                <a:effectLst/>
                <a:latin typeface="+mn-lt"/>
                <a:ea typeface="+mn-ea"/>
                <a:cs typeface="+mn-cs"/>
              </a:rPr>
              <a:t>принимающии</a:t>
            </a:r>
            <a:r>
              <a:rPr lang="ru-RU" sz="1200" kern="1200" dirty="0">
                <a:solidFill>
                  <a:schemeClr val="tx1"/>
                </a:solidFill>
                <a:effectLst/>
                <a:latin typeface="+mn-lt"/>
                <a:ea typeface="+mn-ea"/>
                <a:cs typeface="+mn-cs"/>
              </a:rPr>
              <a:t>̆ хост из сети,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использует номер удаленного порта для доставки данных сегмента нужному процессу прикладного уровня. Заметим, что в протоколе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отсутствует процедура подтверждения установления соединения на транспортном уровне между отправителем и получателем. По </a:t>
            </a:r>
            <a:r>
              <a:rPr lang="ru-RU" sz="1200" kern="1200" dirty="0" err="1">
                <a:solidFill>
                  <a:schemeClr val="tx1"/>
                </a:solidFill>
                <a:effectLst/>
                <a:latin typeface="+mn-lt"/>
                <a:ea typeface="+mn-ea"/>
                <a:cs typeface="+mn-cs"/>
              </a:rPr>
              <a:t>этои</a:t>
            </a:r>
            <a:r>
              <a:rPr lang="ru-RU" sz="1200" kern="1200" dirty="0">
                <a:solidFill>
                  <a:schemeClr val="tx1"/>
                </a:solidFill>
                <a:effectLst/>
                <a:latin typeface="+mn-lt"/>
                <a:ea typeface="+mn-ea"/>
                <a:cs typeface="+mn-cs"/>
              </a:rPr>
              <a:t>̆ при- чине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называют протоколом </a:t>
            </a:r>
            <a:r>
              <a:rPr lang="ru-RU" sz="1200" i="1" kern="1200" dirty="0">
                <a:solidFill>
                  <a:schemeClr val="tx1"/>
                </a:solidFill>
                <a:effectLst/>
                <a:latin typeface="+mn-lt"/>
                <a:ea typeface="+mn-ea"/>
                <a:cs typeface="+mn-cs"/>
              </a:rPr>
              <a:t>без установления логического соединения</a:t>
            </a:r>
            <a:r>
              <a:rPr lang="ru-RU" sz="1200" kern="1200" dirty="0">
                <a:solidFill>
                  <a:schemeClr val="tx1"/>
                </a:solidFill>
                <a:effectLst/>
                <a:latin typeface="+mn-lt"/>
                <a:ea typeface="+mn-ea"/>
                <a:cs typeface="+mn-cs"/>
              </a:rPr>
              <a:t>.</a:t>
            </a:r>
            <a:r>
              <a:rPr lang="ru-RU" dirty="0"/>
              <a:t> </a:t>
            </a:r>
            <a:endParaRPr lang="ru-RU">
              <a:cs typeface="Calibri"/>
            </a:endParaRPr>
          </a:p>
          <a:p>
            <a:endParaRPr lang="ru-RU" dirty="0"/>
          </a:p>
          <a:p>
            <a:r>
              <a:rPr lang="ru-RU" dirty="0"/>
              <a:t>Вполне</a:t>
            </a:r>
            <a:r>
              <a:rPr lang="ru-RU" sz="1200" kern="1200" dirty="0">
                <a:solidFill>
                  <a:schemeClr val="tx1"/>
                </a:solidFill>
                <a:effectLst/>
                <a:latin typeface="+mn-lt"/>
                <a:ea typeface="+mn-ea"/>
                <a:cs typeface="+mn-cs"/>
              </a:rPr>
              <a:t> уместным становит- </a:t>
            </a:r>
            <a:r>
              <a:rPr lang="ru-RU" sz="1200" kern="1200" dirty="0" err="1">
                <a:solidFill>
                  <a:schemeClr val="tx1"/>
                </a:solidFill>
                <a:effectLst/>
                <a:latin typeface="+mn-lt"/>
                <a:ea typeface="+mn-ea"/>
                <a:cs typeface="+mn-cs"/>
              </a:rPr>
              <a:t>ся</a:t>
            </a:r>
            <a:r>
              <a:rPr lang="ru-RU" sz="1200" kern="1200" dirty="0">
                <a:solidFill>
                  <a:schemeClr val="tx1"/>
                </a:solidFill>
                <a:effectLst/>
                <a:latin typeface="+mn-lt"/>
                <a:ea typeface="+mn-ea"/>
                <a:cs typeface="+mn-cs"/>
              </a:rPr>
              <a:t> вопрос: есть ли у протокола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такие преимущества перед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которые могут заставить разработчика создавать свое приложение с </a:t>
            </a:r>
            <a:r>
              <a:rPr lang="ru-RU" sz="1200" kern="1200" dirty="0" err="1">
                <a:solidFill>
                  <a:schemeClr val="tx1"/>
                </a:solidFill>
                <a:effectLst/>
                <a:latin typeface="+mn-lt"/>
                <a:ea typeface="+mn-ea"/>
                <a:cs typeface="+mn-cs"/>
              </a:rPr>
              <a:t>поддержкои</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а не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Разве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не всегда </a:t>
            </a:r>
            <a:r>
              <a:rPr lang="ru-RU" sz="1200" kern="1200" dirty="0" err="1">
                <a:solidFill>
                  <a:schemeClr val="tx1"/>
                </a:solidFill>
                <a:effectLst/>
                <a:latin typeface="+mn-lt"/>
                <a:ea typeface="+mn-ea"/>
                <a:cs typeface="+mn-cs"/>
              </a:rPr>
              <a:t>предпо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чтительнее</a:t>
            </a:r>
            <a:r>
              <a:rPr lang="ru-RU" sz="1200" kern="1200" dirty="0">
                <a:solidFill>
                  <a:schemeClr val="tx1"/>
                </a:solidFill>
                <a:effectLst/>
                <a:latin typeface="+mn-lt"/>
                <a:ea typeface="+mn-ea"/>
                <a:cs typeface="+mn-cs"/>
              </a:rPr>
              <a:t>, ведь он предоставляет службу </a:t>
            </a:r>
            <a:r>
              <a:rPr lang="ru-RU" sz="1200" kern="1200" dirty="0" err="1">
                <a:solidFill>
                  <a:schemeClr val="tx1"/>
                </a:solidFill>
                <a:effectLst/>
                <a:latin typeface="+mn-lt"/>
                <a:ea typeface="+mn-ea"/>
                <a:cs typeface="+mn-cs"/>
              </a:rPr>
              <a:t>надежнои</a:t>
            </a:r>
            <a:r>
              <a:rPr lang="ru-RU" sz="1200" kern="1200" dirty="0">
                <a:solidFill>
                  <a:schemeClr val="tx1"/>
                </a:solidFill>
                <a:effectLst/>
                <a:latin typeface="+mn-lt"/>
                <a:ea typeface="+mn-ea"/>
                <a:cs typeface="+mn-cs"/>
              </a:rPr>
              <a:t>̆ передачи данных, в то время как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этого не делает? Ответ — нет, поскольку существует много приложений, для которых больше подходит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по следующим причинам:</a:t>
            </a:r>
            <a:r>
              <a:rPr lang="ru-RU" dirty="0"/>
              <a:t> </a:t>
            </a:r>
            <a:endParaRPr lang="ru-RU">
              <a:cs typeface="Calibri"/>
            </a:endParaRPr>
          </a:p>
          <a:p>
            <a:r>
              <a:rPr lang="ru-RU" sz="1200" i="1" kern="1200" dirty="0">
                <a:solidFill>
                  <a:schemeClr val="tx1"/>
                </a:solidFill>
                <a:effectLst/>
                <a:latin typeface="+mn-lt"/>
                <a:ea typeface="+mn-ea"/>
                <a:cs typeface="+mn-cs"/>
              </a:rPr>
              <a:t>• Более </a:t>
            </a:r>
            <a:r>
              <a:rPr lang="ru-RU" sz="1200" i="1" kern="1200" dirty="0" err="1">
                <a:solidFill>
                  <a:schemeClr val="tx1"/>
                </a:solidFill>
                <a:effectLst/>
                <a:latin typeface="+mn-lt"/>
                <a:ea typeface="+mn-ea"/>
                <a:cs typeface="+mn-cs"/>
              </a:rPr>
              <a:t>полныи</a:t>
            </a:r>
            <a:r>
              <a:rPr lang="ru-RU" sz="1200" i="1" kern="1200" dirty="0">
                <a:solidFill>
                  <a:schemeClr val="tx1"/>
                </a:solidFill>
                <a:effectLst/>
                <a:latin typeface="+mn-lt"/>
                <a:ea typeface="+mn-ea"/>
                <a:cs typeface="+mn-cs"/>
              </a:rPr>
              <a:t>̆ и </a:t>
            </a:r>
            <a:r>
              <a:rPr lang="ru-RU" sz="1200" i="1" kern="1200" dirty="0" err="1">
                <a:solidFill>
                  <a:schemeClr val="tx1"/>
                </a:solidFill>
                <a:effectLst/>
                <a:latin typeface="+mn-lt"/>
                <a:ea typeface="+mn-ea"/>
                <a:cs typeface="+mn-cs"/>
              </a:rPr>
              <a:t>точныи</a:t>
            </a:r>
            <a:r>
              <a:rPr lang="ru-RU" sz="1200" i="1" kern="1200" dirty="0">
                <a:solidFill>
                  <a:schemeClr val="tx1"/>
                </a:solidFill>
                <a:effectLst/>
                <a:latin typeface="+mn-lt"/>
                <a:ea typeface="+mn-ea"/>
                <a:cs typeface="+mn-cs"/>
              </a:rPr>
              <a:t>̆ контроль приложения за процессом </a:t>
            </a:r>
            <a:r>
              <a:rPr lang="ru-RU" i="1" dirty="0"/>
              <a:t>передачи</a:t>
            </a:r>
            <a:r>
              <a:rPr lang="ru-RU" sz="1200" i="1" kern="1200" dirty="0">
                <a:solidFill>
                  <a:schemeClr val="tx1"/>
                </a:solidFill>
                <a:effectLst/>
                <a:latin typeface="+mn-lt"/>
                <a:ea typeface="+mn-ea"/>
                <a:cs typeface="+mn-cs"/>
              </a:rPr>
              <a:t> данных</a:t>
            </a:r>
            <a:r>
              <a:rPr lang="ru-RU" sz="1200" kern="1200" dirty="0">
                <a:solidFill>
                  <a:schemeClr val="tx1"/>
                </a:solidFill>
                <a:effectLst/>
                <a:latin typeface="+mn-lt"/>
                <a:ea typeface="+mn-ea"/>
                <a:cs typeface="+mn-cs"/>
              </a:rPr>
              <a:t>.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просто упаковывает данные в </a:t>
            </a:r>
            <a:r>
              <a:rPr lang="en-US" sz="1200" kern="1200" dirty="0">
                <a:solidFill>
                  <a:schemeClr val="tx1"/>
                </a:solidFill>
                <a:effectLst/>
                <a:latin typeface="+mn-lt"/>
                <a:ea typeface="+mn-ea"/>
                <a:cs typeface="+mn-cs"/>
              </a:rPr>
              <a:t>UDP-</a:t>
            </a:r>
            <a:r>
              <a:rPr lang="ru-RU" sz="1200" kern="1200" dirty="0" err="1">
                <a:solidFill>
                  <a:schemeClr val="tx1"/>
                </a:solidFill>
                <a:effectLst/>
                <a:latin typeface="+mn-lt"/>
                <a:ea typeface="+mn-ea"/>
                <a:cs typeface="+mn-cs"/>
              </a:rPr>
              <a:t>сег</a:t>
            </a:r>
            <a:r>
              <a:rPr lang="ru-RU" sz="1200" kern="1200" dirty="0">
                <a:solidFill>
                  <a:schemeClr val="tx1"/>
                </a:solidFill>
                <a:effectLst/>
                <a:latin typeface="+mn-lt"/>
                <a:ea typeface="+mn-ea"/>
                <a:cs typeface="+mn-cs"/>
              </a:rPr>
              <a:t>- менты и сразу же отправляет их на </a:t>
            </a:r>
            <a:r>
              <a:rPr lang="ru-RU" sz="1200" kern="1200" dirty="0" err="1">
                <a:solidFill>
                  <a:schemeClr val="tx1"/>
                </a:solidFill>
                <a:effectLst/>
                <a:latin typeface="+mn-lt"/>
                <a:ea typeface="+mn-ea"/>
                <a:cs typeface="+mn-cs"/>
              </a:rPr>
              <a:t>сетевои</a:t>
            </a:r>
            <a:r>
              <a:rPr lang="ru-RU" sz="1200" kern="1200" dirty="0">
                <a:solidFill>
                  <a:schemeClr val="tx1"/>
                </a:solidFill>
                <a:effectLst/>
                <a:latin typeface="+mn-lt"/>
                <a:ea typeface="+mn-ea"/>
                <a:cs typeface="+mn-cs"/>
              </a:rPr>
              <a:t>̆ уровень.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же, имея механизм управления перегрузками, может снижать темп передачи, если на маршруте образовался затор. Также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пытается </a:t>
            </a:r>
            <a:r>
              <a:rPr lang="ru-RU" sz="1200" kern="1200" dirty="0" err="1">
                <a:solidFill>
                  <a:schemeClr val="tx1"/>
                </a:solidFill>
                <a:effectLst/>
                <a:latin typeface="+mn-lt"/>
                <a:ea typeface="+mn-ea"/>
                <a:cs typeface="+mn-cs"/>
              </a:rPr>
              <a:t>повто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рять</a:t>
            </a:r>
            <a:r>
              <a:rPr lang="ru-RU" sz="1200" kern="1200" dirty="0">
                <a:solidFill>
                  <a:schemeClr val="tx1"/>
                </a:solidFill>
                <a:effectLst/>
                <a:latin typeface="+mn-lt"/>
                <a:ea typeface="+mn-ea"/>
                <a:cs typeface="+mn-cs"/>
              </a:rPr>
              <a:t> передачу сегмента, пока не получит подтверждение его приема. Так как приложения реального времени часто не требуют </a:t>
            </a:r>
            <a:r>
              <a:rPr lang="ru-RU" sz="1200" kern="1200" dirty="0" err="1">
                <a:solidFill>
                  <a:schemeClr val="tx1"/>
                </a:solidFill>
                <a:effectLst/>
                <a:latin typeface="+mn-lt"/>
                <a:ea typeface="+mn-ea"/>
                <a:cs typeface="+mn-cs"/>
              </a:rPr>
              <a:t>высокои</a:t>
            </a:r>
            <a:r>
              <a:rPr lang="ru-RU" sz="1200" kern="1200" dirty="0">
                <a:solidFill>
                  <a:schemeClr val="tx1"/>
                </a:solidFill>
                <a:effectLst/>
                <a:latin typeface="+mn-lt"/>
                <a:ea typeface="+mn-ea"/>
                <a:cs typeface="+mn-cs"/>
              </a:rPr>
              <a:t>̆ скорости передачи и </a:t>
            </a:r>
            <a:r>
              <a:rPr lang="ru-RU" sz="1200" kern="1200" dirty="0" err="1">
                <a:solidFill>
                  <a:schemeClr val="tx1"/>
                </a:solidFill>
                <a:effectLst/>
                <a:latin typeface="+mn-lt"/>
                <a:ea typeface="+mn-ea"/>
                <a:cs typeface="+mn-cs"/>
              </a:rPr>
              <a:t>устойчивы</a:t>
            </a:r>
            <a:r>
              <a:rPr lang="ru-RU" sz="1200" kern="1200" dirty="0">
                <a:solidFill>
                  <a:schemeClr val="tx1"/>
                </a:solidFill>
                <a:effectLst/>
                <a:latin typeface="+mn-lt"/>
                <a:ea typeface="+mn-ea"/>
                <a:cs typeface="+mn-cs"/>
              </a:rPr>
              <a:t> к потере части данных, зато </a:t>
            </a:r>
            <a:r>
              <a:rPr lang="ru-RU" sz="1200" kern="1200" dirty="0" err="1">
                <a:solidFill>
                  <a:schemeClr val="tx1"/>
                </a:solidFill>
                <a:effectLst/>
                <a:latin typeface="+mn-lt"/>
                <a:ea typeface="+mn-ea"/>
                <a:cs typeface="+mn-cs"/>
              </a:rPr>
              <a:t>критич</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ны</a:t>
            </a:r>
            <a:r>
              <a:rPr lang="ru-RU" sz="1200" kern="1200" dirty="0">
                <a:solidFill>
                  <a:schemeClr val="tx1"/>
                </a:solidFill>
                <a:effectLst/>
                <a:latin typeface="+mn-lt"/>
                <a:ea typeface="+mn-ea"/>
                <a:cs typeface="+mn-cs"/>
              </a:rPr>
              <a:t> к задержкам, модель обслуживания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на практике не очень подходит для них. </a:t>
            </a:r>
            <a:r>
              <a:rPr lang="ru-RU" dirty="0"/>
              <a:t>Такие</a:t>
            </a:r>
            <a:r>
              <a:rPr lang="ru-RU" sz="1200" kern="1200" dirty="0">
                <a:solidFill>
                  <a:schemeClr val="tx1"/>
                </a:solidFill>
                <a:effectLst/>
                <a:latin typeface="+mn-lt"/>
                <a:ea typeface="+mn-ea"/>
                <a:cs typeface="+mn-cs"/>
              </a:rPr>
              <a:t> приложения могут использовать простой и </a:t>
            </a:r>
            <a:r>
              <a:rPr lang="ru-RU" sz="1200" kern="1200" dirty="0" err="1">
                <a:solidFill>
                  <a:schemeClr val="tx1"/>
                </a:solidFill>
                <a:effectLst/>
                <a:latin typeface="+mn-lt"/>
                <a:ea typeface="+mn-ea"/>
                <a:cs typeface="+mn-cs"/>
              </a:rPr>
              <a:t>бесхитростныи</a:t>
            </a:r>
            <a:r>
              <a:rPr lang="ru-RU" sz="1200" kern="1200" dirty="0">
                <a:solidFill>
                  <a:schemeClr val="tx1"/>
                </a:solidFill>
                <a:effectLst/>
                <a:latin typeface="+mn-lt"/>
                <a:ea typeface="+mn-ea"/>
                <a:cs typeface="+mn-cs"/>
              </a:rPr>
              <a:t>̆ транспорт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при необходимости реализуя дополнительные функции поверх него, на прикладном уровне.</a:t>
            </a:r>
            <a:r>
              <a:rPr lang="ru-RU" dirty="0"/>
              <a:t> </a:t>
            </a:r>
          </a:p>
          <a:p>
            <a:r>
              <a:rPr lang="ru-RU" sz="1200" i="1" kern="1200" dirty="0">
                <a:solidFill>
                  <a:schemeClr val="tx1"/>
                </a:solidFill>
                <a:effectLst/>
                <a:latin typeface="+mn-lt"/>
                <a:ea typeface="+mn-ea"/>
                <a:cs typeface="+mn-cs"/>
              </a:rPr>
              <a:t>• Отсутствует установление соединения. </a:t>
            </a:r>
            <a:r>
              <a:rPr lang="ru-RU" i="1" dirty="0"/>
              <a:t>За счет чего </a:t>
            </a:r>
            <a:r>
              <a:rPr lang="ru-RU" dirty="0"/>
              <a:t>не</a:t>
            </a:r>
            <a:r>
              <a:rPr lang="ru-RU" sz="1200" kern="1200" dirty="0">
                <a:solidFill>
                  <a:schemeClr val="tx1"/>
                </a:solidFill>
                <a:effectLst/>
                <a:latin typeface="+mn-lt"/>
                <a:ea typeface="+mn-ea"/>
                <a:cs typeface="+mn-cs"/>
              </a:rPr>
              <a:t> вносит дополнительную задержку в процесс передачи. </a:t>
            </a:r>
            <a:endParaRPr lang="ru-RU" dirty="0"/>
          </a:p>
          <a:p>
            <a:r>
              <a:rPr lang="en-US" sz="1200" i="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Не заботится о состоянии соединения. </a:t>
            </a:r>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TCP </a:t>
            </a:r>
            <a:r>
              <a:rPr lang="ru-RU" sz="1200" kern="1200" dirty="0" err="1">
                <a:solidFill>
                  <a:schemeClr val="tx1"/>
                </a:solidFill>
                <a:effectLst/>
                <a:latin typeface="+mn-lt"/>
                <a:ea typeface="+mn-ea"/>
                <a:cs typeface="+mn-cs"/>
              </a:rPr>
              <a:t>поддержива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a:t>
            </a:r>
            <a:r>
              <a:rPr lang="ru-RU" sz="1200" kern="1200" dirty="0">
                <a:solidFill>
                  <a:schemeClr val="tx1"/>
                </a:solidFill>
                <a:effectLst/>
                <a:latin typeface="+mn-lt"/>
                <a:ea typeface="+mn-ea"/>
                <a:cs typeface="+mn-cs"/>
              </a:rPr>
              <a:t> состояние соединения на конечных системах.</a:t>
            </a:r>
            <a:r>
              <a:rPr lang="ru-RU" dirty="0"/>
              <a:t> </a:t>
            </a:r>
            <a:r>
              <a:rPr lang="ru-RU" sz="1200" kern="1200" dirty="0">
                <a:solidFill>
                  <a:schemeClr val="tx1"/>
                </a:solidFill>
                <a:effectLst/>
                <a:latin typeface="+mn-lt"/>
                <a:ea typeface="+mn-ea"/>
                <a:cs typeface="+mn-cs"/>
              </a:rPr>
              <a:t>По </a:t>
            </a:r>
            <a:r>
              <a:rPr lang="ru-RU" sz="1200" kern="1200" dirty="0" err="1">
                <a:solidFill>
                  <a:schemeClr val="tx1"/>
                </a:solidFill>
                <a:effectLst/>
                <a:latin typeface="+mn-lt"/>
                <a:ea typeface="+mn-ea"/>
                <a:cs typeface="+mn-cs"/>
              </a:rPr>
              <a:t>этои</a:t>
            </a:r>
            <a:r>
              <a:rPr lang="ru-RU" sz="1200" kern="1200" dirty="0">
                <a:solidFill>
                  <a:schemeClr val="tx1"/>
                </a:solidFill>
                <a:effectLst/>
                <a:latin typeface="+mn-lt"/>
                <a:ea typeface="+mn-ea"/>
                <a:cs typeface="+mn-cs"/>
              </a:rPr>
              <a:t>̆ причине сервер, </a:t>
            </a:r>
            <a:r>
              <a:rPr lang="ru-RU" sz="1200" kern="1200" dirty="0" err="1">
                <a:solidFill>
                  <a:schemeClr val="tx1"/>
                </a:solidFill>
                <a:effectLst/>
                <a:latin typeface="+mn-lt"/>
                <a:ea typeface="+mn-ea"/>
                <a:cs typeface="+mn-cs"/>
              </a:rPr>
              <a:t>взаимодействующии</a:t>
            </a:r>
            <a:r>
              <a:rPr lang="ru-RU" sz="1200" kern="1200" dirty="0">
                <a:solidFill>
                  <a:schemeClr val="tx1"/>
                </a:solidFill>
                <a:effectLst/>
                <a:latin typeface="+mn-lt"/>
                <a:ea typeface="+mn-ea"/>
                <a:cs typeface="+mn-cs"/>
              </a:rPr>
              <a:t>̆ с конкретным </a:t>
            </a:r>
            <a:r>
              <a:rPr lang="ru-RU" sz="1200" kern="1200" dirty="0" err="1">
                <a:solidFill>
                  <a:schemeClr val="tx1"/>
                </a:solidFill>
                <a:effectLst/>
                <a:latin typeface="+mn-lt"/>
                <a:ea typeface="+mn-ea"/>
                <a:cs typeface="+mn-cs"/>
              </a:rPr>
              <a:t>приложе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нием</a:t>
            </a:r>
            <a:r>
              <a:rPr lang="ru-RU" sz="1200" kern="1200" dirty="0">
                <a:solidFill>
                  <a:schemeClr val="tx1"/>
                </a:solidFill>
                <a:effectLst/>
                <a:latin typeface="+mn-lt"/>
                <a:ea typeface="+mn-ea"/>
                <a:cs typeface="+mn-cs"/>
              </a:rPr>
              <a:t>, при работе по протоколу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обычно способен поддерживать намного больше клиентов, чем при работе приложения по </a:t>
            </a:r>
            <a:r>
              <a:rPr lang="ru-RU" sz="1200" kern="1200" dirty="0" err="1">
                <a:solidFill>
                  <a:schemeClr val="tx1"/>
                </a:solidFill>
                <a:effectLst/>
                <a:latin typeface="+mn-lt"/>
                <a:ea typeface="+mn-ea"/>
                <a:cs typeface="+mn-cs"/>
              </a:rPr>
              <a:t>протоко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лу</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TCP.</a:t>
            </a:r>
            <a:r>
              <a:rPr lang="en-US" dirty="0"/>
              <a:t> </a:t>
            </a:r>
            <a:endParaRPr lang="ru-RU">
              <a:cs typeface="Calibri" panose="020F0502020204030204"/>
            </a:endParaRPr>
          </a:p>
          <a:p>
            <a:r>
              <a:rPr lang="en-US" sz="1200" i="1" kern="1200" dirty="0">
                <a:solidFill>
                  <a:schemeClr val="tx1"/>
                </a:solidFill>
                <a:effectLst/>
                <a:latin typeface="+mn-lt"/>
                <a:ea typeface="+mn-ea"/>
                <a:cs typeface="+mn-cs"/>
              </a:rPr>
              <a:t>• </a:t>
            </a:r>
            <a:r>
              <a:rPr lang="ru-RU" sz="1200" i="1" kern="1200" err="1">
                <a:solidFill>
                  <a:schemeClr val="tx1"/>
                </a:solidFill>
                <a:effectLst/>
                <a:latin typeface="+mn-lt"/>
                <a:ea typeface="+mn-ea"/>
                <a:cs typeface="+mn-cs"/>
              </a:rPr>
              <a:t>Небольшои</a:t>
            </a:r>
            <a:r>
              <a:rPr lang="ru-RU" sz="1200" i="1" kern="1200" dirty="0">
                <a:solidFill>
                  <a:schemeClr val="tx1"/>
                </a:solidFill>
                <a:effectLst/>
                <a:latin typeface="+mn-lt"/>
                <a:ea typeface="+mn-ea"/>
                <a:cs typeface="+mn-cs"/>
              </a:rPr>
              <a:t>̆ заголовок пакета.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сегмент содержит 20 </a:t>
            </a:r>
            <a:r>
              <a:rPr lang="ru-RU" sz="1200" kern="120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r>
              <a:rPr lang="ru-RU" sz="1200" kern="1200" err="1">
                <a:solidFill>
                  <a:schemeClr val="tx1"/>
                </a:solidFill>
                <a:effectLst/>
                <a:latin typeface="+mn-lt"/>
                <a:ea typeface="+mn-ea"/>
                <a:cs typeface="+mn-cs"/>
              </a:rPr>
              <a:t>заго</a:t>
            </a:r>
            <a:r>
              <a:rPr lang="ru-RU" sz="1200" kern="1200" dirty="0">
                <a:solidFill>
                  <a:schemeClr val="tx1"/>
                </a:solidFill>
                <a:effectLst/>
                <a:latin typeface="+mn-lt"/>
                <a:ea typeface="+mn-ea"/>
                <a:cs typeface="+mn-cs"/>
              </a:rPr>
              <a:t>- ловка помимо </a:t>
            </a:r>
            <a:r>
              <a:rPr lang="ru-RU" sz="1200" kern="120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данных сегмента, в то время как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сегмент использует для заголовка лишь 8 дополнительных </a:t>
            </a:r>
            <a:r>
              <a:rPr lang="ru-RU" sz="1200" kern="120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a:t>
            </a:r>
            <a:r>
              <a:rPr lang="ru-RU"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На</a:t>
            </a:r>
            <a:r>
              <a:rPr lang="en-US" dirty="0">
                <a:cs typeface="Calibri"/>
              </a:rPr>
              <a:t> </a:t>
            </a:r>
            <a:r>
              <a:rPr lang="en-US" dirty="0" err="1">
                <a:cs typeface="Calibri"/>
              </a:rPr>
              <a:t>слайде</a:t>
            </a:r>
            <a:r>
              <a:rPr lang="en-US" dirty="0">
                <a:cs typeface="Calibri"/>
              </a:rPr>
              <a:t> </a:t>
            </a:r>
            <a:r>
              <a:rPr lang="en-US" dirty="0" err="1">
                <a:cs typeface="Calibri"/>
              </a:rPr>
              <a:t>перечислены</a:t>
            </a:r>
            <a:r>
              <a:rPr lang="en-US" dirty="0">
                <a:cs typeface="Calibri"/>
              </a:rPr>
              <a:t> </a:t>
            </a:r>
            <a:r>
              <a:rPr lang="en-US" dirty="0" err="1">
                <a:cs typeface="Calibri"/>
              </a:rPr>
              <a:t>протоколы</a:t>
            </a:r>
            <a:r>
              <a:rPr lang="en-US" dirty="0">
                <a:cs typeface="Calibri"/>
              </a:rPr>
              <a:t> </a:t>
            </a:r>
            <a:r>
              <a:rPr lang="en-US" dirty="0" err="1">
                <a:cs typeface="Calibri"/>
              </a:rPr>
              <a:t>прикладного</a:t>
            </a:r>
            <a:r>
              <a:rPr lang="en-US" dirty="0">
                <a:cs typeface="Calibri"/>
              </a:rPr>
              <a:t> </a:t>
            </a:r>
            <a:r>
              <a:rPr lang="en-US" dirty="0" err="1">
                <a:cs typeface="Calibri"/>
              </a:rPr>
              <a:t>уровня</a:t>
            </a:r>
            <a:r>
              <a:rPr lang="en-US" dirty="0">
                <a:cs typeface="Calibri"/>
              </a:rPr>
              <a:t>, </a:t>
            </a:r>
            <a:r>
              <a:rPr lang="en-US" dirty="0" err="1">
                <a:cs typeface="Calibri"/>
              </a:rPr>
              <a:t>использующие</a:t>
            </a:r>
            <a:r>
              <a:rPr lang="en-US" dirty="0">
                <a:cs typeface="Calibri"/>
              </a:rPr>
              <a:t> </a:t>
            </a:r>
            <a:r>
              <a:rPr lang="en-US" dirty="0" err="1">
                <a:cs typeface="Calibri"/>
              </a:rPr>
              <a:t>протокол</a:t>
            </a:r>
            <a:r>
              <a:rPr lang="en-US" dirty="0">
                <a:cs typeface="Calibri"/>
              </a:rPr>
              <a:t> </a:t>
            </a:r>
            <a:r>
              <a:rPr lang="en-US" b="1" dirty="0"/>
              <a:t>UDP. </a:t>
            </a:r>
            <a:endParaRPr lang="en-US" dirty="0">
              <a:cs typeface="Calibri" panose="020F0502020204030204"/>
            </a:endParaRPr>
          </a:p>
          <a:p>
            <a:r>
              <a:rPr lang="ru-RU" dirty="0"/>
              <a:t>Несмотря на широкое применение протокола </a:t>
            </a:r>
            <a:r>
              <a:rPr lang="en-US" dirty="0"/>
              <a:t>UDP </a:t>
            </a:r>
            <a:r>
              <a:rPr lang="ru-RU" dirty="0"/>
              <a:t>для </a:t>
            </a:r>
            <a:r>
              <a:rPr lang="ru-RU" dirty="0" err="1"/>
              <a:t>мультимедийных</a:t>
            </a:r>
            <a:r>
              <a:rPr lang="ru-RU" dirty="0"/>
              <a:t> приложений, вопрос о его рациональности как минимум остается открытым. Протокол </a:t>
            </a:r>
            <a:r>
              <a:rPr lang="en-US" dirty="0"/>
              <a:t>UDP </a:t>
            </a:r>
            <a:r>
              <a:rPr lang="ru-RU" dirty="0"/>
              <a:t>не использует службу управления </a:t>
            </a:r>
            <a:r>
              <a:rPr lang="ru-RU" dirty="0" err="1"/>
              <a:t>перегрузкои</a:t>
            </a:r>
            <a:r>
              <a:rPr lang="ru-RU" dirty="0"/>
              <a:t>̆. Но она необходима для защиты сети от перехода в перегруженное состояние, в котором вы- </a:t>
            </a:r>
            <a:r>
              <a:rPr lang="ru-RU" dirty="0" err="1"/>
              <a:t>полняется</a:t>
            </a:r>
            <a:r>
              <a:rPr lang="ru-RU" dirty="0"/>
              <a:t> лишь малая часть </a:t>
            </a:r>
            <a:r>
              <a:rPr lang="ru-RU" dirty="0" err="1"/>
              <a:t>необходимои</a:t>
            </a:r>
            <a:r>
              <a:rPr lang="ru-RU" dirty="0"/>
              <a:t>̆ работы. Например, если все пользователи Интернета одновременно станут просматривать потоковое видео с высоким качеством изображения, то процент поте- </a:t>
            </a:r>
            <a:r>
              <a:rPr lang="ru-RU" dirty="0" err="1"/>
              <a:t>рянных</a:t>
            </a:r>
            <a:r>
              <a:rPr lang="ru-RU" dirty="0"/>
              <a:t> вследствие перегрузки пакетов окажется таким большим, что в результате никто ничего не увидит. Кроме того, </a:t>
            </a:r>
            <a:r>
              <a:rPr lang="ru-RU" dirty="0" err="1"/>
              <a:t>высокии</a:t>
            </a:r>
            <a:r>
              <a:rPr lang="ru-RU" dirty="0"/>
              <a:t>̆ уровень потерь связан с </a:t>
            </a:r>
            <a:r>
              <a:rPr lang="ru-RU" dirty="0" err="1"/>
              <a:t>нерегулируемои</a:t>
            </a:r>
            <a:r>
              <a:rPr lang="ru-RU" dirty="0"/>
              <a:t>̆ скоростью </a:t>
            </a:r>
            <a:r>
              <a:rPr lang="ru-RU" dirty="0" err="1"/>
              <a:t>отправителеи</a:t>
            </a:r>
            <a:r>
              <a:rPr lang="ru-RU" dirty="0"/>
              <a:t>̆ протокола </a:t>
            </a:r>
            <a:r>
              <a:rPr lang="en-US" dirty="0"/>
              <a:t>UDP, </a:t>
            </a:r>
            <a:r>
              <a:rPr lang="ru-RU" dirty="0"/>
              <a:t>что отличает их от </a:t>
            </a:r>
            <a:r>
              <a:rPr lang="ru-RU" dirty="0" err="1"/>
              <a:t>отправителеи</a:t>
            </a:r>
            <a:r>
              <a:rPr lang="ru-RU" dirty="0"/>
              <a:t>̆ протокола </a:t>
            </a:r>
            <a:r>
              <a:rPr lang="en-US" dirty="0"/>
              <a:t>TCP, </a:t>
            </a:r>
            <a:r>
              <a:rPr lang="ru-RU" dirty="0"/>
              <a:t>которые </a:t>
            </a:r>
            <a:r>
              <a:rPr lang="ru-RU" i="1" dirty="0"/>
              <a:t>уменьшают </a:t>
            </a:r>
            <a:r>
              <a:rPr lang="ru-RU" dirty="0"/>
              <a:t>собственную скорость отправки при перегрузке. Таким образом, отсутствие в </a:t>
            </a:r>
            <a:r>
              <a:rPr lang="en-US" dirty="0"/>
              <a:t>UDP-</a:t>
            </a:r>
            <a:r>
              <a:rPr lang="ru-RU" dirty="0"/>
              <a:t>соединениях управления </a:t>
            </a:r>
            <a:r>
              <a:rPr lang="ru-RU" dirty="0" err="1"/>
              <a:t>перегрузкои</a:t>
            </a:r>
            <a:r>
              <a:rPr lang="ru-RU" dirty="0"/>
              <a:t>̆ может привести к быстрому увеличению количества потерь между </a:t>
            </a:r>
            <a:r>
              <a:rPr lang="en-US" dirty="0"/>
              <a:t>UDP </a:t>
            </a:r>
            <a:r>
              <a:rPr lang="ru-RU" dirty="0"/>
              <a:t>отправителями и получателями, и заторам в </a:t>
            </a:r>
            <a:r>
              <a:rPr lang="en-US" dirty="0"/>
              <a:t>TCP- </a:t>
            </a:r>
            <a:r>
              <a:rPr lang="ru-RU" dirty="0"/>
              <a:t>сеансах — </a:t>
            </a:r>
            <a:r>
              <a:rPr lang="ru-RU" dirty="0" err="1"/>
              <a:t>возможнои</a:t>
            </a:r>
            <a:r>
              <a:rPr lang="ru-RU" dirty="0"/>
              <a:t>̆ </a:t>
            </a:r>
            <a:r>
              <a:rPr lang="ru-RU" dirty="0" err="1"/>
              <a:t>серьезнои</a:t>
            </a:r>
            <a:r>
              <a:rPr lang="ru-RU" dirty="0"/>
              <a:t>̆ проблеме. </a:t>
            </a:r>
            <a:endParaRPr lang="en-US"/>
          </a:p>
          <a:p>
            <a:endParaRPr lang="en-US" b="1" dirty="0">
              <a:cs typeface="Calibri"/>
            </a:endParaRPr>
          </a:p>
          <a:p>
            <a:r>
              <a:rPr lang="ru-RU" dirty="0"/>
              <a:t>Оговоримся, что возможность </a:t>
            </a:r>
            <a:r>
              <a:rPr lang="ru-RU" dirty="0" err="1"/>
              <a:t>надежнои</a:t>
            </a:r>
            <a:r>
              <a:rPr lang="ru-RU" dirty="0"/>
              <a:t>̆ передачи данных для приложений, использую- </a:t>
            </a:r>
            <a:r>
              <a:rPr lang="ru-RU" dirty="0" err="1"/>
              <a:t>щих</a:t>
            </a:r>
            <a:r>
              <a:rPr lang="ru-RU" dirty="0"/>
              <a:t> протокол </a:t>
            </a:r>
            <a:r>
              <a:rPr lang="en-US" dirty="0"/>
              <a:t>UDP, </a:t>
            </a:r>
            <a:r>
              <a:rPr lang="ru-RU" i="1" dirty="0"/>
              <a:t>существует</a:t>
            </a:r>
            <a:r>
              <a:rPr lang="ru-RU" dirty="0"/>
              <a:t>. Для этого механизмы обеспечения на- </a:t>
            </a:r>
            <a:r>
              <a:rPr lang="ru-RU" dirty="0" err="1"/>
              <a:t>дежнои</a:t>
            </a:r>
            <a:r>
              <a:rPr lang="ru-RU" dirty="0"/>
              <a:t>̆ передачи (например, рукопожатия и повторных передач, кото- </a:t>
            </a:r>
            <a:r>
              <a:rPr lang="ru-RU" dirty="0" err="1"/>
              <a:t>рые</a:t>
            </a:r>
            <a:r>
              <a:rPr lang="ru-RU" dirty="0"/>
              <a:t> мы рассмотрим чуть позже) включают в само приложение. Но это нетривиальная задача, которая может потребовать </a:t>
            </a:r>
            <a:r>
              <a:rPr lang="ru-RU" dirty="0" err="1"/>
              <a:t>сложнои</a:t>
            </a:r>
            <a:r>
              <a:rPr lang="ru-RU" dirty="0"/>
              <a:t>̆ </a:t>
            </a:r>
            <a:r>
              <a:rPr lang="ru-RU" dirty="0" err="1"/>
              <a:t>длительнои</a:t>
            </a:r>
            <a:r>
              <a:rPr lang="ru-RU" dirty="0"/>
              <a:t>̆ отладки от разработчика. Тем не менее обеспечение </a:t>
            </a:r>
            <a:r>
              <a:rPr lang="ru-RU" dirty="0" err="1"/>
              <a:t>надежнои</a:t>
            </a:r>
            <a:r>
              <a:rPr lang="ru-RU" dirty="0"/>
              <a:t>̆ доставки внутри приложения позволяет «попытаться усидеть на двух стульях». </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2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cs typeface="Calibri"/>
              </a:rPr>
              <a:t>Рассмотрим действия отправителя и получателя данных с помощью протокола </a:t>
            </a:r>
            <a:r>
              <a:rPr lang="en-US" dirty="0">
                <a:cs typeface="Calibri"/>
              </a:rPr>
              <a:t>UDP</a:t>
            </a:r>
            <a:endParaRPr lang="ru-R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869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Что происходит на стороне отправителя: сначала приложение на прикладном уровне передает сообщение. Далее определяется значение полей заголовка сегмента, создается</a:t>
            </a:r>
            <a:r>
              <a:rPr lang="en-US" dirty="0"/>
              <a:t> UDP</a:t>
            </a:r>
            <a:r>
              <a:rPr lang="ru-RU" dirty="0"/>
              <a:t> сегмент и отправляется на нижестоящие сетевой уровень протоколу </a:t>
            </a:r>
            <a:r>
              <a:rPr lang="en-US" dirty="0"/>
              <a:t>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9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Что </a:t>
            </a:r>
            <a:r>
              <a:rPr lang="ru-RU" dirty="0" err="1"/>
              <a:t>происходет</a:t>
            </a:r>
            <a:r>
              <a:rPr lang="ru-RU" dirty="0"/>
              <a:t> после того, как пакет приходит от отправителя у получателю на уровне транспортного уровня. Протокол </a:t>
            </a:r>
            <a:r>
              <a:rPr lang="en-US" dirty="0"/>
              <a:t>UDP</a:t>
            </a:r>
            <a:r>
              <a:rPr lang="ru-RU" dirty="0"/>
              <a:t> получает сегменты от нижестоящего сетевого уровня. Проверяется значение заголовка контрольной суммы </a:t>
            </a:r>
            <a:r>
              <a:rPr lang="en-US"/>
              <a:t>UDP</a:t>
            </a:r>
            <a:r>
              <a:rPr lang="ru-RU"/>
              <a:t>. </a:t>
            </a:r>
            <a:r>
              <a:rPr lang="ru-RU" dirty="0"/>
              <a:t>Далее </a:t>
            </a:r>
            <a:r>
              <a:rPr lang="ru-RU" dirty="0" err="1"/>
              <a:t>извлечкается</a:t>
            </a:r>
            <a:r>
              <a:rPr lang="ru-RU" dirty="0"/>
              <a:t> сообщение прикладного уровня и </a:t>
            </a:r>
            <a:r>
              <a:rPr lang="ru-RU" dirty="0" err="1"/>
              <a:t>демультепликсируется</a:t>
            </a:r>
            <a:r>
              <a:rPr lang="ru-RU" dirty="0"/>
              <a:t> сообщение в соответствующее приложение через сокет.</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05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a:t>
            </a:r>
            <a:r>
              <a:rPr lang="ru-RU" sz="1200" kern="1200" dirty="0" err="1">
                <a:solidFill>
                  <a:schemeClr val="tx1"/>
                </a:solidFill>
                <a:effectLst/>
                <a:latin typeface="+mn-lt"/>
                <a:ea typeface="+mn-ea"/>
                <a:cs typeface="+mn-cs"/>
              </a:rPr>
              <a:t>расположенныи</a:t>
            </a:r>
            <a:r>
              <a:rPr lang="ru-RU" sz="1200" kern="1200" dirty="0">
                <a:solidFill>
                  <a:schemeClr val="tx1"/>
                </a:solidFill>
                <a:effectLst/>
                <a:latin typeface="+mn-lt"/>
                <a:ea typeface="+mn-ea"/>
                <a:cs typeface="+mn-cs"/>
              </a:rPr>
              <a:t>̆ между прикладным и сетевым уровнями, представляет </a:t>
            </a:r>
            <a:r>
              <a:rPr lang="ru-RU" sz="1200" kern="1200" dirty="0" err="1">
                <a:solidFill>
                  <a:schemeClr val="tx1"/>
                </a:solidFill>
                <a:effectLst/>
                <a:latin typeface="+mn-lt"/>
                <a:ea typeface="+mn-ea"/>
                <a:cs typeface="+mn-cs"/>
              </a:rPr>
              <a:t>собои</a:t>
            </a:r>
            <a:r>
              <a:rPr lang="ru-RU" sz="1200" kern="1200" dirty="0">
                <a:solidFill>
                  <a:schemeClr val="tx1"/>
                </a:solidFill>
                <a:effectLst/>
                <a:latin typeface="+mn-lt"/>
                <a:ea typeface="+mn-ea"/>
                <a:cs typeface="+mn-cs"/>
              </a:rPr>
              <a:t>̆ центральную часть </a:t>
            </a:r>
            <a:r>
              <a:rPr lang="ru-RU" sz="1200" kern="1200" dirty="0" err="1">
                <a:solidFill>
                  <a:schemeClr val="tx1"/>
                </a:solidFill>
                <a:effectLst/>
                <a:latin typeface="+mn-lt"/>
                <a:ea typeface="+mn-ea"/>
                <a:cs typeface="+mn-cs"/>
              </a:rPr>
              <a:t>сетевои</a:t>
            </a:r>
            <a:r>
              <a:rPr lang="ru-RU" sz="1200" kern="1200" dirty="0">
                <a:solidFill>
                  <a:schemeClr val="tx1"/>
                </a:solidFill>
                <a:effectLst/>
                <a:latin typeface="+mn-lt"/>
                <a:ea typeface="+mn-ea"/>
                <a:cs typeface="+mn-cs"/>
              </a:rPr>
              <a:t>̆ архитектуры. Он играет важную роль в предоставлении коммуникационных служб непосредственно для прикладных процессов, запущенных на разных хостах. </a:t>
            </a:r>
            <a:endParaRPr lang="ru-RU" dirty="0"/>
          </a:p>
          <a:p>
            <a:r>
              <a:rPr lang="ru-RU" sz="1200" kern="1200" dirty="0">
                <a:solidFill>
                  <a:schemeClr val="tx1"/>
                </a:solidFill>
                <a:effectLst/>
                <a:latin typeface="+mn-lt"/>
                <a:ea typeface="+mn-ea"/>
                <a:cs typeface="+mn-cs"/>
              </a:rPr>
              <a:t>В </a:t>
            </a:r>
            <a:r>
              <a:rPr lang="ru-RU" sz="1200" kern="1200" dirty="0" err="1">
                <a:solidFill>
                  <a:schemeClr val="tx1"/>
                </a:solidFill>
                <a:effectLst/>
                <a:latin typeface="+mn-lt"/>
                <a:ea typeface="+mn-ea"/>
                <a:cs typeface="+mn-cs"/>
              </a:rPr>
              <a:t>этои</a:t>
            </a:r>
            <a:r>
              <a:rPr lang="ru-RU" sz="1200" kern="1200" dirty="0">
                <a:solidFill>
                  <a:schemeClr val="tx1"/>
                </a:solidFill>
                <a:effectLst/>
                <a:latin typeface="+mn-lt"/>
                <a:ea typeface="+mn-ea"/>
                <a:cs typeface="+mn-cs"/>
              </a:rPr>
              <a:t>̆ лекции начнем обсуждение принципов транспортного уровня как таковых и реализации этих принципов в существующих протоколах; как и прежде, особое внимание будет уделено протоколам Интернета, в частности протоколам транспортного уровня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и </a:t>
            </a:r>
            <a:r>
              <a:rPr lang="en-US" sz="1200" kern="1200" dirty="0">
                <a:solidFill>
                  <a:schemeClr val="tx1"/>
                </a:solidFill>
                <a:effectLst/>
                <a:latin typeface="+mn-lt"/>
                <a:ea typeface="+mn-ea"/>
                <a:cs typeface="+mn-cs"/>
              </a:rPr>
              <a:t>UDP. </a:t>
            </a:r>
            <a:endParaRPr lang="en-US" dirty="0"/>
          </a:p>
        </p:txBody>
      </p:sp>
      <p:sp>
        <p:nvSpPr>
          <p:cNvPr id="4" name="Номер слайда 3"/>
          <p:cNvSpPr>
            <a:spLocks noGrp="1"/>
          </p:cNvSpPr>
          <p:nvPr>
            <p:ph type="sldNum" sz="quarter" idx="5"/>
          </p:nvPr>
        </p:nvSpPr>
        <p:spPr/>
        <p:txBody>
          <a:bodyPr/>
          <a:lstStyle/>
          <a:p>
            <a:fld id="{5DA6A051-20A8-124D-82E7-F5D09A62D54B}" type="slidenum">
              <a:rPr lang="en-KZ" smtClean="0"/>
              <a:t>2</a:t>
            </a:fld>
            <a:endParaRPr lang="en-KZ"/>
          </a:p>
        </p:txBody>
      </p:sp>
    </p:spTree>
    <p:extLst>
      <p:ext uri="{BB962C8B-B14F-4D97-AF65-F5344CB8AC3E}">
        <p14:creationId xmlns:p14="http://schemas.microsoft.com/office/powerpoint/2010/main" val="75548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Данные прикладного уровня размещаются в поле данных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a:t>
            </a:r>
            <a:r>
              <a:rPr lang="ru-RU" dirty="0"/>
              <a:t> </a:t>
            </a:r>
            <a:endParaRPr lang="ru-RU"/>
          </a:p>
          <a:p>
            <a:r>
              <a:rPr lang="ru-RU" sz="1200" kern="1200" dirty="0">
                <a:solidFill>
                  <a:schemeClr val="tx1"/>
                </a:solidFill>
                <a:effectLst/>
                <a:latin typeface="+mn-lt"/>
                <a:ea typeface="+mn-ea"/>
                <a:cs typeface="+mn-cs"/>
              </a:rPr>
              <a:t>Заголовок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 имеет только четыре поля, </a:t>
            </a:r>
            <a:r>
              <a:rPr lang="ru-RU" dirty="0"/>
              <a:t>каждое</a:t>
            </a:r>
            <a:r>
              <a:rPr lang="ru-RU" sz="1200" kern="1200" dirty="0">
                <a:solidFill>
                  <a:schemeClr val="tx1"/>
                </a:solidFill>
                <a:effectLst/>
                <a:latin typeface="+mn-lt"/>
                <a:ea typeface="+mn-ea"/>
                <a:cs typeface="+mn-cs"/>
              </a:rPr>
              <a:t> из которых состоит из двух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r>
              <a:rPr lang="ru-RU" dirty="0"/>
              <a:t>Номера</a:t>
            </a:r>
            <a:r>
              <a:rPr lang="ru-RU" sz="1200" kern="1200" dirty="0">
                <a:solidFill>
                  <a:schemeClr val="tx1"/>
                </a:solidFill>
                <a:effectLst/>
                <a:latin typeface="+mn-lt"/>
                <a:ea typeface="+mn-ea"/>
                <a:cs typeface="+mn-cs"/>
              </a:rPr>
              <a:t> портов позволяют хосту-получателю передавать данные приложения соответствующему процессу, запущенному на </a:t>
            </a:r>
            <a:r>
              <a:rPr lang="ru-RU" sz="1200" kern="1200" dirty="0" err="1">
                <a:solidFill>
                  <a:schemeClr val="tx1"/>
                </a:solidFill>
                <a:effectLst/>
                <a:latin typeface="+mn-lt"/>
                <a:ea typeface="+mn-ea"/>
                <a:cs typeface="+mn-cs"/>
              </a:rPr>
              <a:t>конечнои</a:t>
            </a:r>
            <a:r>
              <a:rPr lang="ru-RU" sz="1200" kern="1200" dirty="0">
                <a:solidFill>
                  <a:schemeClr val="tx1"/>
                </a:solidFill>
                <a:effectLst/>
                <a:latin typeface="+mn-lt"/>
                <a:ea typeface="+mn-ea"/>
                <a:cs typeface="+mn-cs"/>
              </a:rPr>
              <a:t>̆ системе получателе</a:t>
            </a:r>
            <a:r>
              <a:rPr lang="ru-RU" dirty="0"/>
              <a:t>. </a:t>
            </a:r>
            <a:endParaRPr lang="ru-RU" dirty="0">
              <a:cs typeface="Calibri"/>
            </a:endParaRPr>
          </a:p>
          <a:p>
            <a:r>
              <a:rPr lang="ru-RU" sz="1200" kern="1200" dirty="0">
                <a:solidFill>
                  <a:schemeClr val="tx1"/>
                </a:solidFill>
                <a:effectLst/>
                <a:latin typeface="+mn-lt"/>
                <a:ea typeface="+mn-ea"/>
                <a:cs typeface="+mn-cs"/>
              </a:rPr>
              <a:t>В поле длина указана длина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 (заголовок плюс данные) в </a:t>
            </a:r>
            <a:r>
              <a:rPr lang="ru-RU" sz="1200" kern="1200" dirty="0" err="1">
                <a:solidFill>
                  <a:schemeClr val="tx1"/>
                </a:solidFill>
                <a:effectLst/>
                <a:latin typeface="+mn-lt"/>
                <a:ea typeface="+mn-ea"/>
                <a:cs typeface="+mn-cs"/>
              </a:rPr>
              <a:t>байтах</a:t>
            </a:r>
            <a:r>
              <a:rPr lang="ru-RU" sz="1200" kern="1200" dirty="0">
                <a:solidFill>
                  <a:schemeClr val="tx1"/>
                </a:solidFill>
                <a:effectLst/>
                <a:latin typeface="+mn-lt"/>
                <a:ea typeface="+mn-ea"/>
                <a:cs typeface="+mn-cs"/>
              </a:rPr>
              <a:t>. Явное указание значения в поле длины </a:t>
            </a:r>
            <a:r>
              <a:rPr lang="ru-RU" sz="1200" kern="1200" dirty="0" err="1">
                <a:solidFill>
                  <a:schemeClr val="tx1"/>
                </a:solidFill>
                <a:effectLst/>
                <a:latin typeface="+mn-lt"/>
                <a:ea typeface="+mn-ea"/>
                <a:cs typeface="+mn-cs"/>
              </a:rPr>
              <a:t>необ</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ходимо</a:t>
            </a:r>
            <a:r>
              <a:rPr lang="ru-RU" sz="1200" kern="1200" dirty="0">
                <a:solidFill>
                  <a:schemeClr val="tx1"/>
                </a:solidFill>
                <a:effectLst/>
                <a:latin typeface="+mn-lt"/>
                <a:ea typeface="+mn-ea"/>
                <a:cs typeface="+mn-cs"/>
              </a:rPr>
              <a:t>, поскольку размер поля данных может отличаться для каждого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 Поле </a:t>
            </a:r>
            <a:r>
              <a:rPr lang="ru-RU" sz="1200" kern="1200" dirty="0" err="1">
                <a:solidFill>
                  <a:schemeClr val="tx1"/>
                </a:solidFill>
                <a:effectLst/>
                <a:latin typeface="+mn-lt"/>
                <a:ea typeface="+mn-ea"/>
                <a:cs typeface="+mn-cs"/>
              </a:rPr>
              <a:t>контрольнои</a:t>
            </a:r>
            <a:r>
              <a:rPr lang="ru-RU" sz="1200" kern="1200" dirty="0">
                <a:solidFill>
                  <a:schemeClr val="tx1"/>
                </a:solidFill>
                <a:effectLst/>
                <a:latin typeface="+mn-lt"/>
                <a:ea typeface="+mn-ea"/>
                <a:cs typeface="+mn-cs"/>
              </a:rPr>
              <a:t>̆ суммы используется принимающим хостом для проверки на наличие ошибок внутри сегмента.</a:t>
            </a:r>
            <a:r>
              <a:rPr lang="ru-RU" dirty="0"/>
              <a:t> </a:t>
            </a:r>
            <a:endParaRPr lang="ru-RU">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069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Контрольная сумма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предназначена для обнаружения ошибок. Другими словами, контрольная сумма применяется для того, чтобы определить, произошло ли искажение битов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 (например, из-за помех в канале или при хранении на маршрутизаторе) в ходе пере- </a:t>
            </a:r>
            <a:r>
              <a:rPr lang="ru-RU" sz="1200" kern="1200" dirty="0" err="1">
                <a:solidFill>
                  <a:schemeClr val="tx1"/>
                </a:solidFill>
                <a:effectLst/>
                <a:latin typeface="+mn-lt"/>
                <a:ea typeface="+mn-ea"/>
                <a:cs typeface="+mn-cs"/>
              </a:rPr>
              <a:t>мещения</a:t>
            </a:r>
            <a:r>
              <a:rPr lang="ru-RU" sz="1200" kern="1200" dirty="0">
                <a:solidFill>
                  <a:schemeClr val="tx1"/>
                </a:solidFill>
                <a:effectLst/>
                <a:latin typeface="+mn-lt"/>
                <a:ea typeface="+mn-ea"/>
                <a:cs typeface="+mn-cs"/>
              </a:rPr>
              <a:t> от отправителя к получателю. На стороне отправителя про- </a:t>
            </a:r>
            <a:r>
              <a:rPr lang="ru-RU" sz="1200" kern="1200" dirty="0" err="1">
                <a:solidFill>
                  <a:schemeClr val="tx1"/>
                </a:solidFill>
                <a:effectLst/>
                <a:latin typeface="+mn-lt"/>
                <a:ea typeface="+mn-ea"/>
                <a:cs typeface="+mn-cs"/>
              </a:rPr>
              <a:t>токол</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формирует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компонент </a:t>
            </a:r>
            <a:r>
              <a:rPr lang="ru-RU" sz="1200" kern="1200" dirty="0" err="1">
                <a:solidFill>
                  <a:schemeClr val="tx1"/>
                </a:solidFill>
                <a:effectLst/>
                <a:latin typeface="+mn-lt"/>
                <a:ea typeface="+mn-ea"/>
                <a:cs typeface="+mn-cs"/>
              </a:rPr>
              <a:t>контрольнои</a:t>
            </a:r>
            <a:r>
              <a:rPr lang="ru-RU" sz="1200" kern="1200" dirty="0">
                <a:solidFill>
                  <a:schemeClr val="tx1"/>
                </a:solidFill>
                <a:effectLst/>
                <a:latin typeface="+mn-lt"/>
                <a:ea typeface="+mn-ea"/>
                <a:cs typeface="+mn-cs"/>
              </a:rPr>
              <a:t>̆ суммы как до- </a:t>
            </a:r>
            <a:r>
              <a:rPr lang="ru-RU" sz="1200" kern="1200" dirty="0" err="1">
                <a:solidFill>
                  <a:schemeClr val="tx1"/>
                </a:solidFill>
                <a:effectLst/>
                <a:latin typeface="+mn-lt"/>
                <a:ea typeface="+mn-ea"/>
                <a:cs typeface="+mn-cs"/>
              </a:rPr>
              <a:t>полнение</a:t>
            </a:r>
            <a:r>
              <a:rPr lang="ru-RU" sz="1200" kern="1200" dirty="0">
                <a:solidFill>
                  <a:schemeClr val="tx1"/>
                </a:solidFill>
                <a:effectLst/>
                <a:latin typeface="+mn-lt"/>
                <a:ea typeface="+mn-ea"/>
                <a:cs typeface="+mn-cs"/>
              </a:rPr>
              <a:t> до единицы суммы всех 16-битных слов сегмента и игнорируя все переполнения. Результат размещается в поле </a:t>
            </a:r>
            <a:r>
              <a:rPr lang="ru-RU" sz="1200" kern="1200" dirty="0" err="1">
                <a:solidFill>
                  <a:schemeClr val="tx1"/>
                </a:solidFill>
                <a:effectLst/>
                <a:latin typeface="+mn-lt"/>
                <a:ea typeface="+mn-ea"/>
                <a:cs typeface="+mn-cs"/>
              </a:rPr>
              <a:t>контрольнои</a:t>
            </a:r>
            <a:r>
              <a:rPr lang="ru-RU" sz="1200" kern="1200" dirty="0">
                <a:solidFill>
                  <a:schemeClr val="tx1"/>
                </a:solidFill>
                <a:effectLst/>
                <a:latin typeface="+mn-lt"/>
                <a:ea typeface="+mn-ea"/>
                <a:cs typeface="+mn-cs"/>
              </a:rPr>
              <a:t>̆ суммы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 </a:t>
            </a:r>
            <a:endParaRPr lang="ru-RU"/>
          </a:p>
          <a:p>
            <a:endParaRPr lang="ru-R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8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Возможно, вызывает удивление, почему протокол </a:t>
            </a:r>
            <a:r>
              <a:rPr lang="en-US" dirty="0"/>
              <a:t>UDP </a:t>
            </a:r>
            <a:r>
              <a:rPr lang="ru-RU" dirty="0"/>
              <a:t>в первую очередь проверяет контрольную сумму, если большинство протоколов канального уровня (включая </a:t>
            </a:r>
            <a:r>
              <a:rPr lang="ru-RU" dirty="0" err="1"/>
              <a:t>популярныи</a:t>
            </a:r>
            <a:r>
              <a:rPr lang="ru-RU" dirty="0"/>
              <a:t>̆ протокол </a:t>
            </a:r>
            <a:r>
              <a:rPr lang="en-US" dirty="0"/>
              <a:t>Ethernet) </a:t>
            </a:r>
            <a:r>
              <a:rPr lang="ru-RU" dirty="0"/>
              <a:t>также предоставляют проверку ошибок. Все довольно просто: невозможно гарантировать, что проверка обеспечена на всем пути между источником и получателем; то есть один из каналов, по которым передаются данные, может использовать протокол канального уровня без контроля ошибок. Кроме того, даже если сегмент успешно передан по каналу, не исключено появление ошибок при хранении сегмента в памяти маршрутизатора. </a:t>
            </a:r>
            <a:r>
              <a:rPr lang="ru-RU" dirty="0" err="1"/>
              <a:t>Учиты</a:t>
            </a:r>
            <a:r>
              <a:rPr lang="ru-RU" dirty="0"/>
              <a:t>- </a:t>
            </a:r>
            <a:r>
              <a:rPr lang="ru-RU" dirty="0" err="1"/>
              <a:t>вая</a:t>
            </a:r>
            <a:r>
              <a:rPr lang="ru-RU" dirty="0"/>
              <a:t> это, ни надежность канальных соединений, ни обнаружение ошибок в памяти не являются гарантированными, поэтому протокол </a:t>
            </a:r>
            <a:r>
              <a:rPr lang="en-US" dirty="0"/>
              <a:t>UDP </a:t>
            </a:r>
            <a:r>
              <a:rPr lang="ru-RU" dirty="0"/>
              <a:t>должен предоставлять средства обнаружения ошибок на транспортном уровне </a:t>
            </a:r>
            <a:r>
              <a:rPr lang="ru-RU" i="1" dirty="0"/>
              <a:t>конечных систем</a:t>
            </a:r>
            <a:r>
              <a:rPr lang="ru-RU" dirty="0"/>
              <a:t>, если служба передачи данных между конечными </a:t>
            </a:r>
            <a:r>
              <a:rPr lang="ru-RU" dirty="0" err="1"/>
              <a:t>систе</a:t>
            </a:r>
            <a:r>
              <a:rPr lang="ru-RU" dirty="0"/>
              <a:t>- </a:t>
            </a:r>
            <a:r>
              <a:rPr lang="ru-RU" dirty="0" err="1"/>
              <a:t>мами</a:t>
            </a:r>
            <a:r>
              <a:rPr lang="ru-RU" dirty="0"/>
              <a:t> не предоставляет таких средств. </a:t>
            </a:r>
            <a:endParaRPr lang="en-US" dirty="0"/>
          </a:p>
          <a:p>
            <a:r>
              <a:rPr lang="ru-RU" dirty="0"/>
              <a:t>Хотя протокол </a:t>
            </a:r>
            <a:r>
              <a:rPr lang="en-US" dirty="0"/>
              <a:t>UDP </a:t>
            </a:r>
            <a:r>
              <a:rPr lang="ru-RU" dirty="0"/>
              <a:t>выполняет проверку ошибок, он ничего не делает для их исправления. Некоторые реализации протокола </a:t>
            </a:r>
            <a:r>
              <a:rPr lang="en-US" dirty="0"/>
              <a:t>UDP </a:t>
            </a:r>
            <a:r>
              <a:rPr lang="ru-RU" dirty="0"/>
              <a:t>просто отклоняют </a:t>
            </a:r>
            <a:r>
              <a:rPr lang="ru-RU" dirty="0" err="1"/>
              <a:t>поврежденныи</a:t>
            </a:r>
            <a:r>
              <a:rPr lang="ru-RU" dirty="0"/>
              <a:t>̆ сегмент, другие реализации передают его приложению с предупреждением. </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43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ru-RU" dirty="0"/>
              <a:t>В данной лекции мы рассмотрели службы транспортного уровня, установили разницу между сервисами транспортного и сетевого уровней.</a:t>
            </a:r>
            <a:endParaRPr lang="en-US" dirty="0"/>
          </a:p>
          <a:p>
            <a:pPr>
              <a:lnSpc>
                <a:spcPct val="90000"/>
              </a:lnSpc>
              <a:spcBef>
                <a:spcPts val="1000"/>
              </a:spcBef>
            </a:pPr>
            <a:r>
              <a:rPr lang="ru-RU" dirty="0"/>
              <a:t>Познакомились с важным </a:t>
            </a:r>
            <a:r>
              <a:rPr lang="ru-RU" dirty="0" err="1"/>
              <a:t>понятем</a:t>
            </a:r>
            <a:r>
              <a:rPr lang="ru-RU" dirty="0"/>
              <a:t> в компьютерных сетях - Мультиплексирование и демультиплексирование.</a:t>
            </a:r>
            <a:endParaRPr lang="en-US" dirty="0">
              <a:cs typeface="Calibri"/>
            </a:endParaRPr>
          </a:p>
          <a:p>
            <a:pPr>
              <a:lnSpc>
                <a:spcPct val="90000"/>
              </a:lnSpc>
              <a:spcBef>
                <a:spcPts val="1000"/>
              </a:spcBef>
            </a:pPr>
            <a:r>
              <a:rPr lang="ru-RU" dirty="0"/>
              <a:t>А также поговорили о первом протоколе транспортного уровня - протоколе</a:t>
            </a:r>
            <a:r>
              <a:rPr lang="en-US" dirty="0"/>
              <a:t> UDP.</a:t>
            </a:r>
            <a:endParaRPr lang="ru-RU" dirty="0">
              <a:cs typeface="Calibri" panose="020F0502020204030204"/>
            </a:endParaRPr>
          </a:p>
          <a:p>
            <a:r>
              <a:rPr lang="ru-RU" dirty="0"/>
              <a:t>На следующей лекции мы поговорим о том, как реализована надежная передача данных приложениям в протоколе </a:t>
            </a:r>
            <a:r>
              <a:rPr lang="en-US" dirty="0"/>
              <a:t>TCP, </a:t>
            </a:r>
            <a:r>
              <a:rPr lang="ru-RU" dirty="0"/>
              <a:t>а также и другие дополнительные функции, которых не предоставляет протокол </a:t>
            </a:r>
            <a:r>
              <a:rPr lang="en-US" dirty="0"/>
              <a:t>UDP. </a:t>
            </a:r>
            <a:endParaRPr lang="ru-RU">
              <a:cs typeface="Calibri" panose="020F0502020204030204"/>
            </a:endParaRPr>
          </a:p>
        </p:txBody>
      </p:sp>
      <p:sp>
        <p:nvSpPr>
          <p:cNvPr id="4" name="Slide Number Placeholder 3"/>
          <p:cNvSpPr>
            <a:spLocks noGrp="1"/>
          </p:cNvSpPr>
          <p:nvPr>
            <p:ph type="sldNum" sz="quarter" idx="5"/>
          </p:nvPr>
        </p:nvSpPr>
        <p:spPr/>
        <p:txBody>
          <a:bodyPr/>
          <a:lstStyle/>
          <a:p>
            <a:fld id="{5DA6A051-20A8-124D-82E7-F5D09A62D54B}" type="slidenum">
              <a:rPr lang="en-KZ" smtClean="0"/>
              <a:t>23</a:t>
            </a:fld>
            <a:endParaRPr lang="en-KZ"/>
          </a:p>
        </p:txBody>
      </p:sp>
    </p:spTree>
    <p:extLst>
      <p:ext uri="{BB962C8B-B14F-4D97-AF65-F5344CB8AC3E}">
        <p14:creationId xmlns:p14="http://schemas.microsoft.com/office/powerpoint/2010/main" val="196064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Для начала мы обсудим </a:t>
            </a:r>
            <a:r>
              <a:rPr lang="ru-RU" sz="1200" kern="1200" dirty="0" err="1">
                <a:solidFill>
                  <a:schemeClr val="tx1"/>
                </a:solidFill>
                <a:effectLst/>
                <a:latin typeface="+mn-lt"/>
                <a:ea typeface="+mn-ea"/>
                <a:cs typeface="+mn-cs"/>
              </a:rPr>
              <a:t>взаимодействие</a:t>
            </a:r>
            <a:r>
              <a:rPr lang="ru-RU" sz="1200" kern="1200" dirty="0">
                <a:solidFill>
                  <a:schemeClr val="tx1"/>
                </a:solidFill>
                <a:effectLst/>
                <a:latin typeface="+mn-lt"/>
                <a:ea typeface="+mn-ea"/>
                <a:cs typeface="+mn-cs"/>
              </a:rPr>
              <a:t> транспортного и сетевого </a:t>
            </a:r>
            <a:r>
              <a:rPr lang="ru-RU" sz="1200" kern="1200" dirty="0" err="1">
                <a:solidFill>
                  <a:schemeClr val="tx1"/>
                </a:solidFill>
                <a:effectLst/>
                <a:latin typeface="+mn-lt"/>
                <a:ea typeface="+mn-ea"/>
                <a:cs typeface="+mn-cs"/>
              </a:rPr>
              <a:t>уровнеи</a:t>
            </a:r>
            <a:r>
              <a:rPr lang="ru-RU" sz="1200" kern="1200" dirty="0">
                <a:solidFill>
                  <a:schemeClr val="tx1"/>
                </a:solidFill>
                <a:effectLst/>
                <a:latin typeface="+mn-lt"/>
                <a:ea typeface="+mn-ea"/>
                <a:cs typeface="+mn-cs"/>
              </a:rPr>
              <a:t>̆, что послужит </a:t>
            </a:r>
            <a:r>
              <a:rPr lang="ru-RU" sz="1200" kern="1200" dirty="0" err="1">
                <a:solidFill>
                  <a:schemeClr val="tx1"/>
                </a:solidFill>
                <a:effectLst/>
                <a:latin typeface="+mn-lt"/>
                <a:ea typeface="+mn-ea"/>
                <a:cs typeface="+mn-cs"/>
              </a:rPr>
              <a:t>основои</a:t>
            </a:r>
            <a:r>
              <a:rPr lang="ru-RU" sz="1200" kern="1200" dirty="0">
                <a:solidFill>
                  <a:schemeClr val="tx1"/>
                </a:solidFill>
                <a:effectLst/>
                <a:latin typeface="+mn-lt"/>
                <a:ea typeface="+mn-ea"/>
                <a:cs typeface="+mn-cs"/>
              </a:rPr>
              <a:t>̆ для изучения </a:t>
            </a:r>
            <a:r>
              <a:rPr lang="ru-RU" sz="1200" kern="1200" dirty="0" err="1">
                <a:solidFill>
                  <a:schemeClr val="tx1"/>
                </a:solidFill>
                <a:effectLst/>
                <a:latin typeface="+mn-lt"/>
                <a:ea typeface="+mn-ea"/>
                <a:cs typeface="+mn-cs"/>
              </a:rPr>
              <a:t>первои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важнои</a:t>
            </a:r>
            <a:r>
              <a:rPr lang="ru-RU" sz="1200" kern="1200" dirty="0">
                <a:solidFill>
                  <a:schemeClr val="tx1"/>
                </a:solidFill>
                <a:effectLst/>
                <a:latin typeface="+mn-lt"/>
                <a:ea typeface="+mn-ea"/>
                <a:cs typeface="+mn-cs"/>
              </a:rPr>
              <a:t>̆ функции транспортного уровня: он связывает службы доставки сетевого уровня, работающие между двумя конечными системами — с </a:t>
            </a:r>
            <a:r>
              <a:rPr lang="ru-RU" sz="1200" kern="1200" dirty="0" err="1">
                <a:solidFill>
                  <a:schemeClr val="tx1"/>
                </a:solidFill>
                <a:effectLst/>
                <a:latin typeface="+mn-lt"/>
                <a:ea typeface="+mn-ea"/>
                <a:cs typeface="+mn-cs"/>
              </a:rPr>
              <a:t>однои</a:t>
            </a:r>
            <a:r>
              <a:rPr lang="ru-RU" sz="1200" kern="1200" dirty="0">
                <a:solidFill>
                  <a:schemeClr val="tx1"/>
                </a:solidFill>
                <a:effectLst/>
                <a:latin typeface="+mn-lt"/>
                <a:ea typeface="+mn-ea"/>
                <a:cs typeface="+mn-cs"/>
              </a:rPr>
              <a:t>̆ стороны, и службы доставки, </a:t>
            </a:r>
            <a:r>
              <a:rPr lang="ru-RU" sz="1200" kern="1200" dirty="0" err="1">
                <a:solidFill>
                  <a:schemeClr val="tx1"/>
                </a:solidFill>
                <a:effectLst/>
                <a:latin typeface="+mn-lt"/>
                <a:ea typeface="+mn-ea"/>
                <a:cs typeface="+mn-cs"/>
              </a:rPr>
              <a:t>действующими</a:t>
            </a:r>
            <a:r>
              <a:rPr lang="ru-RU" sz="1200" kern="1200" dirty="0">
                <a:solidFill>
                  <a:schemeClr val="tx1"/>
                </a:solidFill>
                <a:effectLst/>
                <a:latin typeface="+mn-lt"/>
                <a:ea typeface="+mn-ea"/>
                <a:cs typeface="+mn-cs"/>
              </a:rPr>
              <a:t> между двумя процессами прикладного уровня, запущенными на конечных системах — с </a:t>
            </a:r>
            <a:r>
              <a:rPr lang="ru-RU" sz="1200" kern="1200" dirty="0" err="1">
                <a:solidFill>
                  <a:schemeClr val="tx1"/>
                </a:solidFill>
                <a:effectLst/>
                <a:latin typeface="+mn-lt"/>
                <a:ea typeface="+mn-ea"/>
                <a:cs typeface="+mn-cs"/>
              </a:rPr>
              <a:t>другои</a:t>
            </a:r>
            <a:r>
              <a:rPr lang="ru-RU" sz="1200" kern="1200" dirty="0">
                <a:solidFill>
                  <a:schemeClr val="tx1"/>
                </a:solidFill>
                <a:effectLst/>
                <a:latin typeface="+mn-lt"/>
                <a:ea typeface="+mn-ea"/>
                <a:cs typeface="+mn-cs"/>
              </a:rPr>
              <a:t>̆. Мы продемонстрируем этот функционал при изучении </a:t>
            </a:r>
            <a:r>
              <a:rPr lang="en-US" sz="1200" kern="1200" dirty="0">
                <a:solidFill>
                  <a:schemeClr val="tx1"/>
                </a:solidFill>
                <a:effectLst/>
                <a:latin typeface="+mn-lt"/>
                <a:ea typeface="+mn-ea"/>
                <a:cs typeface="+mn-cs"/>
              </a:rPr>
              <a:t>UDP — </a:t>
            </a:r>
            <a:r>
              <a:rPr lang="ru-RU" sz="1200" kern="1200" dirty="0">
                <a:solidFill>
                  <a:schemeClr val="tx1"/>
                </a:solidFill>
                <a:effectLst/>
                <a:latin typeface="+mn-lt"/>
                <a:ea typeface="+mn-ea"/>
                <a:cs typeface="+mn-cs"/>
              </a:rPr>
              <a:t>транспортного протокола Интернета, работающего без установления логического соединения. </a:t>
            </a:r>
            <a:endParaRPr lang="ru-RU" dirty="0"/>
          </a:p>
          <a:p>
            <a:r>
              <a:rPr lang="ru-RU" sz="1200" kern="1200" dirty="0">
                <a:solidFill>
                  <a:schemeClr val="tx1"/>
                </a:solidFill>
                <a:effectLst/>
                <a:latin typeface="+mn-lt"/>
                <a:ea typeface="+mn-ea"/>
                <a:cs typeface="+mn-cs"/>
              </a:rPr>
              <a:t>Далее мы вернемся к теории и рассмотрим одну из наиболее важных проблем компьютерных </a:t>
            </a:r>
            <a:r>
              <a:rPr lang="ru-RU" sz="1200" kern="1200" dirty="0" err="1">
                <a:solidFill>
                  <a:schemeClr val="tx1"/>
                </a:solidFill>
                <a:effectLst/>
                <a:latin typeface="+mn-lt"/>
                <a:ea typeface="+mn-ea"/>
                <a:cs typeface="+mn-cs"/>
              </a:rPr>
              <a:t>сетеи</a:t>
            </a:r>
            <a:r>
              <a:rPr lang="ru-RU" sz="1200" kern="1200" dirty="0">
                <a:solidFill>
                  <a:schemeClr val="tx1"/>
                </a:solidFill>
                <a:effectLst/>
                <a:latin typeface="+mn-lt"/>
                <a:ea typeface="+mn-ea"/>
                <a:cs typeface="+mn-cs"/>
              </a:rPr>
              <a:t>̆: каким образом два объекта могут надежно </a:t>
            </a:r>
            <a:r>
              <a:rPr lang="ru-RU" sz="1200" kern="1200" dirty="0" err="1">
                <a:solidFill>
                  <a:schemeClr val="tx1"/>
                </a:solidFill>
                <a:effectLst/>
                <a:latin typeface="+mn-lt"/>
                <a:ea typeface="+mn-ea"/>
                <a:cs typeface="+mn-cs"/>
              </a:rPr>
              <a:t>взаимодействовать</a:t>
            </a:r>
            <a:r>
              <a:rPr lang="ru-RU" sz="1200" kern="1200" dirty="0">
                <a:solidFill>
                  <a:schemeClr val="tx1"/>
                </a:solidFill>
                <a:effectLst/>
                <a:latin typeface="+mn-lt"/>
                <a:ea typeface="+mn-ea"/>
                <a:cs typeface="+mn-cs"/>
              </a:rPr>
              <a:t> в среде, </a:t>
            </a:r>
            <a:r>
              <a:rPr lang="ru-RU" sz="1200" kern="1200" dirty="0" err="1">
                <a:solidFill>
                  <a:schemeClr val="tx1"/>
                </a:solidFill>
                <a:effectLst/>
                <a:latin typeface="+mn-lt"/>
                <a:ea typeface="+mn-ea"/>
                <a:cs typeface="+mn-cs"/>
              </a:rPr>
              <a:t>допускающеи</a:t>
            </a:r>
            <a:r>
              <a:rPr lang="ru-RU" sz="1200" kern="1200" dirty="0">
                <a:solidFill>
                  <a:schemeClr val="tx1"/>
                </a:solidFill>
                <a:effectLst/>
                <a:latin typeface="+mn-lt"/>
                <a:ea typeface="+mn-ea"/>
                <a:cs typeface="+mn-cs"/>
              </a:rPr>
              <a:t>̆ потерю и повреждение данных. Мы опишем несколько постепенно усложняющихся ситуаций, отражающих данную проблему, и познакомимся с технологиями, направленными на ее решение. Затем мы покажем, как эти принципы реализованы в Интернет- протоколе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работающем с установлением логического соединения. </a:t>
            </a:r>
            <a:endParaRPr lang="ru-RU" dirty="0"/>
          </a:p>
          <a:p>
            <a:r>
              <a:rPr lang="ru-RU" sz="1200" kern="1200" dirty="0">
                <a:solidFill>
                  <a:schemeClr val="tx1"/>
                </a:solidFill>
                <a:effectLst/>
                <a:latin typeface="+mn-lt"/>
                <a:ea typeface="+mn-ea"/>
                <a:cs typeface="+mn-cs"/>
              </a:rPr>
              <a:t>Затем мы рассмотрим вторую фундаментальную задачу </a:t>
            </a:r>
            <a:r>
              <a:rPr lang="ru-RU" sz="1200" kern="1200" dirty="0" err="1">
                <a:solidFill>
                  <a:schemeClr val="tx1"/>
                </a:solidFill>
                <a:effectLst/>
                <a:latin typeface="+mn-lt"/>
                <a:ea typeface="+mn-ea"/>
                <a:cs typeface="+mn-cs"/>
              </a:rPr>
              <a:t>сетеи</a:t>
            </a:r>
            <a:r>
              <a:rPr lang="ru-RU" sz="1200" kern="1200" dirty="0">
                <a:solidFill>
                  <a:schemeClr val="tx1"/>
                </a:solidFill>
                <a:effectLst/>
                <a:latin typeface="+mn-lt"/>
                <a:ea typeface="+mn-ea"/>
                <a:cs typeface="+mn-cs"/>
              </a:rPr>
              <a:t>̆ — управление скоростью передачи объектов транспортного уровня во избежание перегрузок сети или в целях их восстановления после сбоев, возникающих из-за перегрузок. Мы обсудим причины и последствия перегрузок, а также приемы, которые обычно </a:t>
            </a:r>
            <a:r>
              <a:rPr lang="ru-RU" sz="1200" kern="1200" dirty="0" err="1">
                <a:solidFill>
                  <a:schemeClr val="tx1"/>
                </a:solidFill>
                <a:effectLst/>
                <a:latin typeface="+mn-lt"/>
                <a:ea typeface="+mn-ea"/>
                <a:cs typeface="+mn-cs"/>
              </a:rPr>
              <a:t>задействуются</a:t>
            </a:r>
            <a:r>
              <a:rPr lang="ru-RU" sz="1200" kern="1200" dirty="0">
                <a:solidFill>
                  <a:schemeClr val="tx1"/>
                </a:solidFill>
                <a:effectLst/>
                <a:latin typeface="+mn-lt"/>
                <a:ea typeface="+mn-ea"/>
                <a:cs typeface="+mn-cs"/>
              </a:rPr>
              <a:t> чтобы справиться с ними. Полностью разобравшись с вопросами управления перегрузками мы изучим, как это делается в протоколе </a:t>
            </a:r>
            <a:r>
              <a:rPr lang="en-US" sz="1200" kern="1200" dirty="0">
                <a:solidFill>
                  <a:schemeClr val="tx1"/>
                </a:solidFill>
                <a:effectLst/>
                <a:latin typeface="+mn-lt"/>
                <a:ea typeface="+mn-ea"/>
                <a:cs typeface="+mn-cs"/>
              </a:rPr>
              <a:t>TCP. </a:t>
            </a:r>
            <a:endParaRPr lang="en-US" dirty="0"/>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261623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ru-RU" sz="1200" kern="1200" dirty="0">
                <a:solidFill>
                  <a:schemeClr val="tx1"/>
                </a:solidFill>
                <a:effectLst/>
                <a:latin typeface="+mn-lt"/>
                <a:ea typeface="+mn-ea"/>
                <a:cs typeface="+mn-cs"/>
              </a:rPr>
              <a:t>Протокол транспортного уровня обеспечивает </a:t>
            </a:r>
            <a:r>
              <a:rPr lang="ru-RU" sz="1200" b="1" kern="1200" dirty="0">
                <a:solidFill>
                  <a:schemeClr val="tx1"/>
                </a:solidFill>
                <a:effectLst/>
                <a:latin typeface="+mn-lt"/>
                <a:ea typeface="+mn-ea"/>
                <a:cs typeface="+mn-cs"/>
              </a:rPr>
              <a:t>логическое </a:t>
            </a:r>
            <a:r>
              <a:rPr lang="ru-RU" b="1" dirty="0"/>
              <a:t>соединение </a:t>
            </a:r>
            <a:r>
              <a:rPr lang="ru-RU" sz="1200" kern="1200" dirty="0">
                <a:solidFill>
                  <a:schemeClr val="tx1"/>
                </a:solidFill>
                <a:effectLst/>
                <a:latin typeface="+mn-lt"/>
                <a:ea typeface="+mn-ea"/>
                <a:cs typeface="+mn-cs"/>
              </a:rPr>
              <a:t>между прикладными процессами, выполняющимися на разных хостах. </a:t>
            </a:r>
            <a:r>
              <a:rPr lang="ru-RU" sz="1200" i="1" kern="1200" dirty="0">
                <a:solidFill>
                  <a:schemeClr val="tx1"/>
                </a:solidFill>
                <a:effectLst/>
                <a:latin typeface="+mn-lt"/>
                <a:ea typeface="+mn-ea"/>
                <a:cs typeface="+mn-cs"/>
              </a:rPr>
              <a:t>Логическое соединение </a:t>
            </a:r>
            <a:r>
              <a:rPr lang="ru-RU" sz="1200" kern="1200" dirty="0">
                <a:solidFill>
                  <a:schemeClr val="tx1"/>
                </a:solidFill>
                <a:effectLst/>
                <a:latin typeface="+mn-lt"/>
                <a:ea typeface="+mn-ea"/>
                <a:cs typeface="+mn-cs"/>
              </a:rPr>
              <a:t>с точки зрения приложений выглядит как канал, непосредственно </a:t>
            </a:r>
            <a:r>
              <a:rPr lang="ru-RU" sz="1200" kern="1200" dirty="0" err="1">
                <a:solidFill>
                  <a:schemeClr val="tx1"/>
                </a:solidFill>
                <a:effectLst/>
                <a:latin typeface="+mn-lt"/>
                <a:ea typeface="+mn-ea"/>
                <a:cs typeface="+mn-cs"/>
              </a:rPr>
              <a:t>соединяющии</a:t>
            </a:r>
            <a:r>
              <a:rPr lang="ru-RU" sz="1200" kern="1200" dirty="0">
                <a:solidFill>
                  <a:schemeClr val="tx1"/>
                </a:solidFill>
                <a:effectLst/>
                <a:latin typeface="+mn-lt"/>
                <a:ea typeface="+mn-ea"/>
                <a:cs typeface="+mn-cs"/>
              </a:rPr>
              <a:t>̆ процессы, даже если хосты находятся в разных уголках планеты и реальная связь между ними осуществляется с помощью </a:t>
            </a:r>
            <a:r>
              <a:rPr lang="ru-RU" sz="1200" kern="1200" dirty="0" err="1">
                <a:solidFill>
                  <a:schemeClr val="tx1"/>
                </a:solidFill>
                <a:effectLst/>
                <a:latin typeface="+mn-lt"/>
                <a:ea typeface="+mn-ea"/>
                <a:cs typeface="+mn-cs"/>
              </a:rPr>
              <a:t>длиннои</a:t>
            </a:r>
            <a:r>
              <a:rPr lang="ru-RU" sz="1200" kern="1200" dirty="0">
                <a:solidFill>
                  <a:schemeClr val="tx1"/>
                </a:solidFill>
                <a:effectLst/>
                <a:latin typeface="+mn-lt"/>
                <a:ea typeface="+mn-ea"/>
                <a:cs typeface="+mn-cs"/>
              </a:rPr>
              <a:t>̆ цепи маршрутизаторов и </a:t>
            </a:r>
            <a:r>
              <a:rPr lang="ru-RU" dirty="0"/>
              <a:t>разнообразных</a:t>
            </a:r>
            <a:r>
              <a:rPr lang="ru-RU" sz="1200" kern="1200" dirty="0">
                <a:solidFill>
                  <a:schemeClr val="tx1"/>
                </a:solidFill>
                <a:effectLst/>
                <a:latin typeface="+mn-lt"/>
                <a:ea typeface="+mn-ea"/>
                <a:cs typeface="+mn-cs"/>
              </a:rPr>
              <a:t> линий связи. Процессы прикладного уровня </a:t>
            </a:r>
            <a:r>
              <a:rPr lang="ru-RU" sz="1200" kern="1200" dirty="0" err="1">
                <a:solidFill>
                  <a:schemeClr val="tx1"/>
                </a:solidFill>
                <a:effectLst/>
                <a:latin typeface="+mn-lt"/>
                <a:ea typeface="+mn-ea"/>
                <a:cs typeface="+mn-cs"/>
              </a:rPr>
              <a:t>задействуют</a:t>
            </a:r>
            <a:r>
              <a:rPr lang="ru-RU" sz="1200" kern="1200" dirty="0">
                <a:solidFill>
                  <a:schemeClr val="tx1"/>
                </a:solidFill>
                <a:effectLst/>
                <a:latin typeface="+mn-lt"/>
                <a:ea typeface="+mn-ea"/>
                <a:cs typeface="+mn-cs"/>
              </a:rPr>
              <a:t> </a:t>
            </a:r>
            <a:r>
              <a:rPr lang="ru-RU" dirty="0"/>
              <a:t>логическое</a:t>
            </a:r>
            <a:r>
              <a:rPr lang="ru-RU" sz="1200" kern="1200" dirty="0">
                <a:solidFill>
                  <a:schemeClr val="tx1"/>
                </a:solidFill>
                <a:effectLst/>
                <a:latin typeface="+mn-lt"/>
                <a:ea typeface="+mn-ea"/>
                <a:cs typeface="+mn-cs"/>
              </a:rPr>
              <a:t> соединение, предоставляемое транспортным уровнем, для обмена </a:t>
            </a:r>
            <a:r>
              <a:rPr lang="ru-RU" sz="1200" kern="1200" dirty="0" err="1">
                <a:solidFill>
                  <a:schemeClr val="tx1"/>
                </a:solidFill>
                <a:effectLst/>
                <a:latin typeface="+mn-lt"/>
                <a:ea typeface="+mn-ea"/>
                <a:cs typeface="+mn-cs"/>
              </a:rPr>
              <a:t>информациеи</a:t>
            </a:r>
            <a:r>
              <a:rPr lang="ru-RU" sz="1200" kern="1200" dirty="0">
                <a:solidFill>
                  <a:schemeClr val="tx1"/>
                </a:solidFill>
                <a:effectLst/>
                <a:latin typeface="+mn-lt"/>
                <a:ea typeface="+mn-ea"/>
                <a:cs typeface="+mn-cs"/>
              </a:rPr>
              <a:t>̆, без учета </a:t>
            </a:r>
            <a:r>
              <a:rPr lang="ru-RU" sz="1200" kern="1200" dirty="0" err="1">
                <a:solidFill>
                  <a:schemeClr val="tx1"/>
                </a:solidFill>
                <a:effectLst/>
                <a:latin typeface="+mn-lt"/>
                <a:ea typeface="+mn-ea"/>
                <a:cs typeface="+mn-cs"/>
              </a:rPr>
              <a:t>деталеи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физическои</a:t>
            </a:r>
            <a:r>
              <a:rPr lang="ru-RU" sz="1200" kern="1200" dirty="0">
                <a:solidFill>
                  <a:schemeClr val="tx1"/>
                </a:solidFill>
                <a:effectLst/>
                <a:latin typeface="+mn-lt"/>
                <a:ea typeface="+mn-ea"/>
                <a:cs typeface="+mn-cs"/>
              </a:rPr>
              <a:t>̆ инфраструктуры, </a:t>
            </a:r>
            <a:r>
              <a:rPr lang="ru-RU" dirty="0" err="1"/>
              <a:t>используемои</a:t>
            </a:r>
            <a:r>
              <a:rPr lang="ru-RU" sz="1200" kern="1200" dirty="0">
                <a:solidFill>
                  <a:schemeClr val="tx1"/>
                </a:solidFill>
                <a:effectLst/>
                <a:latin typeface="+mn-lt"/>
                <a:ea typeface="+mn-ea"/>
                <a:cs typeface="+mn-cs"/>
              </a:rPr>
              <a:t>̆ для передачи этих сообщений. На рисунке проиллюстрирована модель логического соединения.</a:t>
            </a:r>
            <a:r>
              <a:rPr lang="ru-RU" dirty="0"/>
              <a:t>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Протокол транспортного уровня поддерживают конечные системы, но не сетевые маршрутизаторы. На стороне отправителя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преобразует сообщения прикладного уровня, которые получает от передающего процесса, в пакеты транспортного уровня, называемые </a:t>
            </a:r>
            <a:r>
              <a:rPr lang="ru-RU" sz="1200" b="1" kern="1200" dirty="0">
                <a:solidFill>
                  <a:schemeClr val="tx1"/>
                </a:solidFill>
                <a:effectLst/>
                <a:latin typeface="+mn-lt"/>
                <a:ea typeface="+mn-ea"/>
                <a:cs typeface="+mn-cs"/>
              </a:rPr>
              <a:t>сегментами </a:t>
            </a:r>
            <a:r>
              <a:rPr lang="ru-RU" sz="1200" kern="1200" dirty="0">
                <a:solidFill>
                  <a:schemeClr val="tx1"/>
                </a:solidFill>
                <a:effectLst/>
                <a:latin typeface="+mn-lt"/>
                <a:ea typeface="+mn-ea"/>
                <a:cs typeface="+mn-cs"/>
              </a:rPr>
              <a:t>транспортного уровня. Это делается разбиением (при необходимости) сообщений прикладного уровня на фрагменты и добавлением к каждому из них заголовка транспортного уровня. Далее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передает сегмент сетевому уровню отправителя, где сегмент инкапсулируется в пакет сетевого уровня и отсылается. На </a:t>
            </a:r>
            <a:r>
              <a:rPr lang="ru-RU" sz="1200" kern="1200" dirty="0" err="1">
                <a:solidFill>
                  <a:schemeClr val="tx1"/>
                </a:solidFill>
                <a:effectLst/>
                <a:latin typeface="+mn-lt"/>
                <a:ea typeface="+mn-ea"/>
                <a:cs typeface="+mn-cs"/>
              </a:rPr>
              <a:t>принимающеи</a:t>
            </a:r>
            <a:r>
              <a:rPr lang="ru-RU" sz="1200" kern="1200" dirty="0">
                <a:solidFill>
                  <a:schemeClr val="tx1"/>
                </a:solidFill>
                <a:effectLst/>
                <a:latin typeface="+mn-lt"/>
                <a:ea typeface="+mn-ea"/>
                <a:cs typeface="+mn-cs"/>
              </a:rPr>
              <a:t>̆ стороне </a:t>
            </a:r>
            <a:r>
              <a:rPr lang="ru-RU" sz="1200" kern="1200" dirty="0" err="1">
                <a:solidFill>
                  <a:schemeClr val="tx1"/>
                </a:solidFill>
                <a:effectLst/>
                <a:latin typeface="+mn-lt"/>
                <a:ea typeface="+mn-ea"/>
                <a:cs typeface="+mn-cs"/>
              </a:rPr>
              <a:t>сетевои</a:t>
            </a:r>
            <a:r>
              <a:rPr lang="ru-RU" sz="1200" kern="1200" dirty="0">
                <a:solidFill>
                  <a:schemeClr val="tx1"/>
                </a:solidFill>
                <a:effectLst/>
                <a:latin typeface="+mn-lt"/>
                <a:ea typeface="+mn-ea"/>
                <a:cs typeface="+mn-cs"/>
              </a:rPr>
              <a:t>̆ уровень извлекает сегмент транспортного уровня из </a:t>
            </a:r>
            <a:r>
              <a:rPr lang="ru-RU" sz="1200" kern="1200" dirty="0" err="1">
                <a:solidFill>
                  <a:schemeClr val="tx1"/>
                </a:solidFill>
                <a:effectLst/>
                <a:latin typeface="+mn-lt"/>
                <a:ea typeface="+mn-ea"/>
                <a:cs typeface="+mn-cs"/>
              </a:rPr>
              <a:t>дейтаграммы</a:t>
            </a:r>
            <a:r>
              <a:rPr lang="ru-RU" sz="1200" kern="1200" dirty="0">
                <a:solidFill>
                  <a:schemeClr val="tx1"/>
                </a:solidFill>
                <a:effectLst/>
                <a:latin typeface="+mn-lt"/>
                <a:ea typeface="+mn-ea"/>
                <a:cs typeface="+mn-cs"/>
              </a:rPr>
              <a:t> и передает его вверх транспортному уровню. Далее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обрабатывает </a:t>
            </a:r>
            <a:r>
              <a:rPr lang="ru-RU" sz="1200" kern="1200" dirty="0" err="1">
                <a:solidFill>
                  <a:schemeClr val="tx1"/>
                </a:solidFill>
                <a:effectLst/>
                <a:latin typeface="+mn-lt"/>
                <a:ea typeface="+mn-ea"/>
                <a:cs typeface="+mn-cs"/>
              </a:rPr>
              <a:t>полученныи</a:t>
            </a:r>
            <a:r>
              <a:rPr lang="ru-RU" sz="1200" kern="1200" dirty="0">
                <a:solidFill>
                  <a:schemeClr val="tx1"/>
                </a:solidFill>
                <a:effectLst/>
                <a:latin typeface="+mn-lt"/>
                <a:ea typeface="+mn-ea"/>
                <a:cs typeface="+mn-cs"/>
              </a:rPr>
              <a:t>̆ сегмент таким образом, чтобы его данные стали доступны приложению-получателю.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a:defRPr/>
            </a:pPr>
            <a:r>
              <a:rPr lang="ru-RU" sz="1200" kern="1200" dirty="0">
                <a:solidFill>
                  <a:schemeClr val="tx1"/>
                </a:solidFill>
                <a:effectLst/>
                <a:latin typeface="+mn-lt"/>
                <a:ea typeface="+mn-ea"/>
                <a:cs typeface="+mn-cs"/>
              </a:rPr>
              <a:t>Для сетевых приложений обычно доступно несколько протоколов транспортного уровня. </a:t>
            </a:r>
            <a:r>
              <a:rPr lang="ru-RU" dirty="0"/>
              <a:t>В </a:t>
            </a:r>
            <a:r>
              <a:rPr lang="ru-RU" sz="1200" kern="1200" dirty="0">
                <a:solidFill>
                  <a:schemeClr val="tx1"/>
                </a:solidFill>
                <a:effectLst/>
                <a:latin typeface="+mn-lt"/>
                <a:ea typeface="+mn-ea"/>
                <a:cs typeface="+mn-cs"/>
              </a:rPr>
              <a:t>Интернете используются два из них: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и </a:t>
            </a:r>
            <a:r>
              <a:rPr lang="en-US" sz="1200" kern="1200" dirty="0">
                <a:solidFill>
                  <a:schemeClr val="tx1"/>
                </a:solidFill>
                <a:effectLst/>
                <a:latin typeface="+mn-lt"/>
                <a:ea typeface="+mn-ea"/>
                <a:cs typeface="+mn-cs"/>
              </a:rPr>
              <a:t>UDP.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из этих протоколов предоставляет </a:t>
            </a:r>
            <a:r>
              <a:rPr lang="ru-RU" sz="1200" kern="1200" dirty="0" err="1">
                <a:solidFill>
                  <a:schemeClr val="tx1"/>
                </a:solidFill>
                <a:effectLst/>
                <a:latin typeface="+mn-lt"/>
                <a:ea typeface="+mn-ea"/>
                <a:cs typeface="+mn-cs"/>
              </a:rPr>
              <a:t>различныи</a:t>
            </a:r>
            <a:r>
              <a:rPr lang="ru-RU" sz="1200" kern="1200" dirty="0">
                <a:solidFill>
                  <a:schemeClr val="tx1"/>
                </a:solidFill>
                <a:effectLst/>
                <a:latin typeface="+mn-lt"/>
                <a:ea typeface="+mn-ea"/>
                <a:cs typeface="+mn-cs"/>
              </a:rPr>
              <a:t>̆ набор служб для работы приложений.</a:t>
            </a:r>
            <a:r>
              <a:rPr lang="ru-R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21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Рассмотрим различие между транспортным и сетевыми уровнями на примере: </a:t>
            </a:r>
          </a:p>
          <a:p>
            <a:r>
              <a:rPr lang="ru-RU" sz="1200" kern="1200" dirty="0">
                <a:solidFill>
                  <a:schemeClr val="tx1"/>
                </a:solidFill>
                <a:effectLst/>
                <a:latin typeface="+mn-lt"/>
                <a:ea typeface="+mn-ea"/>
                <a:cs typeface="+mn-cs"/>
              </a:rPr>
              <a:t>Допустим, существует два дома, один на восточном побережье, </a:t>
            </a:r>
            <a:r>
              <a:rPr lang="ru-RU" sz="1200" kern="1200" dirty="0" err="1">
                <a:solidFill>
                  <a:schemeClr val="tx1"/>
                </a:solidFill>
                <a:effectLst/>
                <a:latin typeface="+mn-lt"/>
                <a:ea typeface="+mn-ea"/>
                <a:cs typeface="+mn-cs"/>
              </a:rPr>
              <a:t>другои</a:t>
            </a:r>
            <a:r>
              <a:rPr lang="ru-RU" sz="1200" kern="1200" dirty="0">
                <a:solidFill>
                  <a:schemeClr val="tx1"/>
                </a:solidFill>
                <a:effectLst/>
                <a:latin typeface="+mn-lt"/>
                <a:ea typeface="+mn-ea"/>
                <a:cs typeface="+mn-cs"/>
              </a:rPr>
              <a:t>̆ на западном побережье, в каждом доме живет двенадцать </a:t>
            </a:r>
            <a:r>
              <a:rPr lang="ru-RU" sz="1200" kern="1200" dirty="0" err="1">
                <a:solidFill>
                  <a:schemeClr val="tx1"/>
                </a:solidFill>
                <a:effectLst/>
                <a:latin typeface="+mn-lt"/>
                <a:ea typeface="+mn-ea"/>
                <a:cs typeface="+mn-cs"/>
              </a:rPr>
              <a:t>детеи</a:t>
            </a:r>
            <a:r>
              <a:rPr lang="ru-RU" sz="1200" kern="1200" dirty="0">
                <a:solidFill>
                  <a:schemeClr val="tx1"/>
                </a:solidFill>
                <a:effectLst/>
                <a:latin typeface="+mn-lt"/>
                <a:ea typeface="+mn-ea"/>
                <a:cs typeface="+mn-cs"/>
              </a:rPr>
              <a:t>̆. Дети из семьи на западном побережье — это двоюродные братья и сестры </a:t>
            </a:r>
            <a:r>
              <a:rPr lang="ru-RU" sz="1200" kern="1200" dirty="0" err="1">
                <a:solidFill>
                  <a:schemeClr val="tx1"/>
                </a:solidFill>
                <a:effectLst/>
                <a:latin typeface="+mn-lt"/>
                <a:ea typeface="+mn-ea"/>
                <a:cs typeface="+mn-cs"/>
              </a:rPr>
              <a:t>детеи</a:t>
            </a:r>
            <a:r>
              <a:rPr lang="ru-RU" sz="1200" kern="1200" dirty="0">
                <a:solidFill>
                  <a:schemeClr val="tx1"/>
                </a:solidFill>
                <a:effectLst/>
                <a:latin typeface="+mn-lt"/>
                <a:ea typeface="+mn-ea"/>
                <a:cs typeface="+mn-cs"/>
              </a:rPr>
              <a:t>̆ из дома на восточном побережье. Дети обоих домов любят писать друг другу письма: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ребенок пишет каждому из своих двенадцати родственников каждую неделю, каждое письмо отправляется </a:t>
            </a:r>
            <a:r>
              <a:rPr lang="ru-RU" sz="1200" kern="1200" dirty="0" err="1">
                <a:solidFill>
                  <a:schemeClr val="tx1"/>
                </a:solidFill>
                <a:effectLst/>
                <a:latin typeface="+mn-lt"/>
                <a:ea typeface="+mn-ea"/>
                <a:cs typeface="+mn-cs"/>
              </a:rPr>
              <a:t>обычнои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почтои</a:t>
            </a:r>
            <a:r>
              <a:rPr lang="ru-RU" sz="1200" kern="1200" dirty="0">
                <a:solidFill>
                  <a:schemeClr val="tx1"/>
                </a:solidFill>
                <a:effectLst/>
                <a:latin typeface="+mn-lt"/>
                <a:ea typeface="+mn-ea"/>
                <a:cs typeface="+mn-cs"/>
              </a:rPr>
              <a:t>̆ в отдельном конверте.</a:t>
            </a:r>
            <a:r>
              <a:rPr lang="ru-RU" dirty="0"/>
              <a:t> </a:t>
            </a:r>
            <a:r>
              <a:rPr lang="ru-RU" sz="1200" kern="1200" dirty="0">
                <a:solidFill>
                  <a:schemeClr val="tx1"/>
                </a:solidFill>
                <a:effectLst/>
                <a:latin typeface="+mn-lt"/>
                <a:ea typeface="+mn-ea"/>
                <a:cs typeface="+mn-cs"/>
              </a:rPr>
              <a:t>В </a:t>
            </a:r>
            <a:r>
              <a:rPr lang="ru-RU" sz="1200" kern="1200" dirty="0" err="1">
                <a:solidFill>
                  <a:schemeClr val="tx1"/>
                </a:solidFill>
                <a:effectLst/>
                <a:latin typeface="+mn-lt"/>
                <a:ea typeface="+mn-ea"/>
                <a:cs typeface="+mn-cs"/>
              </a:rPr>
              <a:t>каждои</a:t>
            </a:r>
            <a:r>
              <a:rPr lang="ru-RU" sz="1200" kern="1200" dirty="0">
                <a:solidFill>
                  <a:schemeClr val="tx1"/>
                </a:solidFill>
                <a:effectLst/>
                <a:latin typeface="+mn-lt"/>
                <a:ea typeface="+mn-ea"/>
                <a:cs typeface="+mn-cs"/>
              </a:rPr>
              <a:t>̆ семье есть ребенок, </a:t>
            </a:r>
            <a:r>
              <a:rPr lang="ru-RU" sz="1200" kern="1200" dirty="0" err="1">
                <a:solidFill>
                  <a:schemeClr val="tx1"/>
                </a:solidFill>
                <a:effectLst/>
                <a:latin typeface="+mn-lt"/>
                <a:ea typeface="+mn-ea"/>
                <a:cs typeface="+mn-cs"/>
              </a:rPr>
              <a:t>ответственныи</a:t>
            </a:r>
            <a:r>
              <a:rPr lang="ru-RU" sz="1200" kern="1200" dirty="0">
                <a:solidFill>
                  <a:schemeClr val="tx1"/>
                </a:solidFill>
                <a:effectLst/>
                <a:latin typeface="+mn-lt"/>
                <a:ea typeface="+mn-ea"/>
                <a:cs typeface="+mn-cs"/>
              </a:rPr>
              <a:t>̆ за получение и отправление почты: Анна, в доме на западном побережье и Билл, в доме на восточном побережье. Каждую неделю Анна обходит всех своих братьев и сестер, собирает почту и передает письма почтальону, ежедневно приходящему на дом. Анна также раздает почту своим братьям и сестрам, когда письма приходят в дом на западном побережье. Билл выполняет аналогичную работу в доме на восточном побережье.</a:t>
            </a:r>
            <a:r>
              <a:rPr lang="ru-RU" dirty="0"/>
              <a:t> </a:t>
            </a:r>
          </a:p>
          <a:p>
            <a:r>
              <a:rPr lang="ru-RU" sz="1200" kern="1200" dirty="0">
                <a:solidFill>
                  <a:schemeClr val="tx1"/>
                </a:solidFill>
                <a:effectLst/>
                <a:latin typeface="+mn-lt"/>
                <a:ea typeface="+mn-ea"/>
                <a:cs typeface="+mn-cs"/>
              </a:rPr>
              <a:t>В этом примере почтовая служба обеспечивает логическое соединение между двумя домами: она передает почту между домами, а не между детьми. С </a:t>
            </a:r>
            <a:r>
              <a:rPr lang="ru-RU" sz="1200" kern="1200" dirty="0" err="1">
                <a:solidFill>
                  <a:schemeClr val="tx1"/>
                </a:solidFill>
                <a:effectLst/>
                <a:latin typeface="+mn-lt"/>
                <a:ea typeface="+mn-ea"/>
                <a:cs typeface="+mn-cs"/>
              </a:rPr>
              <a:t>другои</a:t>
            </a:r>
            <a:r>
              <a:rPr lang="ru-RU" sz="1200" kern="1200" dirty="0">
                <a:solidFill>
                  <a:schemeClr val="tx1"/>
                </a:solidFill>
                <a:effectLst/>
                <a:latin typeface="+mn-lt"/>
                <a:ea typeface="+mn-ea"/>
                <a:cs typeface="+mn-cs"/>
              </a:rPr>
              <a:t>̆ стороны, Анна и Билл обеспечивают логическое соединение между двоюродными братьями и сестрами: собирают и передают им почту. </a:t>
            </a:r>
            <a:endParaRPr lang="ru-RU" dirty="0"/>
          </a:p>
          <a:p>
            <a:r>
              <a:rPr lang="ru-RU" sz="1200" kern="1200" dirty="0">
                <a:solidFill>
                  <a:schemeClr val="tx1"/>
                </a:solidFill>
                <a:effectLst/>
                <a:latin typeface="+mn-lt"/>
                <a:ea typeface="+mn-ea"/>
                <a:cs typeface="+mn-cs"/>
              </a:rPr>
              <a:t>Отметим, что, с точки зрения братьев и сестер, Анна и Билл </a:t>
            </a:r>
            <a:r>
              <a:rPr lang="ru-RU" sz="1200" i="1" kern="1200" dirty="0">
                <a:solidFill>
                  <a:schemeClr val="tx1"/>
                </a:solidFill>
                <a:effectLst/>
                <a:latin typeface="+mn-lt"/>
                <a:ea typeface="+mn-ea"/>
                <a:cs typeface="+mn-cs"/>
              </a:rPr>
              <a:t>являются </a:t>
            </a:r>
            <a:r>
              <a:rPr lang="ru-RU" sz="1200" kern="1200" dirty="0" err="1">
                <a:solidFill>
                  <a:schemeClr val="tx1"/>
                </a:solidFill>
                <a:effectLst/>
                <a:latin typeface="+mn-lt"/>
                <a:ea typeface="+mn-ea"/>
                <a:cs typeface="+mn-cs"/>
              </a:rPr>
              <a:t>почтовои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службои</a:t>
            </a:r>
            <a:r>
              <a:rPr lang="ru-RU" sz="1200" kern="1200" dirty="0">
                <a:solidFill>
                  <a:schemeClr val="tx1"/>
                </a:solidFill>
                <a:effectLst/>
                <a:latin typeface="+mn-lt"/>
                <a:ea typeface="+mn-ea"/>
                <a:cs typeface="+mn-cs"/>
              </a:rPr>
              <a:t>̆, несмотря на то, что они лишь часть механизма доставки между конечными точками. Представлен- </a:t>
            </a:r>
            <a:r>
              <a:rPr lang="ru-RU" sz="1200" kern="1200" dirty="0" err="1">
                <a:solidFill>
                  <a:schemeClr val="tx1"/>
                </a:solidFill>
                <a:effectLst/>
                <a:latin typeface="+mn-lt"/>
                <a:ea typeface="+mn-ea"/>
                <a:cs typeface="+mn-cs"/>
              </a:rPr>
              <a:t>ныи</a:t>
            </a:r>
            <a:r>
              <a:rPr lang="ru-RU" sz="1200" kern="1200" dirty="0">
                <a:solidFill>
                  <a:schemeClr val="tx1"/>
                </a:solidFill>
                <a:effectLst/>
                <a:latin typeface="+mn-lt"/>
                <a:ea typeface="+mn-ea"/>
                <a:cs typeface="+mn-cs"/>
              </a:rPr>
              <a:t>̆ пример семьи служит </a:t>
            </a:r>
            <a:r>
              <a:rPr lang="ru-RU" sz="1200" kern="1200" dirty="0" err="1">
                <a:solidFill>
                  <a:schemeClr val="tx1"/>
                </a:solidFill>
                <a:effectLst/>
                <a:latin typeface="+mn-lt"/>
                <a:ea typeface="+mn-ea"/>
                <a:cs typeface="+mn-cs"/>
              </a:rPr>
              <a:t>прекраснои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аналогиеи</a:t>
            </a:r>
            <a:r>
              <a:rPr lang="ru-RU" sz="1200" kern="1200" dirty="0">
                <a:solidFill>
                  <a:schemeClr val="tx1"/>
                </a:solidFill>
                <a:effectLst/>
                <a:latin typeface="+mn-lt"/>
                <a:ea typeface="+mn-ea"/>
                <a:cs typeface="+mn-cs"/>
              </a:rPr>
              <a:t>̆ для </a:t>
            </a:r>
            <a:r>
              <a:rPr lang="ru-RU" sz="1200" kern="1200" dirty="0" err="1">
                <a:solidFill>
                  <a:schemeClr val="tx1"/>
                </a:solidFill>
                <a:effectLst/>
                <a:latin typeface="+mn-lt"/>
                <a:ea typeface="+mn-ea"/>
                <a:cs typeface="+mn-cs"/>
              </a:rPr>
              <a:t>взаимодействия</a:t>
            </a:r>
            <a:r>
              <a:rPr lang="ru-RU" sz="1200" kern="1200" dirty="0">
                <a:solidFill>
                  <a:schemeClr val="tx1"/>
                </a:solidFill>
                <a:effectLst/>
                <a:latin typeface="+mn-lt"/>
                <a:ea typeface="+mn-ea"/>
                <a:cs typeface="+mn-cs"/>
              </a:rPr>
              <a:t> транспортного и сетевого </a:t>
            </a:r>
            <a:r>
              <a:rPr lang="ru-RU" sz="1200" kern="1200" dirty="0" err="1">
                <a:solidFill>
                  <a:schemeClr val="tx1"/>
                </a:solidFill>
                <a:effectLst/>
                <a:latin typeface="+mn-lt"/>
                <a:ea typeface="+mn-ea"/>
                <a:cs typeface="+mn-cs"/>
              </a:rPr>
              <a:t>уровнеи</a:t>
            </a:r>
            <a:r>
              <a:rPr lang="ru-RU" sz="1200" kern="1200" dirty="0">
                <a:solidFill>
                  <a:schemeClr val="tx1"/>
                </a:solidFill>
                <a:effectLst/>
                <a:latin typeface="+mn-lt"/>
                <a:ea typeface="+mn-ea"/>
                <a:cs typeface="+mn-cs"/>
              </a:rPr>
              <a:t>̆: </a:t>
            </a:r>
            <a:endParaRPr lang="ru-RU" dirty="0"/>
          </a:p>
          <a:p>
            <a:r>
              <a:rPr lang="ru-RU" sz="1200" kern="1200" dirty="0">
                <a:solidFill>
                  <a:schemeClr val="tx1"/>
                </a:solidFill>
                <a:effectLst/>
                <a:latin typeface="+mn-lt"/>
                <a:ea typeface="+mn-ea"/>
                <a:cs typeface="+mn-cs"/>
              </a:rPr>
              <a:t>сообщения приложений = письма в конвертах </a:t>
            </a:r>
          </a:p>
          <a:p>
            <a:r>
              <a:rPr lang="ru-RU" sz="1200" kern="1200" dirty="0">
                <a:solidFill>
                  <a:schemeClr val="tx1"/>
                </a:solidFill>
                <a:effectLst/>
                <a:latin typeface="+mn-lt"/>
                <a:ea typeface="+mn-ea"/>
                <a:cs typeface="+mn-cs"/>
              </a:rPr>
              <a:t>процессы = братья и сестры</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хосты (или конечные системы) = дома </a:t>
            </a:r>
            <a:endParaRPr lang="ru-RU" dirty="0"/>
          </a:p>
          <a:p>
            <a:r>
              <a:rPr lang="ru-RU" sz="1200" kern="1200" dirty="0">
                <a:solidFill>
                  <a:schemeClr val="tx1"/>
                </a:solidFill>
                <a:effectLst/>
                <a:latin typeface="+mn-lt"/>
                <a:ea typeface="+mn-ea"/>
                <a:cs typeface="+mn-cs"/>
              </a:rPr>
              <a:t>протокол транспортного уровня = Анна и Билл</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протокол сетевого уровня = почтовая служба (включая почтальона) </a:t>
            </a:r>
            <a:endParaRPr lang="ru-RU" dirty="0"/>
          </a:p>
          <a:p>
            <a:r>
              <a:rPr lang="ru-RU" sz="1200" kern="1200" dirty="0">
                <a:solidFill>
                  <a:schemeClr val="tx1"/>
                </a:solidFill>
                <a:effectLst/>
                <a:latin typeface="+mn-lt"/>
                <a:ea typeface="+mn-ea"/>
                <a:cs typeface="+mn-cs"/>
              </a:rPr>
              <a:t>Продолжая нашу аналогию, заметим, что Анна и Билл выполняют свои обязанности только в собственных домах; они не вовлечены, напри- мер, в сортировку писем в любом промежуточном почтовом отделении или их пересылку от одного почтового отделения до другого. </a:t>
            </a:r>
            <a:r>
              <a:rPr lang="ru-RU" sz="1200" kern="1200" dirty="0" err="1">
                <a:solidFill>
                  <a:schemeClr val="tx1"/>
                </a:solidFill>
                <a:effectLst/>
                <a:latin typeface="+mn-lt"/>
                <a:ea typeface="+mn-ea"/>
                <a:cs typeface="+mn-cs"/>
              </a:rPr>
              <a:t>Аналогич</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ным</a:t>
            </a:r>
            <a:r>
              <a:rPr lang="ru-RU" sz="1200" kern="1200" dirty="0">
                <a:solidFill>
                  <a:schemeClr val="tx1"/>
                </a:solidFill>
                <a:effectLst/>
                <a:latin typeface="+mn-lt"/>
                <a:ea typeface="+mn-ea"/>
                <a:cs typeface="+mn-cs"/>
              </a:rPr>
              <a:t> образом протокол транспортного уровня </a:t>
            </a:r>
            <a:r>
              <a:rPr lang="ru-RU" sz="1200" kern="1200" dirty="0" err="1">
                <a:solidFill>
                  <a:schemeClr val="tx1"/>
                </a:solidFill>
                <a:effectLst/>
                <a:latin typeface="+mn-lt"/>
                <a:ea typeface="+mn-ea"/>
                <a:cs typeface="+mn-cs"/>
              </a:rPr>
              <a:t>действует</a:t>
            </a:r>
            <a:r>
              <a:rPr lang="ru-RU" sz="1200" kern="1200" dirty="0">
                <a:solidFill>
                  <a:schemeClr val="tx1"/>
                </a:solidFill>
                <a:effectLst/>
                <a:latin typeface="+mn-lt"/>
                <a:ea typeface="+mn-ea"/>
                <a:cs typeface="+mn-cs"/>
              </a:rPr>
              <a:t> на конечных системах. На </a:t>
            </a:r>
            <a:r>
              <a:rPr lang="ru-RU" sz="1200" kern="1200" dirty="0" err="1">
                <a:solidFill>
                  <a:schemeClr val="tx1"/>
                </a:solidFill>
                <a:effectLst/>
                <a:latin typeface="+mn-lt"/>
                <a:ea typeface="+mn-ea"/>
                <a:cs typeface="+mn-cs"/>
              </a:rPr>
              <a:t>конечнои</a:t>
            </a:r>
            <a:r>
              <a:rPr lang="ru-RU" sz="1200" kern="1200" dirty="0">
                <a:solidFill>
                  <a:schemeClr val="tx1"/>
                </a:solidFill>
                <a:effectLst/>
                <a:latin typeface="+mn-lt"/>
                <a:ea typeface="+mn-ea"/>
                <a:cs typeface="+mn-cs"/>
              </a:rPr>
              <a:t>̆ системе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протокол передает сообщение от прикладных процессов в сеть</a:t>
            </a:r>
            <a:r>
              <a:rPr lang="ru-RU" dirty="0"/>
              <a:t> </a:t>
            </a:r>
            <a:r>
              <a:rPr lang="ru-RU" sz="1200" kern="1200" dirty="0">
                <a:solidFill>
                  <a:schemeClr val="tx1"/>
                </a:solidFill>
                <a:effectLst/>
                <a:latin typeface="+mn-lt"/>
                <a:ea typeface="+mn-ea"/>
                <a:cs typeface="+mn-cs"/>
              </a:rPr>
              <a:t>и обратно, но ничего не сообщает о том, как сообщения перемещаются в сети.</a:t>
            </a:r>
            <a:r>
              <a:rPr lang="ru-RU" dirty="0"/>
              <a:t> </a:t>
            </a:r>
            <a:endParaRPr lang="ru-R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33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Продолжая нашу </a:t>
            </a:r>
            <a:r>
              <a:rPr lang="ru-RU" sz="1200" kern="1200" dirty="0" err="1">
                <a:solidFill>
                  <a:schemeClr val="tx1"/>
                </a:solidFill>
                <a:effectLst/>
                <a:latin typeface="+mn-lt"/>
                <a:ea typeface="+mn-ea"/>
                <a:cs typeface="+mn-cs"/>
              </a:rPr>
              <a:t>семейную</a:t>
            </a:r>
            <a:r>
              <a:rPr lang="ru-RU" sz="1200" kern="1200" dirty="0">
                <a:solidFill>
                  <a:schemeClr val="tx1"/>
                </a:solidFill>
                <a:effectLst/>
                <a:latin typeface="+mn-lt"/>
                <a:ea typeface="+mn-ea"/>
                <a:cs typeface="+mn-cs"/>
              </a:rPr>
              <a:t> сагу, представим, что Анна или Билл от- </a:t>
            </a:r>
            <a:r>
              <a:rPr lang="ru-RU" sz="1200" kern="1200" dirty="0" err="1">
                <a:solidFill>
                  <a:schemeClr val="tx1"/>
                </a:solidFill>
                <a:effectLst/>
                <a:latin typeface="+mn-lt"/>
                <a:ea typeface="+mn-ea"/>
                <a:cs typeface="+mn-cs"/>
              </a:rPr>
              <a:t>правляются</a:t>
            </a:r>
            <a:r>
              <a:rPr lang="ru-RU" sz="1200" kern="1200" dirty="0">
                <a:solidFill>
                  <a:schemeClr val="tx1"/>
                </a:solidFill>
                <a:effectLst/>
                <a:latin typeface="+mn-lt"/>
                <a:ea typeface="+mn-ea"/>
                <a:cs typeface="+mn-cs"/>
              </a:rPr>
              <a:t> на отдых, и другая пара кузенов, скажем, Сьюзен и Харви замещают их и выполняют сбор и отправку почты внутри семьи. К со- </a:t>
            </a:r>
            <a:r>
              <a:rPr lang="ru-RU" sz="1200" kern="1200" dirty="0" err="1">
                <a:solidFill>
                  <a:schemeClr val="tx1"/>
                </a:solidFill>
                <a:effectLst/>
                <a:latin typeface="+mn-lt"/>
                <a:ea typeface="+mn-ea"/>
                <a:cs typeface="+mn-cs"/>
              </a:rPr>
              <a:t>жалению</a:t>
            </a:r>
            <a:r>
              <a:rPr lang="ru-RU" sz="1200" kern="1200" dirty="0">
                <a:solidFill>
                  <a:schemeClr val="tx1"/>
                </a:solidFill>
                <a:effectLst/>
                <a:latin typeface="+mn-lt"/>
                <a:ea typeface="+mn-ea"/>
                <a:cs typeface="+mn-cs"/>
              </a:rPr>
              <a:t>, Сьюзен и Харви не делают этого в точности, как Анна и Билл. Будучи младше, Сьюзен и Харви собирают и отправляют почту реже, а иногда и теряют письма</a:t>
            </a:r>
            <a:r>
              <a:rPr lang="ru-RU" dirty="0"/>
              <a:t>.</a:t>
            </a:r>
            <a:r>
              <a:rPr lang="ru-RU" sz="1200" kern="1200" dirty="0">
                <a:solidFill>
                  <a:schemeClr val="tx1"/>
                </a:solidFill>
                <a:effectLst/>
                <a:latin typeface="+mn-lt"/>
                <a:ea typeface="+mn-ea"/>
                <a:cs typeface="+mn-cs"/>
              </a:rPr>
              <a:t> Таким образом, пара кузенов Сьюзен и Харви не предоставляют того же набора услуг</a:t>
            </a:r>
            <a:r>
              <a:rPr lang="ru-RU" dirty="0"/>
              <a:t>,</a:t>
            </a:r>
            <a:r>
              <a:rPr lang="ru-RU" sz="1200" kern="1200" dirty="0">
                <a:solidFill>
                  <a:schemeClr val="tx1"/>
                </a:solidFill>
                <a:effectLst/>
                <a:latin typeface="+mn-lt"/>
                <a:ea typeface="+mn-ea"/>
                <a:cs typeface="+mn-cs"/>
              </a:rPr>
              <a:t> что Анна и Билл. Аналогичным образом, компьютерным сетям может быть доступно множество транспортных протоколов, и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прото</a:t>
            </a:r>
            <a:r>
              <a:rPr lang="ru-RU" sz="1200" kern="1200" dirty="0">
                <a:solidFill>
                  <a:schemeClr val="tx1"/>
                </a:solidFill>
                <a:effectLst/>
                <a:latin typeface="+mn-lt"/>
                <a:ea typeface="+mn-ea"/>
                <a:cs typeface="+mn-cs"/>
              </a:rPr>
              <a:t>- кол представляет различные модели обслуживания для приложений.</a:t>
            </a:r>
            <a:r>
              <a:rPr lang="ru-RU" dirty="0"/>
              <a:t> </a:t>
            </a:r>
          </a:p>
          <a:p>
            <a:r>
              <a:rPr lang="ru-RU" sz="1200" kern="1200" dirty="0">
                <a:solidFill>
                  <a:schemeClr val="tx1"/>
                </a:solidFill>
                <a:effectLst/>
                <a:latin typeface="+mn-lt"/>
                <a:ea typeface="+mn-ea"/>
                <a:cs typeface="+mn-cs"/>
              </a:rPr>
              <a:t>Услуги, которые Анна и Билл могут предоставлять, четко ограни- </a:t>
            </a:r>
            <a:r>
              <a:rPr lang="ru-RU" sz="1200" kern="1200" dirty="0" err="1">
                <a:solidFill>
                  <a:schemeClr val="tx1"/>
                </a:solidFill>
                <a:effectLst/>
                <a:latin typeface="+mn-lt"/>
                <a:ea typeface="+mn-ea"/>
                <a:cs typeface="+mn-cs"/>
              </a:rPr>
              <a:t>чены</a:t>
            </a:r>
            <a:r>
              <a:rPr lang="ru-RU" sz="1200" kern="1200" dirty="0">
                <a:solidFill>
                  <a:schemeClr val="tx1"/>
                </a:solidFill>
                <a:effectLst/>
                <a:latin typeface="+mn-lt"/>
                <a:ea typeface="+mn-ea"/>
                <a:cs typeface="+mn-cs"/>
              </a:rPr>
              <a:t> доступными услугами </a:t>
            </a:r>
            <a:r>
              <a:rPr lang="ru-RU" sz="1200" kern="1200" dirty="0" err="1">
                <a:solidFill>
                  <a:schemeClr val="tx1"/>
                </a:solidFill>
                <a:effectLst/>
                <a:latin typeface="+mn-lt"/>
                <a:ea typeface="+mn-ea"/>
                <a:cs typeface="+mn-cs"/>
              </a:rPr>
              <a:t>почтовои</a:t>
            </a:r>
            <a:r>
              <a:rPr lang="ru-RU" sz="1200" kern="1200" dirty="0">
                <a:solidFill>
                  <a:schemeClr val="tx1"/>
                </a:solidFill>
                <a:effectLst/>
                <a:latin typeface="+mn-lt"/>
                <a:ea typeface="+mn-ea"/>
                <a:cs typeface="+mn-cs"/>
              </a:rPr>
              <a:t>̆ службы. Например, если почто- </a:t>
            </a:r>
            <a:r>
              <a:rPr lang="ru-RU" sz="1200" kern="1200" dirty="0" err="1">
                <a:solidFill>
                  <a:schemeClr val="tx1"/>
                </a:solidFill>
                <a:effectLst/>
                <a:latin typeface="+mn-lt"/>
                <a:ea typeface="+mn-ea"/>
                <a:cs typeface="+mn-cs"/>
              </a:rPr>
              <a:t>вая</a:t>
            </a:r>
            <a:r>
              <a:rPr lang="ru-RU" sz="1200" kern="1200" dirty="0">
                <a:solidFill>
                  <a:schemeClr val="tx1"/>
                </a:solidFill>
                <a:effectLst/>
                <a:latin typeface="+mn-lt"/>
                <a:ea typeface="+mn-ea"/>
                <a:cs typeface="+mn-cs"/>
              </a:rPr>
              <a:t> служба не регламентирует максимальное время доставки почты между двумя домами (например, тремя днями), то Анна и Билл никак не смогут гарантировать ограничение </a:t>
            </a:r>
            <a:r>
              <a:rPr lang="ru-RU" sz="1200" kern="1200" dirty="0" err="1">
                <a:solidFill>
                  <a:schemeClr val="tx1"/>
                </a:solidFill>
                <a:effectLst/>
                <a:latin typeface="+mn-lt"/>
                <a:ea typeface="+mn-ea"/>
                <a:cs typeface="+mn-cs"/>
              </a:rPr>
              <a:t>максимальнои</a:t>
            </a:r>
            <a:r>
              <a:rPr lang="ru-RU" sz="1200" kern="1200" dirty="0">
                <a:solidFill>
                  <a:schemeClr val="tx1"/>
                </a:solidFill>
                <a:effectLst/>
                <a:latin typeface="+mn-lt"/>
                <a:ea typeface="+mn-ea"/>
                <a:cs typeface="+mn-cs"/>
              </a:rPr>
              <a:t>̆ задержки </a:t>
            </a:r>
            <a:r>
              <a:rPr lang="ru-RU" sz="1200" kern="1200" dirty="0" err="1">
                <a:solidFill>
                  <a:schemeClr val="tx1"/>
                </a:solidFill>
                <a:effectLst/>
                <a:latin typeface="+mn-lt"/>
                <a:ea typeface="+mn-ea"/>
                <a:cs typeface="+mn-cs"/>
              </a:rPr>
              <a:t>корре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спонденции</a:t>
            </a:r>
            <a:r>
              <a:rPr lang="ru-RU" sz="1200" kern="1200" dirty="0">
                <a:solidFill>
                  <a:schemeClr val="tx1"/>
                </a:solidFill>
                <a:effectLst/>
                <a:latin typeface="+mn-lt"/>
                <a:ea typeface="+mn-ea"/>
                <a:cs typeface="+mn-cs"/>
              </a:rPr>
              <a:t> между любыми парами кузенов. Аналогично, те службы, которые может представлять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протокол, часто </a:t>
            </a:r>
            <a:r>
              <a:rPr lang="ru-RU" sz="1200" kern="1200" dirty="0" err="1">
                <a:solidFill>
                  <a:schemeClr val="tx1"/>
                </a:solidFill>
                <a:effectLst/>
                <a:latin typeface="+mn-lt"/>
                <a:ea typeface="+mn-ea"/>
                <a:cs typeface="+mn-cs"/>
              </a:rPr>
              <a:t>ограниче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ны</a:t>
            </a:r>
            <a:r>
              <a:rPr lang="ru-RU" sz="1200" kern="1200" dirty="0">
                <a:solidFill>
                  <a:schemeClr val="tx1"/>
                </a:solidFill>
                <a:effectLst/>
                <a:latin typeface="+mn-lt"/>
                <a:ea typeface="+mn-ea"/>
                <a:cs typeface="+mn-cs"/>
              </a:rPr>
              <a:t> моделью обслуживания протокола нижестоящего сетевого уровня. Если протокол сетевого уровня не гарантирует величину задержки или уровень </a:t>
            </a:r>
            <a:r>
              <a:rPr lang="ru-RU" sz="1200" kern="1200" dirty="0" err="1">
                <a:solidFill>
                  <a:schemeClr val="tx1"/>
                </a:solidFill>
                <a:effectLst/>
                <a:latin typeface="+mn-lt"/>
                <a:ea typeface="+mn-ea"/>
                <a:cs typeface="+mn-cs"/>
              </a:rPr>
              <a:t>пропускнои</a:t>
            </a:r>
            <a:r>
              <a:rPr lang="ru-RU" sz="1200" kern="1200" dirty="0">
                <a:solidFill>
                  <a:schemeClr val="tx1"/>
                </a:solidFill>
                <a:effectLst/>
                <a:latin typeface="+mn-lt"/>
                <a:ea typeface="+mn-ea"/>
                <a:cs typeface="+mn-cs"/>
              </a:rPr>
              <a:t>̆ способности для сегментов транспортного уровня, отправляемых между хостами, то и протокол транспортного уровня не может гарантировать величину задержки или уровень </a:t>
            </a:r>
            <a:r>
              <a:rPr lang="ru-RU" sz="1200" kern="1200" dirty="0" err="1">
                <a:solidFill>
                  <a:schemeClr val="tx1"/>
                </a:solidFill>
                <a:effectLst/>
                <a:latin typeface="+mn-lt"/>
                <a:ea typeface="+mn-ea"/>
                <a:cs typeface="+mn-cs"/>
              </a:rPr>
              <a:t>пропускнои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собности</a:t>
            </a:r>
            <a:r>
              <a:rPr lang="ru-RU" sz="1200" kern="1200" dirty="0">
                <a:solidFill>
                  <a:schemeClr val="tx1"/>
                </a:solidFill>
                <a:effectLst/>
                <a:latin typeface="+mn-lt"/>
                <a:ea typeface="+mn-ea"/>
                <a:cs typeface="+mn-cs"/>
              </a:rPr>
              <a:t> для сообщений, пересылаемых между процессами сообщений прикладного уровня.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Тем не менее определенные службы </a:t>
            </a:r>
            <a:r>
              <a:rPr lang="ru-RU" sz="1200" i="1" kern="1200" dirty="0">
                <a:solidFill>
                  <a:schemeClr val="tx1"/>
                </a:solidFill>
                <a:effectLst/>
                <a:latin typeface="+mn-lt"/>
                <a:ea typeface="+mn-ea"/>
                <a:cs typeface="+mn-cs"/>
              </a:rPr>
              <a:t>могут </a:t>
            </a:r>
            <a:r>
              <a:rPr lang="ru-RU" sz="1200" kern="1200" dirty="0">
                <a:solidFill>
                  <a:schemeClr val="tx1"/>
                </a:solidFill>
                <a:effectLst/>
                <a:latin typeface="+mn-lt"/>
                <a:ea typeface="+mn-ea"/>
                <a:cs typeface="+mn-cs"/>
              </a:rPr>
              <a:t>предоставляться </a:t>
            </a:r>
            <a:r>
              <a:rPr lang="ru-RU" sz="1200" kern="1200" dirty="0" err="1">
                <a:solidFill>
                  <a:schemeClr val="tx1"/>
                </a:solidFill>
                <a:effectLst/>
                <a:latin typeface="+mn-lt"/>
                <a:ea typeface="+mn-ea"/>
                <a:cs typeface="+mn-cs"/>
              </a:rPr>
              <a:t>протоко</a:t>
            </a:r>
            <a:r>
              <a:rPr lang="ru-RU" sz="1200" kern="1200" dirty="0">
                <a:solidFill>
                  <a:schemeClr val="tx1"/>
                </a:solidFill>
                <a:effectLst/>
                <a:latin typeface="+mn-lt"/>
                <a:ea typeface="+mn-ea"/>
                <a:cs typeface="+mn-cs"/>
              </a:rPr>
              <a:t>- лом транспортного уровня даже в случаях, когда </a:t>
            </a:r>
            <a:r>
              <a:rPr lang="ru-RU" sz="1200" kern="1200" dirty="0" err="1">
                <a:solidFill>
                  <a:schemeClr val="tx1"/>
                </a:solidFill>
                <a:effectLst/>
                <a:latin typeface="+mn-lt"/>
                <a:ea typeface="+mn-ea"/>
                <a:cs typeface="+mn-cs"/>
              </a:rPr>
              <a:t>нижестоящии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сетевои</a:t>
            </a:r>
            <a:r>
              <a:rPr lang="ru-RU" sz="1200" kern="1200" dirty="0">
                <a:solidFill>
                  <a:schemeClr val="tx1"/>
                </a:solidFill>
                <a:effectLst/>
                <a:latin typeface="+mn-lt"/>
                <a:ea typeface="+mn-ea"/>
                <a:cs typeface="+mn-cs"/>
              </a:rPr>
              <a:t>̆ протокол не поддерживает соответствующие службы на сетевом уровне. </a:t>
            </a:r>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2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a:solidFill>
                  <a:schemeClr val="tx1"/>
                </a:solidFill>
                <a:effectLst/>
                <a:latin typeface="+mn-lt"/>
                <a:ea typeface="+mn-ea"/>
                <a:cs typeface="+mn-cs"/>
              </a:rPr>
              <a:t>Основнои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задачеи</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и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является обеспечение обмена данными между процессами, выполняющимися на конечных системах, при помощи службы обмена данными между конечными системами, </a:t>
            </a:r>
            <a:r>
              <a:rPr lang="ru-RU" sz="1200" kern="1200" dirty="0" err="1">
                <a:solidFill>
                  <a:schemeClr val="tx1"/>
                </a:solidFill>
                <a:effectLst/>
                <a:latin typeface="+mn-lt"/>
                <a:ea typeface="+mn-ea"/>
                <a:cs typeface="+mn-cs"/>
              </a:rPr>
              <a:t>предоставляемои</a:t>
            </a:r>
            <a:r>
              <a:rPr lang="ru-RU" sz="1200" kern="1200" dirty="0">
                <a:solidFill>
                  <a:schemeClr val="tx1"/>
                </a:solidFill>
                <a:effectLst/>
                <a:latin typeface="+mn-lt"/>
                <a:ea typeface="+mn-ea"/>
                <a:cs typeface="+mn-cs"/>
              </a:rPr>
              <a:t>̆ протоколом сетевого уровня. Такое «продолжение» соединения между конечными системами до уровня процессов </a:t>
            </a:r>
            <a:r>
              <a:rPr lang="ru-RU" sz="1200" kern="1200" dirty="0" err="1">
                <a:solidFill>
                  <a:schemeClr val="tx1"/>
                </a:solidFill>
                <a:effectLst/>
                <a:latin typeface="+mn-lt"/>
                <a:ea typeface="+mn-ea"/>
                <a:cs typeface="+mn-cs"/>
              </a:rPr>
              <a:t>называ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ется</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мультиплексированием </a:t>
            </a:r>
            <a:r>
              <a:rPr lang="ru-RU" sz="1200" kern="1200" dirty="0">
                <a:solidFill>
                  <a:schemeClr val="tx1"/>
                </a:solidFill>
                <a:effectLst/>
                <a:latin typeface="+mn-lt"/>
                <a:ea typeface="+mn-ea"/>
                <a:cs typeface="+mn-cs"/>
              </a:rPr>
              <a:t>и </a:t>
            </a:r>
            <a:r>
              <a:rPr lang="ru-RU" sz="1200" b="1" kern="1200" dirty="0">
                <a:solidFill>
                  <a:schemeClr val="tx1"/>
                </a:solidFill>
                <a:effectLst/>
                <a:latin typeface="+mn-lt"/>
                <a:ea typeface="+mn-ea"/>
                <a:cs typeface="+mn-cs"/>
              </a:rPr>
              <a:t>демультиплексированием на транспорт- ном уровне</a:t>
            </a:r>
            <a:r>
              <a:rPr lang="ru-RU" sz="1200" kern="1200" dirty="0">
                <a:solidFill>
                  <a:schemeClr val="tx1"/>
                </a:solidFill>
                <a:effectLst/>
                <a:latin typeface="+mn-lt"/>
                <a:ea typeface="+mn-ea"/>
                <a:cs typeface="+mn-cs"/>
              </a:rPr>
              <a:t>. Протоколы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и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также обеспечивают отсутствие искажений данных при передаче, включая в свои заголовки поля обнаружения ошибок. Заметим, что про- </a:t>
            </a:r>
            <a:r>
              <a:rPr lang="ru-RU" sz="1200" kern="1200" dirty="0" err="1">
                <a:solidFill>
                  <a:schemeClr val="tx1"/>
                </a:solidFill>
                <a:effectLst/>
                <a:latin typeface="+mn-lt"/>
                <a:ea typeface="+mn-ea"/>
                <a:cs typeface="+mn-cs"/>
              </a:rPr>
              <a:t>токол</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предоставляет </a:t>
            </a:r>
            <a:r>
              <a:rPr lang="ru-RU" sz="1200" kern="1200" dirty="0" err="1">
                <a:solidFill>
                  <a:schemeClr val="tx1"/>
                </a:solidFill>
                <a:effectLst/>
                <a:latin typeface="+mn-lt"/>
                <a:ea typeface="+mn-ea"/>
                <a:cs typeface="+mn-cs"/>
              </a:rPr>
              <a:t>минимальныи</a:t>
            </a:r>
            <a:r>
              <a:rPr lang="ru-RU" sz="1200" kern="1200" dirty="0">
                <a:solidFill>
                  <a:schemeClr val="tx1"/>
                </a:solidFill>
                <a:effectLst/>
                <a:latin typeface="+mn-lt"/>
                <a:ea typeface="+mn-ea"/>
                <a:cs typeface="+mn-cs"/>
              </a:rPr>
              <a:t>̆ набор служб транспортного уровня: службы обмена данными между процессами и контроля ошибок.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предоставляет только эти службы!</a:t>
            </a:r>
            <a:r>
              <a:rPr lang="ru-RU" dirty="0"/>
              <a:t> </a:t>
            </a:r>
            <a:endParaRPr lang="ru-RU">
              <a:cs typeface="Calibri"/>
            </a:endParaRPr>
          </a:p>
          <a:p>
            <a:endParaRPr lang="ru-RU" dirty="0"/>
          </a:p>
          <a:p>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напротив, предоставляет несколько дополнительных служб для приложений. Первая и наиболее важная: служба </a:t>
            </a:r>
            <a:r>
              <a:rPr lang="ru-RU" sz="1200" b="1" kern="1200" dirty="0" err="1">
                <a:solidFill>
                  <a:schemeClr val="tx1"/>
                </a:solidFill>
                <a:effectLst/>
                <a:latin typeface="+mn-lt"/>
                <a:ea typeface="+mn-ea"/>
                <a:cs typeface="+mn-cs"/>
              </a:rPr>
              <a:t>надежнои</a:t>
            </a:r>
            <a:r>
              <a:rPr lang="ru-RU" sz="1200" b="1" kern="1200" dirty="0">
                <a:solidFill>
                  <a:schemeClr val="tx1"/>
                </a:solidFill>
                <a:effectLst/>
                <a:latin typeface="+mn-lt"/>
                <a:ea typeface="+mn-ea"/>
                <a:cs typeface="+mn-cs"/>
              </a:rPr>
              <a:t>̆ передачи данных</a:t>
            </a:r>
            <a:r>
              <a:rPr lang="ru-RU" sz="1200" kern="1200" dirty="0">
                <a:solidFill>
                  <a:schemeClr val="tx1"/>
                </a:solidFill>
                <a:effectLst/>
                <a:latin typeface="+mn-lt"/>
                <a:ea typeface="+mn-ea"/>
                <a:cs typeface="+mn-cs"/>
              </a:rPr>
              <a:t>. Используя управление потоком, порядковые номе- </a:t>
            </a:r>
            <a:r>
              <a:rPr lang="ru-RU" sz="1200" kern="1200" dirty="0" err="1">
                <a:solidFill>
                  <a:schemeClr val="tx1"/>
                </a:solidFill>
                <a:effectLst/>
                <a:latin typeface="+mn-lt"/>
                <a:ea typeface="+mn-ea"/>
                <a:cs typeface="+mn-cs"/>
              </a:rPr>
              <a:t>ра</a:t>
            </a:r>
            <a:r>
              <a:rPr lang="ru-RU" sz="1200" kern="1200" dirty="0">
                <a:solidFill>
                  <a:schemeClr val="tx1"/>
                </a:solidFill>
                <a:effectLst/>
                <a:latin typeface="+mn-lt"/>
                <a:ea typeface="+mn-ea"/>
                <a:cs typeface="+mn-cs"/>
              </a:rPr>
              <a:t>, подтверждения и </a:t>
            </a:r>
            <a:r>
              <a:rPr lang="ru-RU" sz="1200" kern="1200" dirty="0" err="1">
                <a:solidFill>
                  <a:schemeClr val="tx1"/>
                </a:solidFill>
                <a:effectLst/>
                <a:latin typeface="+mn-lt"/>
                <a:ea typeface="+mn-ea"/>
                <a:cs typeface="+mn-cs"/>
              </a:rPr>
              <a:t>таймеры</a:t>
            </a:r>
            <a:r>
              <a:rPr lang="ru-RU" dirty="0"/>
              <a:t>,</a:t>
            </a:r>
            <a:r>
              <a:rPr lang="ru-RU" sz="1200" kern="1200" dirty="0">
                <a:solidFill>
                  <a:schemeClr val="tx1"/>
                </a:solidFill>
                <a:effectLst/>
                <a:latin typeface="+mn-lt"/>
                <a:ea typeface="+mn-ea"/>
                <a:cs typeface="+mn-cs"/>
              </a:rPr>
              <a:t>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гарантирует, что данные будут до- ставлены от передающего процесса принимающему корректно и в вер- ном порядке.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также </a:t>
            </a:r>
            <a:r>
              <a:rPr lang="ru-RU" sz="1200" kern="1200" dirty="0" err="1">
                <a:solidFill>
                  <a:schemeClr val="tx1"/>
                </a:solidFill>
                <a:effectLst/>
                <a:latin typeface="+mn-lt"/>
                <a:ea typeface="+mn-ea"/>
                <a:cs typeface="+mn-cs"/>
              </a:rPr>
              <a:t>предостав</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ляет</a:t>
            </a:r>
            <a:r>
              <a:rPr lang="ru-RU" sz="1200" kern="1200" dirty="0">
                <a:solidFill>
                  <a:schemeClr val="tx1"/>
                </a:solidFill>
                <a:effectLst/>
                <a:latin typeface="+mn-lt"/>
                <a:ea typeface="+mn-ea"/>
                <a:cs typeface="+mn-cs"/>
              </a:rPr>
              <a:t> службу </a:t>
            </a:r>
            <a:r>
              <a:rPr lang="ru-RU" sz="1200" b="1" kern="1200" dirty="0">
                <a:solidFill>
                  <a:schemeClr val="tx1"/>
                </a:solidFill>
                <a:effectLst/>
                <a:latin typeface="+mn-lt"/>
                <a:ea typeface="+mn-ea"/>
                <a:cs typeface="+mn-cs"/>
              </a:rPr>
              <a:t>управления </a:t>
            </a:r>
            <a:r>
              <a:rPr lang="ru-RU" sz="1200" b="1" kern="1200" dirty="0" err="1">
                <a:solidFill>
                  <a:schemeClr val="tx1"/>
                </a:solidFill>
                <a:effectLst/>
                <a:latin typeface="+mn-lt"/>
                <a:ea typeface="+mn-ea"/>
                <a:cs typeface="+mn-cs"/>
              </a:rPr>
              <a:t>перегрузкои</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Можно сказать, что управление </a:t>
            </a:r>
            <a:r>
              <a:rPr lang="ru-RU" sz="1200" kern="1200" dirty="0" err="1">
                <a:solidFill>
                  <a:schemeClr val="tx1"/>
                </a:solidFill>
                <a:effectLst/>
                <a:latin typeface="+mn-lt"/>
                <a:ea typeface="+mn-ea"/>
                <a:cs typeface="+mn-cs"/>
              </a:rPr>
              <a:t>перегрузкои</a:t>
            </a:r>
            <a:r>
              <a:rPr lang="ru-RU" sz="1200" kern="1200" dirty="0">
                <a:solidFill>
                  <a:schemeClr val="tx1"/>
                </a:solidFill>
                <a:effectLst/>
                <a:latin typeface="+mn-lt"/>
                <a:ea typeface="+mn-ea"/>
                <a:cs typeface="+mn-cs"/>
              </a:rPr>
              <a:t>̆ в протоколе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оберегает любое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соединение от заполнения огромными объемами трафика, текущего по каналам между маршрутизаторами и </a:t>
            </a:r>
            <a:r>
              <a:rPr lang="ru-RU" sz="1200" kern="1200" dirty="0" err="1">
                <a:solidFill>
                  <a:schemeClr val="tx1"/>
                </a:solidFill>
                <a:effectLst/>
                <a:latin typeface="+mn-lt"/>
                <a:ea typeface="+mn-ea"/>
                <a:cs typeface="+mn-cs"/>
              </a:rPr>
              <a:t>взаимодействующи</a:t>
            </a:r>
            <a:r>
              <a:rPr lang="ru-RU" sz="1200" kern="1200" dirty="0">
                <a:solidFill>
                  <a:schemeClr val="tx1"/>
                </a:solidFill>
                <a:effectLst/>
                <a:latin typeface="+mn-lt"/>
                <a:ea typeface="+mn-ea"/>
                <a:cs typeface="+mn-cs"/>
              </a:rPr>
              <a:t>- ми хостами.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призван предоставить каждому соединению равную долю </a:t>
            </a:r>
            <a:r>
              <a:rPr lang="ru-RU" sz="1200" kern="1200" dirty="0" err="1">
                <a:solidFill>
                  <a:schemeClr val="tx1"/>
                </a:solidFill>
                <a:effectLst/>
                <a:latin typeface="+mn-lt"/>
                <a:ea typeface="+mn-ea"/>
                <a:cs typeface="+mn-cs"/>
              </a:rPr>
              <a:t>пропускнои</a:t>
            </a:r>
            <a:r>
              <a:rPr lang="ru-RU" sz="1200" kern="1200" dirty="0">
                <a:solidFill>
                  <a:schemeClr val="tx1"/>
                </a:solidFill>
                <a:effectLst/>
                <a:latin typeface="+mn-lt"/>
                <a:ea typeface="+mn-ea"/>
                <a:cs typeface="+mn-cs"/>
              </a:rPr>
              <a:t>̆ способности для обхода перегруженного ка- нала. Для этого применяется регулировка скорости, с </a:t>
            </a:r>
            <a:r>
              <a:rPr lang="ru-RU" sz="1200" kern="1200" dirty="0" err="1">
                <a:solidFill>
                  <a:schemeClr val="tx1"/>
                </a:solidFill>
                <a:effectLst/>
                <a:latin typeface="+mn-lt"/>
                <a:ea typeface="+mn-ea"/>
                <a:cs typeface="+mn-cs"/>
              </a:rPr>
              <a:t>которои</a:t>
            </a:r>
            <a:r>
              <a:rPr lang="ru-RU" sz="1200" kern="1200" dirty="0">
                <a:solidFill>
                  <a:schemeClr val="tx1"/>
                </a:solidFill>
                <a:effectLst/>
                <a:latin typeface="+mn-lt"/>
                <a:ea typeface="+mn-ea"/>
                <a:cs typeface="+mn-cs"/>
              </a:rPr>
              <a:t>̆ передаю- </a:t>
            </a:r>
            <a:r>
              <a:rPr lang="ru-RU" sz="1200" kern="1200" dirty="0" err="1">
                <a:solidFill>
                  <a:schemeClr val="tx1"/>
                </a:solidFill>
                <a:effectLst/>
                <a:latin typeface="+mn-lt"/>
                <a:ea typeface="+mn-ea"/>
                <a:cs typeface="+mn-cs"/>
              </a:rPr>
              <a:t>щая</a:t>
            </a:r>
            <a:r>
              <a:rPr lang="ru-RU" sz="1200" kern="1200" dirty="0">
                <a:solidFill>
                  <a:schemeClr val="tx1"/>
                </a:solidFill>
                <a:effectLst/>
                <a:latin typeface="+mn-lt"/>
                <a:ea typeface="+mn-ea"/>
                <a:cs typeface="+mn-cs"/>
              </a:rPr>
              <a:t> сторона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соединения может отправлять трафик в сеть. С </a:t>
            </a:r>
            <a:r>
              <a:rPr lang="ru-RU" sz="1200" kern="1200" dirty="0" err="1">
                <a:solidFill>
                  <a:schemeClr val="tx1"/>
                </a:solidFill>
                <a:effectLst/>
                <a:latin typeface="+mn-lt"/>
                <a:ea typeface="+mn-ea"/>
                <a:cs typeface="+mn-cs"/>
              </a:rPr>
              <a:t>дру</a:t>
            </a:r>
            <a:r>
              <a:rPr lang="ru-RU" sz="1200" kern="1200" dirty="0">
                <a:solidFill>
                  <a:schemeClr val="tx1"/>
                </a:solidFill>
                <a:effectLst/>
                <a:latin typeface="+mn-lt"/>
                <a:ea typeface="+mn-ea"/>
                <a:cs typeface="+mn-cs"/>
              </a:rPr>
              <a:t>- гой стороны, в протоколе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трафик </a:t>
            </a:r>
            <a:r>
              <a:rPr lang="ru-RU" sz="1200" kern="1200" dirty="0" err="1">
                <a:solidFill>
                  <a:schemeClr val="tx1"/>
                </a:solidFill>
                <a:effectLst/>
                <a:latin typeface="+mn-lt"/>
                <a:ea typeface="+mn-ea"/>
                <a:cs typeface="+mn-cs"/>
              </a:rPr>
              <a:t>неуправляемыи</a:t>
            </a:r>
            <a:r>
              <a:rPr lang="ru-RU" sz="1200" kern="1200" dirty="0">
                <a:solidFill>
                  <a:schemeClr val="tx1"/>
                </a:solidFill>
                <a:effectLst/>
                <a:latin typeface="+mn-lt"/>
                <a:ea typeface="+mn-ea"/>
                <a:cs typeface="+mn-cs"/>
              </a:rPr>
              <a:t>̆. Приложения, использующие протокол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могут осуществлять отправку на </a:t>
            </a:r>
            <a:r>
              <a:rPr lang="ru-RU" sz="1200" kern="1200" dirty="0" err="1">
                <a:solidFill>
                  <a:schemeClr val="tx1"/>
                </a:solidFill>
                <a:effectLst/>
                <a:latin typeface="+mn-lt"/>
                <a:ea typeface="+mn-ea"/>
                <a:cs typeface="+mn-cs"/>
              </a:rPr>
              <a:t>любои</a:t>
            </a:r>
            <a:r>
              <a:rPr lang="ru-RU" sz="1200" kern="1200" dirty="0">
                <a:solidFill>
                  <a:schemeClr val="tx1"/>
                </a:solidFill>
                <a:effectLst/>
                <a:latin typeface="+mn-lt"/>
                <a:ea typeface="+mn-ea"/>
                <a:cs typeface="+mn-cs"/>
              </a:rPr>
              <a:t>̆ скорости, и так долго, сколько потребуется.</a:t>
            </a:r>
            <a:r>
              <a:rPr lang="ru-RU" dirty="0"/>
              <a:t> </a:t>
            </a:r>
            <a:endParaRPr lang="ru-RU"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87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Давайте рассмотрим операции мультиплексирования и демультиплексирования на транспортном уровне, «продолжающие» соединение между конечными системами до уровня соединения между процессами. </a:t>
            </a:r>
            <a:endParaRPr lang="ru-RU">
              <a:cs typeface="Calibri"/>
            </a:endParaRPr>
          </a:p>
        </p:txBody>
      </p:sp>
      <p:sp>
        <p:nvSpPr>
          <p:cNvPr id="4" name="Номер слайда 3"/>
          <p:cNvSpPr>
            <a:spLocks noGrp="1"/>
          </p:cNvSpPr>
          <p:nvPr>
            <p:ph type="sldNum" sz="quarter" idx="5"/>
          </p:nvPr>
        </p:nvSpPr>
        <p:spPr/>
        <p:txBody>
          <a:bodyPr/>
          <a:lstStyle/>
          <a:p>
            <a:fld id="{5DA6A051-20A8-124D-82E7-F5D09A62D54B}" type="slidenum">
              <a:rPr lang="en-KZ" smtClean="0"/>
              <a:t>8</a:t>
            </a:fld>
            <a:endParaRPr lang="en-KZ"/>
          </a:p>
        </p:txBody>
      </p:sp>
    </p:spTree>
    <p:extLst>
      <p:ext uri="{BB962C8B-B14F-4D97-AF65-F5344CB8AC3E}">
        <p14:creationId xmlns:p14="http://schemas.microsoft.com/office/powerpoint/2010/main" val="9703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ru-RU" sz="1200" kern="1200" dirty="0">
                <a:solidFill>
                  <a:schemeClr val="tx1"/>
                </a:solidFill>
                <a:effectLst/>
                <a:latin typeface="+mn-lt"/>
                <a:ea typeface="+mn-ea"/>
                <a:cs typeface="+mn-cs"/>
              </a:rPr>
              <a:t>На принимающем хосте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получает сегменты от нижестоящего сетевого уровня.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отвечает за</a:t>
            </a:r>
            <a:r>
              <a:rPr lang="ru-RU" dirty="0"/>
              <a:t> </a:t>
            </a:r>
            <a:r>
              <a:rPr lang="ru-RU" sz="1200" kern="1200" dirty="0">
                <a:solidFill>
                  <a:schemeClr val="tx1"/>
                </a:solidFill>
                <a:effectLst/>
                <a:latin typeface="+mn-lt"/>
                <a:ea typeface="+mn-ea"/>
                <a:cs typeface="+mn-cs"/>
              </a:rPr>
              <a:t>доставку данных этих сегментов соответствующему прикладному </a:t>
            </a:r>
            <a:r>
              <a:rPr lang="ru-RU" dirty="0"/>
              <a:t>процессу</a:t>
            </a:r>
            <a:r>
              <a:rPr lang="ru-RU" sz="1200" kern="1200" dirty="0">
                <a:solidFill>
                  <a:schemeClr val="tx1"/>
                </a:solidFill>
                <a:effectLst/>
                <a:latin typeface="+mn-lt"/>
                <a:ea typeface="+mn-ea"/>
                <a:cs typeface="+mn-cs"/>
              </a:rPr>
              <a:t>, запущенному на хосте. </a:t>
            </a:r>
            <a:endParaRPr lang="ru-RU" dirty="0"/>
          </a:p>
          <a:p>
            <a:pPr>
              <a:defRPr/>
            </a:pPr>
            <a:r>
              <a:rPr lang="ru-RU" sz="1200" kern="1200" dirty="0">
                <a:solidFill>
                  <a:schemeClr val="tx1"/>
                </a:solidFill>
                <a:effectLst/>
                <a:latin typeface="+mn-lt"/>
                <a:ea typeface="+mn-ea"/>
                <a:cs typeface="+mn-cs"/>
              </a:rPr>
              <a:t>Рассмотрим пример. Предположим, вы работаете за компьютером и загружаете веб-страницу. При этом на ком- </a:t>
            </a:r>
            <a:r>
              <a:rPr lang="ru-RU" sz="1200" kern="1200" dirty="0" err="1">
                <a:solidFill>
                  <a:schemeClr val="tx1"/>
                </a:solidFill>
                <a:effectLst/>
                <a:latin typeface="+mn-lt"/>
                <a:ea typeface="+mn-ea"/>
                <a:cs typeface="+mn-cs"/>
              </a:rPr>
              <a:t>пьютере</a:t>
            </a:r>
            <a:r>
              <a:rPr lang="ru-RU" sz="1200" kern="1200" dirty="0">
                <a:solidFill>
                  <a:schemeClr val="tx1"/>
                </a:solidFill>
                <a:effectLst/>
                <a:latin typeface="+mn-lt"/>
                <a:ea typeface="+mn-ea"/>
                <a:cs typeface="+mn-cs"/>
              </a:rPr>
              <a:t> одновременно запущены </a:t>
            </a:r>
            <a:r>
              <a:rPr lang="en-US" sz="1200" kern="1200" dirty="0">
                <a:solidFill>
                  <a:schemeClr val="tx1"/>
                </a:solidFill>
                <a:effectLst/>
                <a:latin typeface="+mn-lt"/>
                <a:ea typeface="+mn-ea"/>
                <a:cs typeface="+mn-cs"/>
              </a:rPr>
              <a:t>FTP-</a:t>
            </a:r>
            <a:r>
              <a:rPr lang="ru-RU" sz="1200" kern="1200" dirty="0">
                <a:solidFill>
                  <a:schemeClr val="tx1"/>
                </a:solidFill>
                <a:effectLst/>
                <a:latin typeface="+mn-lt"/>
                <a:ea typeface="+mn-ea"/>
                <a:cs typeface="+mn-cs"/>
              </a:rPr>
              <a:t>сеанс и два </a:t>
            </a:r>
            <a:r>
              <a:rPr lang="en-US" sz="1200" kern="1200" dirty="0">
                <a:solidFill>
                  <a:schemeClr val="tx1"/>
                </a:solidFill>
                <a:effectLst/>
                <a:latin typeface="+mn-lt"/>
                <a:ea typeface="+mn-ea"/>
                <a:cs typeface="+mn-cs"/>
              </a:rPr>
              <a:t>Telnet-</a:t>
            </a:r>
            <a:r>
              <a:rPr lang="ru-RU" sz="1200" kern="1200" dirty="0">
                <a:solidFill>
                  <a:schemeClr val="tx1"/>
                </a:solidFill>
                <a:effectLst/>
                <a:latin typeface="+mn-lt"/>
                <a:ea typeface="+mn-ea"/>
                <a:cs typeface="+mn-cs"/>
              </a:rPr>
              <a:t>сеанса. Итак, имеем четыре работающих прикладных сетевых процесса: два процесса </a:t>
            </a:r>
            <a:r>
              <a:rPr lang="en-US" sz="1200" kern="1200" dirty="0">
                <a:solidFill>
                  <a:schemeClr val="tx1"/>
                </a:solidFill>
                <a:effectLst/>
                <a:latin typeface="+mn-lt"/>
                <a:ea typeface="+mn-ea"/>
                <a:cs typeface="+mn-cs"/>
              </a:rPr>
              <a:t>Telnet, </a:t>
            </a:r>
            <a:r>
              <a:rPr lang="ru-RU" sz="1200" kern="1200" dirty="0">
                <a:solidFill>
                  <a:schemeClr val="tx1"/>
                </a:solidFill>
                <a:effectLst/>
                <a:latin typeface="+mn-lt"/>
                <a:ea typeface="+mn-ea"/>
                <a:cs typeface="+mn-cs"/>
              </a:rPr>
              <a:t>один процесс </a:t>
            </a:r>
            <a:r>
              <a:rPr lang="en-US" sz="1200" kern="1200" dirty="0">
                <a:solidFill>
                  <a:schemeClr val="tx1"/>
                </a:solidFill>
                <a:effectLst/>
                <a:latin typeface="+mn-lt"/>
                <a:ea typeface="+mn-ea"/>
                <a:cs typeface="+mn-cs"/>
              </a:rPr>
              <a:t>FTP </a:t>
            </a:r>
            <a:r>
              <a:rPr lang="ru-RU" sz="1200" kern="1200" dirty="0">
                <a:solidFill>
                  <a:schemeClr val="tx1"/>
                </a:solidFill>
                <a:effectLst/>
                <a:latin typeface="+mn-lt"/>
                <a:ea typeface="+mn-ea"/>
                <a:cs typeface="+mn-cs"/>
              </a:rPr>
              <a:t>и один процесс </a:t>
            </a:r>
            <a:r>
              <a:rPr lang="en-US" sz="1200" kern="1200" dirty="0">
                <a:solidFill>
                  <a:schemeClr val="tx1"/>
                </a:solidFill>
                <a:effectLst/>
                <a:latin typeface="+mn-lt"/>
                <a:ea typeface="+mn-ea"/>
                <a:cs typeface="+mn-cs"/>
              </a:rPr>
              <a:t>HTTP. </a:t>
            </a:r>
            <a:r>
              <a:rPr lang="ru-RU" sz="1200" kern="1200" dirty="0">
                <a:solidFill>
                  <a:schemeClr val="tx1"/>
                </a:solidFill>
                <a:effectLst/>
                <a:latin typeface="+mn-lt"/>
                <a:ea typeface="+mn-ea"/>
                <a:cs typeface="+mn-cs"/>
              </a:rPr>
              <a:t>Когда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вашего компьютера получает данные снизу от сетевого уровня, он должен направить полученные данные одному из этих четырех </a:t>
            </a:r>
            <a:r>
              <a:rPr lang="ru-RU" dirty="0"/>
              <a:t>процессов</a:t>
            </a:r>
            <a:r>
              <a:rPr lang="ru-RU" sz="1200" kern="1200" dirty="0">
                <a:solidFill>
                  <a:schemeClr val="tx1"/>
                </a:solidFill>
                <a:effectLst/>
                <a:latin typeface="+mn-lt"/>
                <a:ea typeface="+mn-ea"/>
                <a:cs typeface="+mn-cs"/>
              </a:rPr>
              <a:t>. Теперь </a:t>
            </a:r>
            <a:r>
              <a:rPr lang="ru-RU" sz="1200" kern="1200" dirty="0" err="1">
                <a:solidFill>
                  <a:schemeClr val="tx1"/>
                </a:solidFill>
                <a:effectLst/>
                <a:latin typeface="+mn-lt"/>
                <a:ea typeface="+mn-ea"/>
                <a:cs typeface="+mn-cs"/>
              </a:rPr>
              <a:t>давайте</a:t>
            </a:r>
            <a:r>
              <a:rPr lang="ru-RU" sz="1200" kern="1200" dirty="0">
                <a:solidFill>
                  <a:schemeClr val="tx1"/>
                </a:solidFill>
                <a:effectLst/>
                <a:latin typeface="+mn-lt"/>
                <a:ea typeface="+mn-ea"/>
                <a:cs typeface="+mn-cs"/>
              </a:rPr>
              <a:t> узнаем, как это реализовано.</a:t>
            </a:r>
            <a:r>
              <a:rPr lang="ru-RU" dirty="0"/>
              <a:t> </a:t>
            </a:r>
            <a:endParaRPr lang="ru-RU">
              <a:cs typeface="Calibri"/>
            </a:endParaRPr>
          </a:p>
          <a:p>
            <a:r>
              <a:rPr lang="ru-RU" sz="1200" kern="1200" dirty="0">
                <a:solidFill>
                  <a:schemeClr val="tx1"/>
                </a:solidFill>
                <a:effectLst/>
                <a:latin typeface="+mn-lt"/>
                <a:ea typeface="+mn-ea"/>
                <a:cs typeface="+mn-cs"/>
              </a:rPr>
              <a:t>Для начала вспомним, что процесс может иметь один или несколько </a:t>
            </a:r>
            <a:r>
              <a:rPr lang="ru-RU" sz="1200" b="1" kern="1200" dirty="0">
                <a:solidFill>
                  <a:schemeClr val="tx1"/>
                </a:solidFill>
                <a:effectLst/>
                <a:latin typeface="+mn-lt"/>
                <a:ea typeface="+mn-ea"/>
                <a:cs typeface="+mn-cs"/>
              </a:rPr>
              <a:t>сокетов</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двереи</a:t>
            </a:r>
            <a:r>
              <a:rPr lang="ru-RU" sz="1200" kern="1200" dirty="0">
                <a:solidFill>
                  <a:schemeClr val="tx1"/>
                </a:solidFill>
                <a:effectLst/>
                <a:latin typeface="+mn-lt"/>
                <a:ea typeface="+mn-ea"/>
                <a:cs typeface="+mn-cs"/>
              </a:rPr>
              <a:t>̆», через которые осуществляется обмен данными между процессами в сети. Та- ким образом,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a:t>
            </a:r>
            <a:r>
              <a:rPr lang="ru-RU" dirty="0"/>
              <a:t>принимающего</a:t>
            </a:r>
            <a:r>
              <a:rPr lang="ru-RU" sz="1200" kern="1200" dirty="0">
                <a:solidFill>
                  <a:schemeClr val="tx1"/>
                </a:solidFill>
                <a:effectLst/>
                <a:latin typeface="+mn-lt"/>
                <a:ea typeface="+mn-ea"/>
                <a:cs typeface="+mn-cs"/>
              </a:rPr>
              <a:t> хоста на самом деле направляет данные не напрямую к процессу, а лишь в </a:t>
            </a:r>
            <a:r>
              <a:rPr lang="ru-RU" sz="1200" kern="1200" dirty="0" err="1">
                <a:solidFill>
                  <a:schemeClr val="tx1"/>
                </a:solidFill>
                <a:effectLst/>
                <a:latin typeface="+mn-lt"/>
                <a:ea typeface="+mn-ea"/>
                <a:cs typeface="+mn-cs"/>
              </a:rPr>
              <a:t>промежуточныи</a:t>
            </a:r>
            <a:r>
              <a:rPr lang="ru-RU" sz="1200" kern="1200" dirty="0">
                <a:solidFill>
                  <a:schemeClr val="tx1"/>
                </a:solidFill>
                <a:effectLst/>
                <a:latin typeface="+mn-lt"/>
                <a:ea typeface="+mn-ea"/>
                <a:cs typeface="+mn-cs"/>
              </a:rPr>
              <a:t>̆ сокет. Поскольку в </a:t>
            </a:r>
            <a:r>
              <a:rPr lang="ru-RU" sz="1200" kern="1200" dirty="0" err="1">
                <a:solidFill>
                  <a:schemeClr val="tx1"/>
                </a:solidFill>
                <a:effectLst/>
                <a:latin typeface="+mn-lt"/>
                <a:ea typeface="+mn-ea"/>
                <a:cs typeface="+mn-cs"/>
              </a:rPr>
              <a:t>любои</a:t>
            </a:r>
            <a:r>
              <a:rPr lang="ru-RU" sz="1200" kern="1200" dirty="0">
                <a:solidFill>
                  <a:schemeClr val="tx1"/>
                </a:solidFill>
                <a:effectLst/>
                <a:latin typeface="+mn-lt"/>
                <a:ea typeface="+mn-ea"/>
                <a:cs typeface="+mn-cs"/>
              </a:rPr>
              <a:t>̆ момент времени на принимающем хосте может быть более одного сокета,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из них имеет </a:t>
            </a:r>
            <a:r>
              <a:rPr lang="ru-RU" sz="1200" kern="1200" dirty="0" err="1">
                <a:solidFill>
                  <a:schemeClr val="tx1"/>
                </a:solidFill>
                <a:effectLst/>
                <a:latin typeface="+mn-lt"/>
                <a:ea typeface="+mn-ea"/>
                <a:cs typeface="+mn-cs"/>
              </a:rPr>
              <a:t>уникальныи</a:t>
            </a:r>
            <a:r>
              <a:rPr lang="ru-RU" sz="1200" kern="1200" dirty="0">
                <a:solidFill>
                  <a:schemeClr val="tx1"/>
                </a:solidFill>
                <a:effectLst/>
                <a:latin typeface="+mn-lt"/>
                <a:ea typeface="+mn-ea"/>
                <a:cs typeface="+mn-cs"/>
              </a:rPr>
              <a:t>̆ идентификатор. Формат идентификатора,</a:t>
            </a:r>
            <a:r>
              <a:rPr lang="ru-RU" dirty="0"/>
              <a:t> </a:t>
            </a:r>
            <a:r>
              <a:rPr lang="ru-RU" sz="1200" kern="1200" dirty="0">
                <a:solidFill>
                  <a:schemeClr val="tx1"/>
                </a:solidFill>
                <a:effectLst/>
                <a:latin typeface="+mn-lt"/>
                <a:ea typeface="+mn-ea"/>
                <a:cs typeface="+mn-cs"/>
              </a:rPr>
              <a:t>зависит от того, к какому протоколу относится сокет — </a:t>
            </a:r>
            <a:r>
              <a:rPr lang="en-US" sz="1200" kern="1200" dirty="0">
                <a:solidFill>
                  <a:schemeClr val="tx1"/>
                </a:solidFill>
                <a:effectLst/>
                <a:latin typeface="+mn-lt"/>
                <a:ea typeface="+mn-ea"/>
                <a:cs typeface="+mn-cs"/>
              </a:rPr>
              <a:t>UDP </a:t>
            </a:r>
            <a:r>
              <a:rPr lang="ru-RU" sz="1200" kern="1200" dirty="0">
                <a:solidFill>
                  <a:schemeClr val="tx1"/>
                </a:solidFill>
                <a:effectLst/>
                <a:latin typeface="+mn-lt"/>
                <a:ea typeface="+mn-ea"/>
                <a:cs typeface="+mn-cs"/>
              </a:rPr>
              <a:t>или </a:t>
            </a:r>
            <a:r>
              <a:rPr lang="en-US" sz="1200" kern="1200" dirty="0">
                <a:solidFill>
                  <a:schemeClr val="tx1"/>
                </a:solidFill>
                <a:effectLst/>
                <a:latin typeface="+mn-lt"/>
                <a:ea typeface="+mn-ea"/>
                <a:cs typeface="+mn-cs"/>
              </a:rPr>
              <a:t>TCP.</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1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56C7-E67C-8BB5-1B60-9A161D2E5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Z"/>
          </a:p>
        </p:txBody>
      </p:sp>
      <p:sp>
        <p:nvSpPr>
          <p:cNvPr id="3" name="Subtitle 2">
            <a:extLst>
              <a:ext uri="{FF2B5EF4-FFF2-40B4-BE49-F238E27FC236}">
                <a16:creationId xmlns:a16="http://schemas.microsoft.com/office/drawing/2014/main" id="{0D65B138-17CD-0B13-A597-EB12870A0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Z"/>
          </a:p>
        </p:txBody>
      </p:sp>
      <p:sp>
        <p:nvSpPr>
          <p:cNvPr id="4" name="Date Placeholder 3">
            <a:extLst>
              <a:ext uri="{FF2B5EF4-FFF2-40B4-BE49-F238E27FC236}">
                <a16:creationId xmlns:a16="http://schemas.microsoft.com/office/drawing/2014/main" id="{4F8A7919-3057-2AFC-615D-04118DDED396}"/>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5" name="Footer Placeholder 4">
            <a:extLst>
              <a:ext uri="{FF2B5EF4-FFF2-40B4-BE49-F238E27FC236}">
                <a16:creationId xmlns:a16="http://schemas.microsoft.com/office/drawing/2014/main" id="{6AE357E6-32D9-A8C4-6922-3379FF7FE4F3}"/>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4C2F31F4-16DC-7EFA-AEE9-8F3EF7FCD86B}"/>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60349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553-040F-0CF6-5BE3-B5BD38C14BB0}"/>
              </a:ext>
            </a:extLst>
          </p:cNvPr>
          <p:cNvSpPr>
            <a:spLocks noGrp="1"/>
          </p:cNvSpPr>
          <p:nvPr>
            <p:ph type="title"/>
          </p:nvPr>
        </p:nvSpPr>
        <p:spPr/>
        <p:txBody>
          <a:bodyPr/>
          <a:lstStyle/>
          <a:p>
            <a:r>
              <a:rPr lang="en-US"/>
              <a:t>Click to edit Master title style</a:t>
            </a:r>
            <a:endParaRPr lang="en-KZ"/>
          </a:p>
        </p:txBody>
      </p:sp>
      <p:sp>
        <p:nvSpPr>
          <p:cNvPr id="3" name="Vertical Text Placeholder 2">
            <a:extLst>
              <a:ext uri="{FF2B5EF4-FFF2-40B4-BE49-F238E27FC236}">
                <a16:creationId xmlns:a16="http://schemas.microsoft.com/office/drawing/2014/main" id="{8E656675-5104-89C4-E066-768364C58A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B6FFF131-5FFF-06AC-78B5-6E6AC511E881}"/>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5" name="Footer Placeholder 4">
            <a:extLst>
              <a:ext uri="{FF2B5EF4-FFF2-40B4-BE49-F238E27FC236}">
                <a16:creationId xmlns:a16="http://schemas.microsoft.com/office/drawing/2014/main" id="{C9655305-B0AA-2793-2881-EAA18E809AEC}"/>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B53D0A8E-71B3-8E0A-3E55-AF3D53DE01C1}"/>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150697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BEA9F-A596-7F5A-42FF-094BFBD0F2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Z"/>
          </a:p>
        </p:txBody>
      </p:sp>
      <p:sp>
        <p:nvSpPr>
          <p:cNvPr id="3" name="Vertical Text Placeholder 2">
            <a:extLst>
              <a:ext uri="{FF2B5EF4-FFF2-40B4-BE49-F238E27FC236}">
                <a16:creationId xmlns:a16="http://schemas.microsoft.com/office/drawing/2014/main" id="{BF467F98-AE66-8FE5-C8D6-3E2E83B3AE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844851F5-5C9C-7175-C112-7798CF4860A2}"/>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5" name="Footer Placeholder 4">
            <a:extLst>
              <a:ext uri="{FF2B5EF4-FFF2-40B4-BE49-F238E27FC236}">
                <a16:creationId xmlns:a16="http://schemas.microsoft.com/office/drawing/2014/main" id="{8FE3C6D1-AEFF-AA5B-06B9-075A76DAD883}"/>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EFF368AF-C59B-08FE-4DD7-1C311AAC72F1}"/>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21170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BBFC-5F79-CA58-3552-955DC58785F5}"/>
              </a:ext>
            </a:extLst>
          </p:cNvPr>
          <p:cNvSpPr>
            <a:spLocks noGrp="1"/>
          </p:cNvSpPr>
          <p:nvPr>
            <p:ph type="title"/>
          </p:nvPr>
        </p:nvSpPr>
        <p:spPr/>
        <p:txBody>
          <a:bodyPr/>
          <a:lstStyle/>
          <a:p>
            <a:r>
              <a:rPr lang="en-US"/>
              <a:t>Click to edit Master title style</a:t>
            </a:r>
            <a:endParaRPr lang="en-KZ"/>
          </a:p>
        </p:txBody>
      </p:sp>
      <p:sp>
        <p:nvSpPr>
          <p:cNvPr id="3" name="Content Placeholder 2">
            <a:extLst>
              <a:ext uri="{FF2B5EF4-FFF2-40B4-BE49-F238E27FC236}">
                <a16:creationId xmlns:a16="http://schemas.microsoft.com/office/drawing/2014/main" id="{D1DD546E-B337-3CD6-8809-5557FC7E8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FBBF79BE-3DF8-684C-39D8-9A250A483639}"/>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5" name="Footer Placeholder 4">
            <a:extLst>
              <a:ext uri="{FF2B5EF4-FFF2-40B4-BE49-F238E27FC236}">
                <a16:creationId xmlns:a16="http://schemas.microsoft.com/office/drawing/2014/main" id="{BABE9175-4CDA-E6B9-A4EB-462155B58BC4}"/>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E2A64BF1-021C-12F3-BD24-66669F42A0A9}"/>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35926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C468-AB72-D2A1-10DB-C5634EE14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Z"/>
          </a:p>
        </p:txBody>
      </p:sp>
      <p:sp>
        <p:nvSpPr>
          <p:cNvPr id="3" name="Text Placeholder 2">
            <a:extLst>
              <a:ext uri="{FF2B5EF4-FFF2-40B4-BE49-F238E27FC236}">
                <a16:creationId xmlns:a16="http://schemas.microsoft.com/office/drawing/2014/main" id="{D77538D7-C3FC-A5A5-957C-352E36ADF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E7E1D-D46B-9D36-FF0D-4393B668FFFA}"/>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5" name="Footer Placeholder 4">
            <a:extLst>
              <a:ext uri="{FF2B5EF4-FFF2-40B4-BE49-F238E27FC236}">
                <a16:creationId xmlns:a16="http://schemas.microsoft.com/office/drawing/2014/main" id="{E24AB7E4-B800-4C39-D121-FC47040ADC26}"/>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5B3D48C6-F23D-52D8-CAC3-1EBB06889584}"/>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150154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7F0-8E54-71CE-46CD-137CFFA37A2C}"/>
              </a:ext>
            </a:extLst>
          </p:cNvPr>
          <p:cNvSpPr>
            <a:spLocks noGrp="1"/>
          </p:cNvSpPr>
          <p:nvPr>
            <p:ph type="title"/>
          </p:nvPr>
        </p:nvSpPr>
        <p:spPr/>
        <p:txBody>
          <a:bodyPr/>
          <a:lstStyle/>
          <a:p>
            <a:r>
              <a:rPr lang="en-US"/>
              <a:t>Click to edit Master title style</a:t>
            </a:r>
            <a:endParaRPr lang="en-KZ"/>
          </a:p>
        </p:txBody>
      </p:sp>
      <p:sp>
        <p:nvSpPr>
          <p:cNvPr id="3" name="Content Placeholder 2">
            <a:extLst>
              <a:ext uri="{FF2B5EF4-FFF2-40B4-BE49-F238E27FC236}">
                <a16:creationId xmlns:a16="http://schemas.microsoft.com/office/drawing/2014/main" id="{A821DD9E-AEB2-2E2E-1F96-C6975EE54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Content Placeholder 3">
            <a:extLst>
              <a:ext uri="{FF2B5EF4-FFF2-40B4-BE49-F238E27FC236}">
                <a16:creationId xmlns:a16="http://schemas.microsoft.com/office/drawing/2014/main" id="{4D9FDBDE-512C-3FF0-FFE5-3B3C34DFC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5" name="Date Placeholder 4">
            <a:extLst>
              <a:ext uri="{FF2B5EF4-FFF2-40B4-BE49-F238E27FC236}">
                <a16:creationId xmlns:a16="http://schemas.microsoft.com/office/drawing/2014/main" id="{03E4516D-83F2-5B33-1E01-02E0F8C50533}"/>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6" name="Footer Placeholder 5">
            <a:extLst>
              <a:ext uri="{FF2B5EF4-FFF2-40B4-BE49-F238E27FC236}">
                <a16:creationId xmlns:a16="http://schemas.microsoft.com/office/drawing/2014/main" id="{F5D0EF68-F737-E66D-2E22-FACFDD08B47A}"/>
              </a:ext>
            </a:extLst>
          </p:cNvPr>
          <p:cNvSpPr>
            <a:spLocks noGrp="1"/>
          </p:cNvSpPr>
          <p:nvPr>
            <p:ph type="ftr" sz="quarter" idx="11"/>
          </p:nvPr>
        </p:nvSpPr>
        <p:spPr/>
        <p:txBody>
          <a:bodyPr/>
          <a:lstStyle/>
          <a:p>
            <a:endParaRPr lang="en-KZ"/>
          </a:p>
        </p:txBody>
      </p:sp>
      <p:sp>
        <p:nvSpPr>
          <p:cNvPr id="7" name="Slide Number Placeholder 6">
            <a:extLst>
              <a:ext uri="{FF2B5EF4-FFF2-40B4-BE49-F238E27FC236}">
                <a16:creationId xmlns:a16="http://schemas.microsoft.com/office/drawing/2014/main" id="{9E0109CE-B2A2-0968-A743-D3998F8DF93D}"/>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4281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7324-22FB-4A34-B49F-64C1FB8BE716}"/>
              </a:ext>
            </a:extLst>
          </p:cNvPr>
          <p:cNvSpPr>
            <a:spLocks noGrp="1"/>
          </p:cNvSpPr>
          <p:nvPr>
            <p:ph type="title"/>
          </p:nvPr>
        </p:nvSpPr>
        <p:spPr>
          <a:xfrm>
            <a:off x="839788" y="365125"/>
            <a:ext cx="10515600" cy="1325563"/>
          </a:xfrm>
        </p:spPr>
        <p:txBody>
          <a:bodyPr/>
          <a:lstStyle/>
          <a:p>
            <a:r>
              <a:rPr lang="en-US"/>
              <a:t>Click to edit Master title style</a:t>
            </a:r>
            <a:endParaRPr lang="en-KZ"/>
          </a:p>
        </p:txBody>
      </p:sp>
      <p:sp>
        <p:nvSpPr>
          <p:cNvPr id="3" name="Text Placeholder 2">
            <a:extLst>
              <a:ext uri="{FF2B5EF4-FFF2-40B4-BE49-F238E27FC236}">
                <a16:creationId xmlns:a16="http://schemas.microsoft.com/office/drawing/2014/main" id="{93600428-F8D5-12F1-86CE-3FD36833B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D2ED1-79A3-19EE-85CB-3E80217A7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5" name="Text Placeholder 4">
            <a:extLst>
              <a:ext uri="{FF2B5EF4-FFF2-40B4-BE49-F238E27FC236}">
                <a16:creationId xmlns:a16="http://schemas.microsoft.com/office/drawing/2014/main" id="{B0E45FCC-5BFB-4E7F-CEDD-7E6710EAB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91A71-5D9E-BDA9-0214-F0C3C7B1A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7" name="Date Placeholder 6">
            <a:extLst>
              <a:ext uri="{FF2B5EF4-FFF2-40B4-BE49-F238E27FC236}">
                <a16:creationId xmlns:a16="http://schemas.microsoft.com/office/drawing/2014/main" id="{F8B8698A-7139-AABB-86FD-15565BFFDED2}"/>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8" name="Footer Placeholder 7">
            <a:extLst>
              <a:ext uri="{FF2B5EF4-FFF2-40B4-BE49-F238E27FC236}">
                <a16:creationId xmlns:a16="http://schemas.microsoft.com/office/drawing/2014/main" id="{71B950BD-4B74-2B5D-8FD2-8C0CB790D555}"/>
              </a:ext>
            </a:extLst>
          </p:cNvPr>
          <p:cNvSpPr>
            <a:spLocks noGrp="1"/>
          </p:cNvSpPr>
          <p:nvPr>
            <p:ph type="ftr" sz="quarter" idx="11"/>
          </p:nvPr>
        </p:nvSpPr>
        <p:spPr/>
        <p:txBody>
          <a:bodyPr/>
          <a:lstStyle/>
          <a:p>
            <a:endParaRPr lang="en-KZ"/>
          </a:p>
        </p:txBody>
      </p:sp>
      <p:sp>
        <p:nvSpPr>
          <p:cNvPr id="9" name="Slide Number Placeholder 8">
            <a:extLst>
              <a:ext uri="{FF2B5EF4-FFF2-40B4-BE49-F238E27FC236}">
                <a16:creationId xmlns:a16="http://schemas.microsoft.com/office/drawing/2014/main" id="{670473BC-CD14-954D-B71C-18B32BBF46FA}"/>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3733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8736-B7F7-21EA-0089-E17B9BDE774C}"/>
              </a:ext>
            </a:extLst>
          </p:cNvPr>
          <p:cNvSpPr>
            <a:spLocks noGrp="1"/>
          </p:cNvSpPr>
          <p:nvPr>
            <p:ph type="title"/>
          </p:nvPr>
        </p:nvSpPr>
        <p:spPr/>
        <p:txBody>
          <a:bodyPr/>
          <a:lstStyle/>
          <a:p>
            <a:r>
              <a:rPr lang="en-US"/>
              <a:t>Click to edit Master title style</a:t>
            </a:r>
            <a:endParaRPr lang="en-KZ"/>
          </a:p>
        </p:txBody>
      </p:sp>
      <p:sp>
        <p:nvSpPr>
          <p:cNvPr id="3" name="Date Placeholder 2">
            <a:extLst>
              <a:ext uri="{FF2B5EF4-FFF2-40B4-BE49-F238E27FC236}">
                <a16:creationId xmlns:a16="http://schemas.microsoft.com/office/drawing/2014/main" id="{3FD45153-5924-9D97-7FAD-7BB7FE4F80EB}"/>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4" name="Footer Placeholder 3">
            <a:extLst>
              <a:ext uri="{FF2B5EF4-FFF2-40B4-BE49-F238E27FC236}">
                <a16:creationId xmlns:a16="http://schemas.microsoft.com/office/drawing/2014/main" id="{3B28A9FE-3B1B-7BA3-9596-E965BF67AC4B}"/>
              </a:ext>
            </a:extLst>
          </p:cNvPr>
          <p:cNvSpPr>
            <a:spLocks noGrp="1"/>
          </p:cNvSpPr>
          <p:nvPr>
            <p:ph type="ftr" sz="quarter" idx="11"/>
          </p:nvPr>
        </p:nvSpPr>
        <p:spPr/>
        <p:txBody>
          <a:bodyPr/>
          <a:lstStyle/>
          <a:p>
            <a:endParaRPr lang="en-KZ"/>
          </a:p>
        </p:txBody>
      </p:sp>
      <p:sp>
        <p:nvSpPr>
          <p:cNvPr id="5" name="Slide Number Placeholder 4">
            <a:extLst>
              <a:ext uri="{FF2B5EF4-FFF2-40B4-BE49-F238E27FC236}">
                <a16:creationId xmlns:a16="http://schemas.microsoft.com/office/drawing/2014/main" id="{50A2DC1E-CEC7-F091-2CA2-E3D7D4B3DD0D}"/>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160714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F4EEB-8799-0E56-342B-FBEC1D58FA36}"/>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3" name="Footer Placeholder 2">
            <a:extLst>
              <a:ext uri="{FF2B5EF4-FFF2-40B4-BE49-F238E27FC236}">
                <a16:creationId xmlns:a16="http://schemas.microsoft.com/office/drawing/2014/main" id="{5E0E7AB4-6D85-B7A5-4F0A-010312F4A49D}"/>
              </a:ext>
            </a:extLst>
          </p:cNvPr>
          <p:cNvSpPr>
            <a:spLocks noGrp="1"/>
          </p:cNvSpPr>
          <p:nvPr>
            <p:ph type="ftr" sz="quarter" idx="11"/>
          </p:nvPr>
        </p:nvSpPr>
        <p:spPr/>
        <p:txBody>
          <a:bodyPr/>
          <a:lstStyle/>
          <a:p>
            <a:endParaRPr lang="en-KZ"/>
          </a:p>
        </p:txBody>
      </p:sp>
      <p:sp>
        <p:nvSpPr>
          <p:cNvPr id="4" name="Slide Number Placeholder 3">
            <a:extLst>
              <a:ext uri="{FF2B5EF4-FFF2-40B4-BE49-F238E27FC236}">
                <a16:creationId xmlns:a16="http://schemas.microsoft.com/office/drawing/2014/main" id="{5F81FCAC-4E86-F40C-C236-D6C25FF32D64}"/>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387867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C4FD-1C2D-E939-D6B4-48CA0D2A8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Z"/>
          </a:p>
        </p:txBody>
      </p:sp>
      <p:sp>
        <p:nvSpPr>
          <p:cNvPr id="3" name="Content Placeholder 2">
            <a:extLst>
              <a:ext uri="{FF2B5EF4-FFF2-40B4-BE49-F238E27FC236}">
                <a16:creationId xmlns:a16="http://schemas.microsoft.com/office/drawing/2014/main" id="{A498EEF6-F173-F7A8-70C4-9E4E7C12B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Text Placeholder 3">
            <a:extLst>
              <a:ext uri="{FF2B5EF4-FFF2-40B4-BE49-F238E27FC236}">
                <a16:creationId xmlns:a16="http://schemas.microsoft.com/office/drawing/2014/main" id="{4751ED1E-D2FF-82F7-4F76-58CDFED19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528AC-6623-EA2B-8E2A-7DED67ADCDB6}"/>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6" name="Footer Placeholder 5">
            <a:extLst>
              <a:ext uri="{FF2B5EF4-FFF2-40B4-BE49-F238E27FC236}">
                <a16:creationId xmlns:a16="http://schemas.microsoft.com/office/drawing/2014/main" id="{0524D46F-3083-F034-B710-B5EB74CD883A}"/>
              </a:ext>
            </a:extLst>
          </p:cNvPr>
          <p:cNvSpPr>
            <a:spLocks noGrp="1"/>
          </p:cNvSpPr>
          <p:nvPr>
            <p:ph type="ftr" sz="quarter" idx="11"/>
          </p:nvPr>
        </p:nvSpPr>
        <p:spPr/>
        <p:txBody>
          <a:bodyPr/>
          <a:lstStyle/>
          <a:p>
            <a:endParaRPr lang="en-KZ"/>
          </a:p>
        </p:txBody>
      </p:sp>
      <p:sp>
        <p:nvSpPr>
          <p:cNvPr id="7" name="Slide Number Placeholder 6">
            <a:extLst>
              <a:ext uri="{FF2B5EF4-FFF2-40B4-BE49-F238E27FC236}">
                <a16:creationId xmlns:a16="http://schemas.microsoft.com/office/drawing/2014/main" id="{0C600394-6909-3C72-4BC2-3050F67D3BBC}"/>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35405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A0A1-8504-9544-E881-26483B0D8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Z"/>
          </a:p>
        </p:txBody>
      </p:sp>
      <p:sp>
        <p:nvSpPr>
          <p:cNvPr id="3" name="Picture Placeholder 2">
            <a:extLst>
              <a:ext uri="{FF2B5EF4-FFF2-40B4-BE49-F238E27FC236}">
                <a16:creationId xmlns:a16="http://schemas.microsoft.com/office/drawing/2014/main" id="{74742695-C1E6-9F93-C8A6-CE63AB86A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Z"/>
          </a:p>
        </p:txBody>
      </p:sp>
      <p:sp>
        <p:nvSpPr>
          <p:cNvPr id="4" name="Text Placeholder 3">
            <a:extLst>
              <a:ext uri="{FF2B5EF4-FFF2-40B4-BE49-F238E27FC236}">
                <a16:creationId xmlns:a16="http://schemas.microsoft.com/office/drawing/2014/main" id="{5FA3D2E9-B5AB-2FB6-B56D-06A0834A7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A5399-68EC-FFA7-FD7C-3E0DEC4029A8}"/>
              </a:ext>
            </a:extLst>
          </p:cNvPr>
          <p:cNvSpPr>
            <a:spLocks noGrp="1"/>
          </p:cNvSpPr>
          <p:nvPr>
            <p:ph type="dt" sz="half" idx="10"/>
          </p:nvPr>
        </p:nvSpPr>
        <p:spPr/>
        <p:txBody>
          <a:bodyPr/>
          <a:lstStyle/>
          <a:p>
            <a:fld id="{66836F61-A77A-1946-B6CE-F5AAF6F11E2B}" type="datetimeFigureOut">
              <a:rPr lang="en-KZ" smtClean="0"/>
              <a:t>02.08.2022</a:t>
            </a:fld>
            <a:endParaRPr lang="en-KZ"/>
          </a:p>
        </p:txBody>
      </p:sp>
      <p:sp>
        <p:nvSpPr>
          <p:cNvPr id="6" name="Footer Placeholder 5">
            <a:extLst>
              <a:ext uri="{FF2B5EF4-FFF2-40B4-BE49-F238E27FC236}">
                <a16:creationId xmlns:a16="http://schemas.microsoft.com/office/drawing/2014/main" id="{81B55F9A-D5DF-9241-D0F5-5A135C1A7614}"/>
              </a:ext>
            </a:extLst>
          </p:cNvPr>
          <p:cNvSpPr>
            <a:spLocks noGrp="1"/>
          </p:cNvSpPr>
          <p:nvPr>
            <p:ph type="ftr" sz="quarter" idx="11"/>
          </p:nvPr>
        </p:nvSpPr>
        <p:spPr/>
        <p:txBody>
          <a:bodyPr/>
          <a:lstStyle/>
          <a:p>
            <a:endParaRPr lang="en-KZ"/>
          </a:p>
        </p:txBody>
      </p:sp>
      <p:sp>
        <p:nvSpPr>
          <p:cNvPr id="7" name="Slide Number Placeholder 6">
            <a:extLst>
              <a:ext uri="{FF2B5EF4-FFF2-40B4-BE49-F238E27FC236}">
                <a16:creationId xmlns:a16="http://schemas.microsoft.com/office/drawing/2014/main" id="{DF9D2382-F1D7-582E-84DD-FEBF3B7571C9}"/>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882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0C3A8-A9C7-2899-7F58-358E804DA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Z"/>
          </a:p>
        </p:txBody>
      </p:sp>
      <p:sp>
        <p:nvSpPr>
          <p:cNvPr id="3" name="Text Placeholder 2">
            <a:extLst>
              <a:ext uri="{FF2B5EF4-FFF2-40B4-BE49-F238E27FC236}">
                <a16:creationId xmlns:a16="http://schemas.microsoft.com/office/drawing/2014/main" id="{9CA3B41A-9127-6459-F565-B3B4027C0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2CBE1989-DC12-A199-EF03-14681C35C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36F61-A77A-1946-B6CE-F5AAF6F11E2B}" type="datetimeFigureOut">
              <a:rPr lang="en-KZ" smtClean="0"/>
              <a:t>02.08.2022</a:t>
            </a:fld>
            <a:endParaRPr lang="en-KZ"/>
          </a:p>
        </p:txBody>
      </p:sp>
      <p:sp>
        <p:nvSpPr>
          <p:cNvPr id="5" name="Footer Placeholder 4">
            <a:extLst>
              <a:ext uri="{FF2B5EF4-FFF2-40B4-BE49-F238E27FC236}">
                <a16:creationId xmlns:a16="http://schemas.microsoft.com/office/drawing/2014/main" id="{27971FCE-C8C8-B79A-EBB8-4640A873A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Z"/>
          </a:p>
        </p:txBody>
      </p:sp>
      <p:sp>
        <p:nvSpPr>
          <p:cNvPr id="6" name="Slide Number Placeholder 5">
            <a:extLst>
              <a:ext uri="{FF2B5EF4-FFF2-40B4-BE49-F238E27FC236}">
                <a16:creationId xmlns:a16="http://schemas.microsoft.com/office/drawing/2014/main" id="{29670556-BF53-BB54-D882-D88A20C99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97916-4306-7748-AE0D-94083770BB8C}" type="slidenum">
              <a:rPr lang="en-KZ" smtClean="0"/>
              <a:t>‹#›</a:t>
            </a:fld>
            <a:endParaRPr lang="en-KZ"/>
          </a:p>
        </p:txBody>
      </p:sp>
    </p:spTree>
    <p:extLst>
      <p:ext uri="{BB962C8B-B14F-4D97-AF65-F5344CB8AC3E}">
        <p14:creationId xmlns:p14="http://schemas.microsoft.com/office/powerpoint/2010/main" val="1779878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63" r:id="rId4"/>
    <p:sldLayoutId id="2147483653" r:id="rId5"/>
    <p:sldLayoutId id="214748366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32F8-75B0-5A0E-5B02-750E4F25B5F1}"/>
              </a:ext>
            </a:extLst>
          </p:cNvPr>
          <p:cNvSpPr>
            <a:spLocks noGrp="1"/>
          </p:cNvSpPr>
          <p:nvPr>
            <p:ph type="ctrTitle"/>
          </p:nvPr>
        </p:nvSpPr>
        <p:spPr>
          <a:xfrm>
            <a:off x="1333500" y="1950624"/>
            <a:ext cx="9144000" cy="2387600"/>
          </a:xfrm>
        </p:spPr>
        <p:txBody>
          <a:bodyPr vert="horz" lIns="91440" tIns="45720" rIns="91440" bIns="45720" rtlCol="0" anchor="b">
            <a:noAutofit/>
          </a:bodyPr>
          <a:lstStyle/>
          <a:p>
            <a:br>
              <a:rPr lang="ru-RU" sz="3200" dirty="0"/>
            </a:br>
            <a:r>
              <a:rPr lang="ru-RU" dirty="0"/>
              <a:t>Лекция 6</a:t>
            </a:r>
            <a:br>
              <a:rPr lang="ru-RU" sz="3200" dirty="0"/>
            </a:br>
            <a:br>
              <a:rPr lang="ru-RU" sz="3200" dirty="0"/>
            </a:br>
            <a:r>
              <a:rPr lang="ru-RU" sz="5200" dirty="0">
                <a:ea typeface="+mj-lt"/>
                <a:cs typeface="+mj-lt"/>
              </a:rPr>
              <a:t>Транспортный уровень</a:t>
            </a:r>
          </a:p>
        </p:txBody>
      </p:sp>
      <p:sp>
        <p:nvSpPr>
          <p:cNvPr id="3" name="Subtitle 2">
            <a:extLst>
              <a:ext uri="{FF2B5EF4-FFF2-40B4-BE49-F238E27FC236}">
                <a16:creationId xmlns:a16="http://schemas.microsoft.com/office/drawing/2014/main" id="{7D84830B-2001-F847-DCD6-6EE9B8B3B63B}"/>
              </a:ext>
            </a:extLst>
          </p:cNvPr>
          <p:cNvSpPr>
            <a:spLocks noGrp="1"/>
          </p:cNvSpPr>
          <p:nvPr>
            <p:ph type="subTitle" idx="1"/>
          </p:nvPr>
        </p:nvSpPr>
        <p:spPr>
          <a:xfrm>
            <a:off x="1524000" y="4907756"/>
            <a:ext cx="9144000" cy="1655762"/>
          </a:xfrm>
        </p:spPr>
        <p:txBody>
          <a:bodyPr/>
          <a:lstStyle/>
          <a:p>
            <a:r>
              <a:rPr lang="ru-RU" err="1"/>
              <a:t>Касымова</a:t>
            </a:r>
            <a:r>
              <a:rPr lang="ru-RU"/>
              <a:t> </a:t>
            </a:r>
            <a:r>
              <a:rPr lang="ru-RU" err="1"/>
              <a:t>Айжан</a:t>
            </a:r>
            <a:r>
              <a:rPr lang="ru-RU"/>
              <a:t> </a:t>
            </a:r>
            <a:r>
              <a:rPr lang="ru-RU" err="1"/>
              <a:t>Бахытжановна</a:t>
            </a:r>
            <a:r>
              <a:rPr lang="ru-RU"/>
              <a:t>,</a:t>
            </a:r>
            <a:r>
              <a:rPr lang="en-US"/>
              <a:t> PhD,</a:t>
            </a:r>
            <a:r>
              <a:rPr lang="ru-RU"/>
              <a:t> Ассоциированный профессор</a:t>
            </a:r>
            <a:endParaRPr lang="en-KZ"/>
          </a:p>
        </p:txBody>
      </p:sp>
    </p:spTree>
    <p:extLst>
      <p:ext uri="{BB962C8B-B14F-4D97-AF65-F5344CB8AC3E}">
        <p14:creationId xmlns:p14="http://schemas.microsoft.com/office/powerpoint/2010/main" val="6186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ru-RU" sz="4400" dirty="0"/>
              <a:t>Мультиплексирование</a:t>
            </a:r>
            <a:r>
              <a:rPr lang="en-US" sz="4400" dirty="0"/>
              <a:t>/</a:t>
            </a:r>
            <a:r>
              <a:rPr lang="ru-RU" sz="4400" dirty="0"/>
              <a:t>демультиплексирование</a:t>
            </a:r>
            <a:endParaRPr lang="en-US" sz="4400" dirty="0"/>
          </a:p>
        </p:txBody>
      </p:sp>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37">
            <a:extLst>
              <a:ext uri="{FF2B5EF4-FFF2-40B4-BE49-F238E27FC236}">
                <a16:creationId xmlns:a16="http://schemas.microsoft.com/office/drawing/2014/main" id="{4EEECEF7-BD4D-FD41-9A84-F2FC20AA2A09}"/>
              </a:ext>
            </a:extLst>
          </p:cNvPr>
          <p:cNvSpPr txBox="1">
            <a:spLocks noChangeArrowheads="1"/>
          </p:cNvSpPr>
          <p:nvPr/>
        </p:nvSpPr>
        <p:spPr bwMode="auto">
          <a:xfrm>
            <a:off x="10438247" y="4498634"/>
            <a:ext cx="95731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charset="0"/>
                <a:ea typeface="ＭＳ Ｐゴシック" charset="0"/>
                <a:cs typeface="+mn-cs"/>
              </a:rPr>
              <a:t>процесс</a:t>
            </a:r>
            <a:endPar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34" name="Text Box 38">
            <a:extLst>
              <a:ext uri="{FF2B5EF4-FFF2-40B4-BE49-F238E27FC236}">
                <a16:creationId xmlns:a16="http://schemas.microsoft.com/office/drawing/2014/main" id="{FC061EBE-026B-F943-BBD5-748F965BF879}"/>
              </a:ext>
            </a:extLst>
          </p:cNvPr>
          <p:cNvSpPr txBox="1">
            <a:spLocks noChangeArrowheads="1"/>
          </p:cNvSpPr>
          <p:nvPr/>
        </p:nvSpPr>
        <p:spPr bwMode="auto">
          <a:xfrm>
            <a:off x="10531331" y="4114055"/>
            <a:ext cx="69602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сокет</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D5AFC3DE-B7EF-9945-9B42-A8FE2028B2CF}"/>
              </a:ext>
            </a:extLst>
          </p:cNvPr>
          <p:cNvGrpSpPr/>
          <p:nvPr/>
        </p:nvGrpSpPr>
        <p:grpSpPr>
          <a:xfrm>
            <a:off x="7016607" y="1655043"/>
            <a:ext cx="4836318" cy="1639889"/>
            <a:chOff x="7016607" y="1655043"/>
            <a:chExt cx="4836318" cy="1639889"/>
          </a:xfrm>
        </p:grpSpPr>
        <p:sp>
          <p:nvSpPr>
            <p:cNvPr id="4" name="Rectangle 3">
              <a:extLst>
                <a:ext uri="{FF2B5EF4-FFF2-40B4-BE49-F238E27FC236}">
                  <a16:creationId xmlns:a16="http://schemas.microsoft.com/office/drawing/2014/main" id="{25BAE722-1B29-F74D-B90E-AAE0C7FE9C2E}"/>
                </a:ext>
              </a:extLst>
            </p:cNvPr>
            <p:cNvSpPr/>
            <p:nvPr/>
          </p:nvSpPr>
          <p:spPr>
            <a:xfrm>
              <a:off x="7016607" y="1945555"/>
              <a:ext cx="4508220" cy="12516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oup 177">
              <a:extLst>
                <a:ext uri="{FF2B5EF4-FFF2-40B4-BE49-F238E27FC236}">
                  <a16:creationId xmlns:a16="http://schemas.microsoft.com/office/drawing/2014/main" id="{0626849A-4E21-EE42-AD9A-55F4D52F11FC}"/>
                </a:ext>
              </a:extLst>
            </p:cNvPr>
            <p:cNvGrpSpPr>
              <a:grpSpLocks/>
            </p:cNvGrpSpPr>
            <p:nvPr/>
          </p:nvGrpSpPr>
          <p:grpSpPr bwMode="auto">
            <a:xfrm>
              <a:off x="7103122" y="1655043"/>
              <a:ext cx="4749803" cy="1639889"/>
              <a:chOff x="2855" y="903"/>
              <a:chExt cx="2992" cy="1033"/>
            </a:xfrm>
          </p:grpSpPr>
          <p:sp>
            <p:nvSpPr>
              <p:cNvPr id="136" name="Rectangle 41">
                <a:extLst>
                  <a:ext uri="{FF2B5EF4-FFF2-40B4-BE49-F238E27FC236}">
                    <a16:creationId xmlns:a16="http://schemas.microsoft.com/office/drawing/2014/main" id="{1C592E58-CF36-1C40-A0FA-08F6B84985C4}"/>
                  </a:ext>
                </a:extLst>
              </p:cNvPr>
              <p:cNvSpPr>
                <a:spLocks noChangeArrowheads="1"/>
              </p:cNvSpPr>
              <p:nvPr/>
            </p:nvSpPr>
            <p:spPr bwMode="auto">
              <a:xfrm>
                <a:off x="2955" y="1148"/>
                <a:ext cx="2892" cy="788"/>
              </a:xfrm>
              <a:prstGeom prst="rect">
                <a:avLst/>
              </a:prstGeom>
              <a:noFill/>
              <a:ln w="19050">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dirty="0"/>
                  <a:t>Использует информацию заголовка для </a:t>
                </a:r>
              </a:p>
              <a:p>
                <a:r>
                  <a:rPr lang="ru-RU" dirty="0"/>
                  <a:t>передачи сегментов на </a:t>
                </a:r>
                <a:r>
                  <a:rPr lang="ru-RU" dirty="0" err="1"/>
                  <a:t>нужныи</a:t>
                </a:r>
                <a:r>
                  <a:rPr lang="ru-RU" dirty="0"/>
                  <a:t>̆ сокет </a:t>
                </a:r>
                <a:endParaRPr lang="ru-RU" sz="2400" dirty="0">
                  <a:effectLst/>
                </a:endParaRPr>
              </a:p>
            </p:txBody>
          </p:sp>
          <p:grpSp>
            <p:nvGrpSpPr>
              <p:cNvPr id="137" name="Group 42">
                <a:extLst>
                  <a:ext uri="{FF2B5EF4-FFF2-40B4-BE49-F238E27FC236}">
                    <a16:creationId xmlns:a16="http://schemas.microsoft.com/office/drawing/2014/main" id="{4D9CEE39-3F97-1346-9C27-5F6F930F2A8E}"/>
                  </a:ext>
                </a:extLst>
              </p:cNvPr>
              <p:cNvGrpSpPr>
                <a:grpSpLocks/>
              </p:cNvGrpSpPr>
              <p:nvPr/>
            </p:nvGrpSpPr>
            <p:grpSpPr bwMode="auto">
              <a:xfrm>
                <a:off x="2855" y="903"/>
                <a:ext cx="2629" cy="348"/>
                <a:chOff x="870" y="3594"/>
                <a:chExt cx="2112" cy="348"/>
              </a:xfrm>
            </p:grpSpPr>
            <p:sp>
              <p:nvSpPr>
                <p:cNvPr id="138" name="Rectangle 43">
                  <a:extLst>
                    <a:ext uri="{FF2B5EF4-FFF2-40B4-BE49-F238E27FC236}">
                      <a16:creationId xmlns:a16="http://schemas.microsoft.com/office/drawing/2014/main" id="{8DE7A6B0-1014-184E-9108-23C65807C202}"/>
                    </a:ext>
                  </a:extLst>
                </p:cNvPr>
                <p:cNvSpPr>
                  <a:spLocks noChangeArrowheads="1"/>
                </p:cNvSpPr>
                <p:nvPr/>
              </p:nvSpPr>
              <p:spPr bwMode="auto">
                <a:xfrm>
                  <a:off x="1422" y="3732"/>
                  <a:ext cx="1002" cy="2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9" name="Text Box 44">
                  <a:extLst>
                    <a:ext uri="{FF2B5EF4-FFF2-40B4-BE49-F238E27FC236}">
                      <a16:creationId xmlns:a16="http://schemas.microsoft.com/office/drawing/2014/main" id="{88457A8D-2DB2-C848-9B52-93F5252D0E1B}"/>
                    </a:ext>
                  </a:extLst>
                </p:cNvPr>
                <p:cNvSpPr txBox="1">
                  <a:spLocks noChangeArrowheads="1"/>
                </p:cNvSpPr>
                <p:nvPr/>
              </p:nvSpPr>
              <p:spPr bwMode="auto">
                <a:xfrm>
                  <a:off x="870" y="3594"/>
                  <a:ext cx="2112" cy="23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Демультиплексирование у получателя</a:t>
                  </a:r>
                  <a:r>
                    <a:rPr kumimoji="0" lang="en-US" sz="18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a:t>
                  </a:r>
                </a:p>
              </p:txBody>
            </p:sp>
          </p:grpSp>
        </p:grpSp>
      </p:grpSp>
      <p:grpSp>
        <p:nvGrpSpPr>
          <p:cNvPr id="140" name="Group 57">
            <a:extLst>
              <a:ext uri="{FF2B5EF4-FFF2-40B4-BE49-F238E27FC236}">
                <a16:creationId xmlns:a16="http://schemas.microsoft.com/office/drawing/2014/main" id="{AE84E6CF-C8B6-044E-92D9-9754C3253112}"/>
              </a:ext>
            </a:extLst>
          </p:cNvPr>
          <p:cNvGrpSpPr>
            <a:grpSpLocks/>
          </p:cNvGrpSpPr>
          <p:nvPr/>
        </p:nvGrpSpPr>
        <p:grpSpPr bwMode="auto">
          <a:xfrm>
            <a:off x="9823306" y="4171232"/>
            <a:ext cx="533400" cy="206375"/>
            <a:chOff x="344" y="1846"/>
            <a:chExt cx="336" cy="130"/>
          </a:xfrm>
        </p:grpSpPr>
        <p:sp>
          <p:nvSpPr>
            <p:cNvPr id="141" name="Rectangle 35">
              <a:extLst>
                <a:ext uri="{FF2B5EF4-FFF2-40B4-BE49-F238E27FC236}">
                  <a16:creationId xmlns:a16="http://schemas.microsoft.com/office/drawing/2014/main" id="{7D4B092F-0804-EE4A-94E0-8271C5100190}"/>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Rectangle 54">
              <a:extLst>
                <a:ext uri="{FF2B5EF4-FFF2-40B4-BE49-F238E27FC236}">
                  <a16:creationId xmlns:a16="http://schemas.microsoft.com/office/drawing/2014/main" id="{8FBA6612-C2CB-7A4A-BDE1-C5A9430DFE88}"/>
                </a:ext>
              </a:extLst>
            </p:cNvPr>
            <p:cNvSpPr>
              <a:spLocks noChangeArrowheads="1"/>
            </p:cNvSpPr>
            <p:nvPr/>
          </p:nvSpPr>
          <p:spPr bwMode="auto">
            <a:xfrm>
              <a:off x="454" y="186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Rectangle 55">
              <a:extLst>
                <a:ext uri="{FF2B5EF4-FFF2-40B4-BE49-F238E27FC236}">
                  <a16:creationId xmlns:a16="http://schemas.microsoft.com/office/drawing/2014/main" id="{CB6C4329-1870-6D47-94B8-AB8D08DC0029}"/>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Rectangle 56">
              <a:extLst>
                <a:ext uri="{FF2B5EF4-FFF2-40B4-BE49-F238E27FC236}">
                  <a16:creationId xmlns:a16="http://schemas.microsoft.com/office/drawing/2014/main" id="{7506EAD6-B400-9A41-8C08-BA08298518AB}"/>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29994"/>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1400" kern="0" dirty="0">
                <a:solidFill>
                  <a:srgbClr val="000000"/>
                </a:solidFill>
              </a:rPr>
              <a:t>т</a:t>
            </a:r>
            <a:r>
              <a:rPr kumimoji="0" lang="ru-RU"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0" name="Text Box 26">
            <a:extLst>
              <a:ext uri="{FF2B5EF4-FFF2-40B4-BE49-F238E27FC236}">
                <a16:creationId xmlns:a16="http://schemas.microsoft.com/office/drawing/2014/main" id="{975D136A-FEFB-9E40-BA33-B33E91228F15}"/>
              </a:ext>
            </a:extLst>
          </p:cNvPr>
          <p:cNvSpPr txBox="1">
            <a:spLocks noChangeArrowheads="1"/>
          </p:cNvSpPr>
          <p:nvPr/>
        </p:nvSpPr>
        <p:spPr bwMode="auto">
          <a:xfrm>
            <a:off x="5695806" y="3644182"/>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34869"/>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1400" kern="0" dirty="0">
                <a:solidFill>
                  <a:srgbClr val="000000"/>
                </a:solidFill>
              </a:rPr>
              <a:t>ф</a:t>
            </a:r>
            <a:r>
              <a:rPr kumimoji="0" lang="ru-RU"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изич-ий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49119"/>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50669"/>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4" name="Oval 120">
            <a:extLst>
              <a:ext uri="{FF2B5EF4-FFF2-40B4-BE49-F238E27FC236}">
                <a16:creationId xmlns:a16="http://schemas.microsoft.com/office/drawing/2014/main" id="{A77294DB-DD97-F741-82FD-F8B94839A458}"/>
              </a:ext>
            </a:extLst>
          </p:cNvPr>
          <p:cNvSpPr>
            <a:spLocks noChangeArrowheads="1"/>
          </p:cNvSpPr>
          <p:nvPr/>
        </p:nvSpPr>
        <p:spPr bwMode="auto">
          <a:xfrm>
            <a:off x="639271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P2</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Oval 128">
            <a:extLst>
              <a:ext uri="{FF2B5EF4-FFF2-40B4-BE49-F238E27FC236}">
                <a16:creationId xmlns:a16="http://schemas.microsoft.com/office/drawing/2014/main" id="{AAD00A20-9526-2F4E-9C87-C3B249C8E909}"/>
              </a:ext>
            </a:extLst>
          </p:cNvPr>
          <p:cNvSpPr>
            <a:spLocks noChangeArrowheads="1"/>
          </p:cNvSpPr>
          <p:nvPr/>
        </p:nvSpPr>
        <p:spPr bwMode="auto">
          <a:xfrm>
            <a:off x="568786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P1</a:t>
            </a:r>
          </a:p>
        </p:txBody>
      </p:sp>
      <p:grpSp>
        <p:nvGrpSpPr>
          <p:cNvPr id="158" name="Group 134">
            <a:extLst>
              <a:ext uri="{FF2B5EF4-FFF2-40B4-BE49-F238E27FC236}">
                <a16:creationId xmlns:a16="http://schemas.microsoft.com/office/drawing/2014/main" id="{015BC705-D8E3-EA41-A198-6A8DDB031BE2}"/>
              </a:ext>
            </a:extLst>
          </p:cNvPr>
          <p:cNvGrpSpPr>
            <a:grpSpLocks/>
          </p:cNvGrpSpPr>
          <p:nvPr/>
        </p:nvGrpSpPr>
        <p:grpSpPr bwMode="auto">
          <a:xfrm>
            <a:off x="6468918" y="4377607"/>
            <a:ext cx="412750" cy="158750"/>
            <a:chOff x="1383" y="2620"/>
            <a:chExt cx="260" cy="100"/>
          </a:xfrm>
        </p:grpSpPr>
        <p:sp>
          <p:nvSpPr>
            <p:cNvPr id="159" name="Rectangle 130">
              <a:extLst>
                <a:ext uri="{FF2B5EF4-FFF2-40B4-BE49-F238E27FC236}">
                  <a16:creationId xmlns:a16="http://schemas.microsoft.com/office/drawing/2014/main" id="{617E09BE-67A7-E846-8718-4C5F4E894E09}"/>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Rectangle 131">
              <a:extLst>
                <a:ext uri="{FF2B5EF4-FFF2-40B4-BE49-F238E27FC236}">
                  <a16:creationId xmlns:a16="http://schemas.microsoft.com/office/drawing/2014/main" id="{DAEC0345-B8B5-6942-9E07-837C51C11EAA}"/>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1" name="Rectangle 132">
              <a:extLst>
                <a:ext uri="{FF2B5EF4-FFF2-40B4-BE49-F238E27FC236}">
                  <a16:creationId xmlns:a16="http://schemas.microsoft.com/office/drawing/2014/main" id="{CBC575E8-9188-C944-A373-1BE60CEDE448}"/>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2" name="Rectangle 133">
              <a:extLst>
                <a:ext uri="{FF2B5EF4-FFF2-40B4-BE49-F238E27FC236}">
                  <a16:creationId xmlns:a16="http://schemas.microsoft.com/office/drawing/2014/main" id="{5CBAC889-4624-214B-8DD0-1C5D2121C35A}"/>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3" name="Group 135">
            <a:extLst>
              <a:ext uri="{FF2B5EF4-FFF2-40B4-BE49-F238E27FC236}">
                <a16:creationId xmlns:a16="http://schemas.microsoft.com/office/drawing/2014/main" id="{E0C06B10-B8DE-5649-9DA7-1C38410338CA}"/>
              </a:ext>
            </a:extLst>
          </p:cNvPr>
          <p:cNvGrpSpPr>
            <a:grpSpLocks/>
          </p:cNvGrpSpPr>
          <p:nvPr/>
        </p:nvGrpSpPr>
        <p:grpSpPr bwMode="auto">
          <a:xfrm>
            <a:off x="5767243" y="4369669"/>
            <a:ext cx="412750" cy="158750"/>
            <a:chOff x="1383" y="2620"/>
            <a:chExt cx="260" cy="100"/>
          </a:xfrm>
        </p:grpSpPr>
        <p:sp>
          <p:nvSpPr>
            <p:cNvPr id="164" name="Rectangle 136">
              <a:extLst>
                <a:ext uri="{FF2B5EF4-FFF2-40B4-BE49-F238E27FC236}">
                  <a16:creationId xmlns:a16="http://schemas.microsoft.com/office/drawing/2014/main" id="{90DDD937-6604-0E4A-BC22-D3086933313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5" name="Rectangle 137">
              <a:extLst>
                <a:ext uri="{FF2B5EF4-FFF2-40B4-BE49-F238E27FC236}">
                  <a16:creationId xmlns:a16="http://schemas.microsoft.com/office/drawing/2014/main" id="{12ACDF7C-B3D8-9B4A-BD4A-D8CF4A028253}"/>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138">
              <a:extLst>
                <a:ext uri="{FF2B5EF4-FFF2-40B4-BE49-F238E27FC236}">
                  <a16:creationId xmlns:a16="http://schemas.microsoft.com/office/drawing/2014/main" id="{BBABF61C-A52E-5440-86D9-57F0C4530FF0}"/>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7" name="Rectangle 139">
              <a:extLst>
                <a:ext uri="{FF2B5EF4-FFF2-40B4-BE49-F238E27FC236}">
                  <a16:creationId xmlns:a16="http://schemas.microsoft.com/office/drawing/2014/main" id="{32461327-4600-6E4F-AB44-FD06E8C35B24}"/>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790357"/>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1400" kern="0" dirty="0">
                <a:solidFill>
                  <a:srgbClr val="000000"/>
                </a:solidFill>
              </a:rPr>
              <a:t>т</a:t>
            </a:r>
            <a:r>
              <a:rPr kumimoji="0" lang="ru-RU"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695232"/>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1400" kern="0" dirty="0">
                <a:solidFill>
                  <a:srgbClr val="000000"/>
                </a:solidFill>
              </a:rPr>
              <a:t>ф</a:t>
            </a:r>
            <a:r>
              <a:rPr kumimoji="0" lang="ru-RU"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изич-ий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56393" y="5409482"/>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14207"/>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Oval 101">
            <a:extLst>
              <a:ext uri="{FF2B5EF4-FFF2-40B4-BE49-F238E27FC236}">
                <a16:creationId xmlns:a16="http://schemas.microsoft.com/office/drawing/2014/main" id="{092F802C-72A1-EE41-9CEB-72883AD3F29F}"/>
              </a:ext>
            </a:extLst>
          </p:cNvPr>
          <p:cNvSpPr>
            <a:spLocks noChangeArrowheads="1"/>
          </p:cNvSpPr>
          <p:nvPr/>
        </p:nvSpPr>
        <p:spPr bwMode="auto">
          <a:xfrm>
            <a:off x="8216756" y="4379194"/>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P4</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798294"/>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1400" kern="0" dirty="0">
                <a:solidFill>
                  <a:srgbClr val="000000"/>
                </a:solidFill>
              </a:rPr>
              <a:t>т</a:t>
            </a:r>
            <a:r>
              <a:rPr kumimoji="0" lang="ru-RU"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03169"/>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1400" kern="0" dirty="0">
                <a:solidFill>
                  <a:srgbClr val="000000"/>
                </a:solidFill>
              </a:rPr>
              <a:t>ф</a:t>
            </a:r>
            <a:r>
              <a:rPr kumimoji="0" lang="ru-RU"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изич-ий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17419"/>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22144"/>
            <a:ext cx="1317625" cy="30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5" name="Oval 23">
            <a:extLst>
              <a:ext uri="{FF2B5EF4-FFF2-40B4-BE49-F238E27FC236}">
                <a16:creationId xmlns:a16="http://schemas.microsoft.com/office/drawing/2014/main" id="{34D7692A-81D8-4D48-8FE7-F92A1F47470B}"/>
              </a:ext>
            </a:extLst>
          </p:cNvPr>
          <p:cNvSpPr>
            <a:spLocks noChangeArrowheads="1"/>
          </p:cNvSpPr>
          <p:nvPr/>
        </p:nvSpPr>
        <p:spPr bwMode="auto">
          <a:xfrm>
            <a:off x="3871768" y="43871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P3</a:t>
            </a:r>
          </a:p>
        </p:txBody>
      </p:sp>
      <p:grpSp>
        <p:nvGrpSpPr>
          <p:cNvPr id="196" name="Group 149">
            <a:extLst>
              <a:ext uri="{FF2B5EF4-FFF2-40B4-BE49-F238E27FC236}">
                <a16:creationId xmlns:a16="http://schemas.microsoft.com/office/drawing/2014/main" id="{21881EDC-E749-4F46-8C1C-B44DD21BA9AD}"/>
              </a:ext>
            </a:extLst>
          </p:cNvPr>
          <p:cNvGrpSpPr>
            <a:grpSpLocks/>
          </p:cNvGrpSpPr>
          <p:nvPr/>
        </p:nvGrpSpPr>
        <p:grpSpPr bwMode="auto">
          <a:xfrm>
            <a:off x="3962256" y="4725269"/>
            <a:ext cx="412750" cy="158750"/>
            <a:chOff x="1287" y="2524"/>
            <a:chExt cx="260" cy="100"/>
          </a:xfrm>
        </p:grpSpPr>
        <p:sp>
          <p:nvSpPr>
            <p:cNvPr id="197" name="Rectangle 73">
              <a:extLst>
                <a:ext uri="{FF2B5EF4-FFF2-40B4-BE49-F238E27FC236}">
                  <a16:creationId xmlns:a16="http://schemas.microsoft.com/office/drawing/2014/main" id="{F3D0248D-63A0-3447-AD45-C92BA38B99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Rectangle 74">
              <a:extLst>
                <a:ext uri="{FF2B5EF4-FFF2-40B4-BE49-F238E27FC236}">
                  <a16:creationId xmlns:a16="http://schemas.microsoft.com/office/drawing/2014/main" id="{A8C44BD4-B473-EA48-B1D2-4212120DE72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5">
              <a:extLst>
                <a:ext uri="{FF2B5EF4-FFF2-40B4-BE49-F238E27FC236}">
                  <a16:creationId xmlns:a16="http://schemas.microsoft.com/office/drawing/2014/main" id="{08B6F9A7-9AD7-B040-B431-D7898B46726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29">
              <a:extLst>
                <a:ext uri="{FF2B5EF4-FFF2-40B4-BE49-F238E27FC236}">
                  <a16:creationId xmlns:a16="http://schemas.microsoft.com/office/drawing/2014/main" id="{310C322C-F672-7946-BD16-DA4CE50EE1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01" name="Group 150">
            <a:extLst>
              <a:ext uri="{FF2B5EF4-FFF2-40B4-BE49-F238E27FC236}">
                <a16:creationId xmlns:a16="http://schemas.microsoft.com/office/drawing/2014/main" id="{C5660C67-80CE-084B-8B8D-F5CCCDA73638}"/>
              </a:ext>
            </a:extLst>
          </p:cNvPr>
          <p:cNvGrpSpPr>
            <a:grpSpLocks/>
          </p:cNvGrpSpPr>
          <p:nvPr/>
        </p:nvGrpSpPr>
        <p:grpSpPr bwMode="auto">
          <a:xfrm>
            <a:off x="8302481" y="4723682"/>
            <a:ext cx="412750" cy="158750"/>
            <a:chOff x="1287" y="2524"/>
            <a:chExt cx="260" cy="100"/>
          </a:xfrm>
        </p:grpSpPr>
        <p:sp>
          <p:nvSpPr>
            <p:cNvPr id="202" name="Rectangle 151">
              <a:extLst>
                <a:ext uri="{FF2B5EF4-FFF2-40B4-BE49-F238E27FC236}">
                  <a16:creationId xmlns:a16="http://schemas.microsoft.com/office/drawing/2014/main" id="{E39443DC-01F4-7A42-BC3B-BD48B19524D4}"/>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3" name="Rectangle 152">
              <a:extLst>
                <a:ext uri="{FF2B5EF4-FFF2-40B4-BE49-F238E27FC236}">
                  <a16:creationId xmlns:a16="http://schemas.microsoft.com/office/drawing/2014/main" id="{810BA023-C5B8-434B-9FF4-507BAFBB255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53">
              <a:extLst>
                <a:ext uri="{FF2B5EF4-FFF2-40B4-BE49-F238E27FC236}">
                  <a16:creationId xmlns:a16="http://schemas.microsoft.com/office/drawing/2014/main" id="{48739CB2-AA1C-8B4E-8D0B-CFBBB2A4F3F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5" name="Rectangle 154">
              <a:extLst>
                <a:ext uri="{FF2B5EF4-FFF2-40B4-BE49-F238E27FC236}">
                  <a16:creationId xmlns:a16="http://schemas.microsoft.com/office/drawing/2014/main" id="{435BB581-5D52-C345-BA75-358EC9A4374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06" name="Freeform 146">
            <a:extLst>
              <a:ext uri="{FF2B5EF4-FFF2-40B4-BE49-F238E27FC236}">
                <a16:creationId xmlns:a16="http://schemas.microsoft.com/office/drawing/2014/main" id="{8EB20ED3-9276-204C-BA00-A485E0531DD2}"/>
              </a:ext>
            </a:extLst>
          </p:cNvPr>
          <p:cNvSpPr>
            <a:spLocks/>
          </p:cNvSpPr>
          <p:nvPr/>
        </p:nvSpPr>
        <p:spPr bwMode="auto">
          <a:xfrm>
            <a:off x="6349856" y="4425232"/>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7" name="Freeform 147">
            <a:extLst>
              <a:ext uri="{FF2B5EF4-FFF2-40B4-BE49-F238E27FC236}">
                <a16:creationId xmlns:a16="http://schemas.microsoft.com/office/drawing/2014/main" id="{911482D4-C931-F64A-A760-F208DA9E7FB6}"/>
              </a:ext>
            </a:extLst>
          </p:cNvPr>
          <p:cNvSpPr>
            <a:spLocks/>
          </p:cNvSpPr>
          <p:nvPr/>
        </p:nvSpPr>
        <p:spPr bwMode="auto">
          <a:xfrm>
            <a:off x="6468918" y="4456982"/>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8" name="Oval 36">
            <a:extLst>
              <a:ext uri="{FF2B5EF4-FFF2-40B4-BE49-F238E27FC236}">
                <a16:creationId xmlns:a16="http://schemas.microsoft.com/office/drawing/2014/main" id="{6C459D77-5631-504A-9CB0-A48BD9C61B3E}"/>
              </a:ext>
            </a:extLst>
          </p:cNvPr>
          <p:cNvSpPr>
            <a:spLocks noChangeArrowheads="1"/>
          </p:cNvSpPr>
          <p:nvPr/>
        </p:nvSpPr>
        <p:spPr bwMode="auto">
          <a:xfrm>
            <a:off x="9809018" y="453635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omic Sans MS" charset="0"/>
              <a:ea typeface="ＭＳ Ｐゴシック" charset="0"/>
              <a:cs typeface="+mn-cs"/>
            </a:endParaRPr>
          </a:p>
        </p:txBody>
      </p:sp>
      <p:grpSp>
        <p:nvGrpSpPr>
          <p:cNvPr id="8" name="Group 7"/>
          <p:cNvGrpSpPr/>
          <p:nvPr/>
        </p:nvGrpSpPr>
        <p:grpSpPr>
          <a:xfrm>
            <a:off x="6060931" y="4663331"/>
            <a:ext cx="555332" cy="71510"/>
            <a:chOff x="1420065" y="5012608"/>
            <a:chExt cx="555332" cy="71510"/>
          </a:xfrm>
        </p:grpSpPr>
        <p:sp>
          <p:nvSpPr>
            <p:cNvPr id="210" name="Oval 166">
              <a:extLst>
                <a:ext uri="{FF2B5EF4-FFF2-40B4-BE49-F238E27FC236}">
                  <a16:creationId xmlns:a16="http://schemas.microsoft.com/office/drawing/2014/main" id="{ADD1825C-C7DB-6844-A3DF-BCF2BA1F0533}"/>
                </a:ext>
              </a:extLst>
            </p:cNvPr>
            <p:cNvSpPr>
              <a:spLocks noChangeArrowheads="1"/>
            </p:cNvSpPr>
            <p:nvPr/>
          </p:nvSpPr>
          <p:spPr bwMode="auto">
            <a:xfrm>
              <a:off x="1420065" y="5012608"/>
              <a:ext cx="196850" cy="69850"/>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1" name="Oval 167">
              <a:extLst>
                <a:ext uri="{FF2B5EF4-FFF2-40B4-BE49-F238E27FC236}">
                  <a16:creationId xmlns:a16="http://schemas.microsoft.com/office/drawing/2014/main" id="{0600B33C-3B3C-0646-85DB-B042B7A87603}"/>
                </a:ext>
              </a:extLst>
            </p:cNvPr>
            <p:cNvSpPr>
              <a:spLocks noChangeArrowheads="1"/>
            </p:cNvSpPr>
            <p:nvPr/>
          </p:nvSpPr>
          <p:spPr bwMode="auto">
            <a:xfrm>
              <a:off x="1778547" y="5014268"/>
              <a:ext cx="196850" cy="69850"/>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2" name="Freeform 168">
            <a:extLst>
              <a:ext uri="{FF2B5EF4-FFF2-40B4-BE49-F238E27FC236}">
                <a16:creationId xmlns:a16="http://schemas.microsoft.com/office/drawing/2014/main" id="{202E5E96-F7A0-1448-90F0-6A79F4073978}"/>
              </a:ext>
            </a:extLst>
          </p:cNvPr>
          <p:cNvSpPr>
            <a:spLocks/>
          </p:cNvSpPr>
          <p:nvPr/>
        </p:nvSpPr>
        <p:spPr bwMode="auto">
          <a:xfrm>
            <a:off x="5311630" y="3275882"/>
            <a:ext cx="688975" cy="1435100"/>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3" name="Group 172">
            <a:extLst>
              <a:ext uri="{FF2B5EF4-FFF2-40B4-BE49-F238E27FC236}">
                <a16:creationId xmlns:a16="http://schemas.microsoft.com/office/drawing/2014/main" id="{A2D29F5F-484F-7547-9B9A-8974E37BD10F}"/>
              </a:ext>
            </a:extLst>
          </p:cNvPr>
          <p:cNvGrpSpPr>
            <a:grpSpLocks/>
          </p:cNvGrpSpPr>
          <p:nvPr/>
        </p:nvGrpSpPr>
        <p:grpSpPr bwMode="auto">
          <a:xfrm>
            <a:off x="6211743" y="3239369"/>
            <a:ext cx="1047750" cy="1441450"/>
            <a:chOff x="2432" y="1758"/>
            <a:chExt cx="660" cy="908"/>
          </a:xfrm>
        </p:grpSpPr>
        <p:sp>
          <p:nvSpPr>
            <p:cNvPr id="214" name="Oval 170">
              <a:extLst>
                <a:ext uri="{FF2B5EF4-FFF2-40B4-BE49-F238E27FC236}">
                  <a16:creationId xmlns:a16="http://schemas.microsoft.com/office/drawing/2014/main" id="{E03C7F13-7247-C24D-85C2-723A1405F160}"/>
                </a:ext>
              </a:extLst>
            </p:cNvPr>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Freeform 171">
              <a:extLst>
                <a:ext uri="{FF2B5EF4-FFF2-40B4-BE49-F238E27FC236}">
                  <a16:creationId xmlns:a16="http://schemas.microsoft.com/office/drawing/2014/main" id="{9BC6BA8A-16A3-F446-97F4-76774828464D}"/>
                </a:ext>
              </a:extLst>
            </p:cNvPr>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5" name="Group 176">
            <a:extLst>
              <a:ext uri="{FF2B5EF4-FFF2-40B4-BE49-F238E27FC236}">
                <a16:creationId xmlns:a16="http://schemas.microsoft.com/office/drawing/2014/main" id="{A688A9DA-2CE4-9245-B0CF-12C3AB6DA03D}"/>
              </a:ext>
            </a:extLst>
          </p:cNvPr>
          <p:cNvGrpSpPr>
            <a:grpSpLocks/>
          </p:cNvGrpSpPr>
          <p:nvPr/>
        </p:nvGrpSpPr>
        <p:grpSpPr bwMode="auto">
          <a:xfrm>
            <a:off x="1183088" y="1633627"/>
            <a:ext cx="4665164" cy="1649028"/>
            <a:chOff x="5" y="770"/>
            <a:chExt cx="2378" cy="1004"/>
          </a:xfrm>
        </p:grpSpPr>
        <p:sp>
          <p:nvSpPr>
            <p:cNvPr id="256" name="Text Box 45">
              <a:extLst>
                <a:ext uri="{FF2B5EF4-FFF2-40B4-BE49-F238E27FC236}">
                  <a16:creationId xmlns:a16="http://schemas.microsoft.com/office/drawing/2014/main" id="{08227C49-D6DA-834A-88D1-4F61E7C3A2C1}"/>
                </a:ext>
              </a:extLst>
            </p:cNvPr>
            <p:cNvSpPr txBox="1">
              <a:spLocks noChangeArrowheads="1"/>
            </p:cNvSpPr>
            <p:nvPr/>
          </p:nvSpPr>
          <p:spPr bwMode="auto">
            <a:xfrm>
              <a:off x="51" y="1079"/>
              <a:ext cx="2332" cy="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r>
                <a:rPr lang="ru-RU" dirty="0"/>
                <a:t>Обработка данных из нескольких сокетов, добавление заголовка транспортного уровня (позже используемого при демультиплексировании) </a:t>
              </a:r>
              <a:endParaRPr lang="ru-RU" sz="2400" dirty="0">
                <a:effectLst/>
              </a:endParaRPr>
            </a:p>
          </p:txBody>
        </p:sp>
        <p:sp>
          <p:nvSpPr>
            <p:cNvPr id="257" name="Rectangle 46">
              <a:extLst>
                <a:ext uri="{FF2B5EF4-FFF2-40B4-BE49-F238E27FC236}">
                  <a16:creationId xmlns:a16="http://schemas.microsoft.com/office/drawing/2014/main" id="{3B2C1C25-63A3-9D42-A34A-56DE5B3AC226}"/>
                </a:ext>
              </a:extLst>
            </p:cNvPr>
            <p:cNvSpPr>
              <a:spLocks noChangeArrowheads="1"/>
            </p:cNvSpPr>
            <p:nvPr/>
          </p:nvSpPr>
          <p:spPr bwMode="auto">
            <a:xfrm>
              <a:off x="5" y="901"/>
              <a:ext cx="2298" cy="873"/>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58" name="Group 47">
              <a:extLst>
                <a:ext uri="{FF2B5EF4-FFF2-40B4-BE49-F238E27FC236}">
                  <a16:creationId xmlns:a16="http://schemas.microsoft.com/office/drawing/2014/main" id="{9141C6D7-5B52-C14E-B286-0BE1FAEACCB8}"/>
                </a:ext>
              </a:extLst>
            </p:cNvPr>
            <p:cNvGrpSpPr>
              <a:grpSpLocks/>
            </p:cNvGrpSpPr>
            <p:nvPr/>
          </p:nvGrpSpPr>
          <p:grpSpPr bwMode="auto">
            <a:xfrm>
              <a:off x="19" y="770"/>
              <a:ext cx="2215" cy="332"/>
              <a:chOff x="800" y="3610"/>
              <a:chExt cx="2126" cy="332"/>
            </a:xfrm>
          </p:grpSpPr>
          <p:sp>
            <p:nvSpPr>
              <p:cNvPr id="259" name="Rectangle 48">
                <a:extLst>
                  <a:ext uri="{FF2B5EF4-FFF2-40B4-BE49-F238E27FC236}">
                    <a16:creationId xmlns:a16="http://schemas.microsoft.com/office/drawing/2014/main" id="{9B8AF1CA-3C6F-F243-9464-0DF4CA71C4FF}"/>
                  </a:ext>
                </a:extLst>
              </p:cNvPr>
              <p:cNvSpPr>
                <a:spLocks noChangeArrowheads="1"/>
              </p:cNvSpPr>
              <p:nvPr/>
            </p:nvSpPr>
            <p:spPr bwMode="auto">
              <a:xfrm>
                <a:off x="1422" y="3732"/>
                <a:ext cx="1006"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260" name="Text Box 49">
                <a:extLst>
                  <a:ext uri="{FF2B5EF4-FFF2-40B4-BE49-F238E27FC236}">
                    <a16:creationId xmlns:a16="http://schemas.microsoft.com/office/drawing/2014/main" id="{70A5AF43-DDA0-2A40-9B92-B39F358268CD}"/>
                  </a:ext>
                </a:extLst>
              </p:cNvPr>
              <p:cNvSpPr txBox="1">
                <a:spLocks noChangeArrowheads="1"/>
              </p:cNvSpPr>
              <p:nvPr/>
            </p:nvSpPr>
            <p:spPr bwMode="auto">
              <a:xfrm>
                <a:off x="800" y="3610"/>
                <a:ext cx="2126" cy="2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Мультиплексирование у отправителя</a:t>
                </a:r>
                <a:r>
                  <a:rPr kumimoji="0" lang="en-US" sz="1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p>
            </p:txBody>
          </p:sp>
        </p:grpSp>
      </p:grpSp>
      <p:sp>
        <p:nvSpPr>
          <p:cNvPr id="169" name="Freeform 142">
            <a:extLst>
              <a:ext uri="{FF2B5EF4-FFF2-40B4-BE49-F238E27FC236}">
                <a16:creationId xmlns:a16="http://schemas.microsoft.com/office/drawing/2014/main" id="{9633E13F-8D02-CA4B-A3EB-E64D4EB42802}"/>
              </a:ext>
            </a:extLst>
          </p:cNvPr>
          <p:cNvSpPr>
            <a:spLocks/>
          </p:cNvSpPr>
          <p:nvPr/>
        </p:nvSpPr>
        <p:spPr bwMode="auto">
          <a:xfrm>
            <a:off x="4198793" y="4458569"/>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Freeform 141">
            <a:extLst>
              <a:ext uri="{FF2B5EF4-FFF2-40B4-BE49-F238E27FC236}">
                <a16:creationId xmlns:a16="http://schemas.microsoft.com/office/drawing/2014/main" id="{68E70704-F4BA-164C-AD06-3859E25D67E2}"/>
              </a:ext>
            </a:extLst>
          </p:cNvPr>
          <p:cNvSpPr>
            <a:spLocks/>
          </p:cNvSpPr>
          <p:nvPr/>
        </p:nvSpPr>
        <p:spPr bwMode="auto">
          <a:xfrm>
            <a:off x="4135293" y="4433169"/>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4450940" y="4321755"/>
            <a:ext cx="3748969" cy="114880"/>
            <a:chOff x="4450940" y="4321755"/>
            <a:chExt cx="3748969" cy="114880"/>
          </a:xfrm>
        </p:grpSpPr>
        <p:sp>
          <p:nvSpPr>
            <p:cNvPr id="6" name="Left-Right Arrow 5"/>
            <p:cNvSpPr/>
            <p:nvPr/>
          </p:nvSpPr>
          <p:spPr>
            <a:xfrm rot="20821812">
              <a:off x="4450940" y="4321755"/>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Left-Right Arrow 260"/>
            <p:cNvSpPr/>
            <p:nvPr/>
          </p:nvSpPr>
          <p:spPr>
            <a:xfrm rot="778188" flipV="1">
              <a:off x="6983757" y="4337631"/>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2" name="Slide Number Placeholder 2">
            <a:extLst>
              <a:ext uri="{FF2B5EF4-FFF2-40B4-BE49-F238E27FC236}">
                <a16:creationId xmlns:a16="http://schemas.microsoft.com/office/drawing/2014/main" id="{D19858C7-D676-1AF0-6031-732A0CD3EEC2}"/>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217390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dissolve">
                                      <p:cBhvr>
                                        <p:cTn id="18" dur="500"/>
                                        <p:tgtEl>
                                          <p:spTgt spid="212"/>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3"/>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dissolve">
                                      <p:cBhvr>
                                        <p:cTn id="31" dur="500"/>
                                        <p:tgtEl>
                                          <p:spTgt spid="1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dissolve">
                                      <p:cBhvr>
                                        <p:cTn id="34" dur="500"/>
                                        <p:tgtEl>
                                          <p:spTgt spid="206"/>
                                        </p:tgtEl>
                                      </p:cBhvr>
                                    </p:animEffect>
                                  </p:childTnLst>
                                </p:cTn>
                              </p:par>
                              <p:par>
                                <p:cTn id="35" presetID="9" presetClass="exit" presetSubtype="0" fill="hold" grpId="0" nodeType="withEffect">
                                  <p:stCondLst>
                                    <p:cond delay="0"/>
                                  </p:stCondLst>
                                  <p:childTnLst>
                                    <p:animEffect transition="out" filter="dissolve">
                                      <p:cBhvr>
                                        <p:cTn id="36" dur="500"/>
                                        <p:tgtEl>
                                          <p:spTgt spid="169"/>
                                        </p:tgtEl>
                                      </p:cBhvr>
                                    </p:animEffect>
                                    <p:set>
                                      <p:cBhvr>
                                        <p:cTn id="37" dur="1" fill="hold">
                                          <p:stCondLst>
                                            <p:cond delay="499"/>
                                          </p:stCondLst>
                                        </p:cTn>
                                        <p:tgtEl>
                                          <p:spTgt spid="16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55"/>
                                        </p:tgtEl>
                                      </p:cBhvr>
                                    </p:animEffect>
                                    <p:set>
                                      <p:cBhvr>
                                        <p:cTn id="46" dur="1" fill="hold">
                                          <p:stCondLst>
                                            <p:cond delay="499"/>
                                          </p:stCondLst>
                                        </p:cTn>
                                        <p:tgtEl>
                                          <p:spTgt spid="255"/>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07"/>
                                        </p:tgtEl>
                                      </p:cBhvr>
                                    </p:animEffect>
                                    <p:set>
                                      <p:cBhvr>
                                        <p:cTn id="49" dur="1" fill="hold">
                                          <p:stCondLst>
                                            <p:cond delay="499"/>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12" grpId="0" animBg="1"/>
      <p:bldP spid="212" grpId="1" animBg="1"/>
      <p:bldP spid="169" grpId="0" animBg="1"/>
      <p:bldP spid="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ru-RU" sz="4400" dirty="0"/>
              <a:t>Как работает демультиплексирование</a:t>
            </a:r>
            <a:endParaRPr lang="en-US" sz="4400" dirty="0"/>
          </a:p>
        </p:txBody>
      </p:sp>
      <p:sp>
        <p:nvSpPr>
          <p:cNvPr id="277" name="Rectangle 23">
            <a:extLst>
              <a:ext uri="{FF2B5EF4-FFF2-40B4-BE49-F238E27FC236}">
                <a16:creationId xmlns:a16="http://schemas.microsoft.com/office/drawing/2014/main" id="{0F916DA5-15D2-0A42-8C9B-01DCE4B192B4}"/>
              </a:ext>
            </a:extLst>
          </p:cNvPr>
          <p:cNvSpPr txBox="1">
            <a:spLocks noChangeArrowheads="1"/>
          </p:cNvSpPr>
          <p:nvPr/>
        </p:nvSpPr>
        <p:spPr bwMode="auto">
          <a:xfrm>
            <a:off x="812799" y="1565761"/>
            <a:ext cx="5703304" cy="279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lang="ru-RU" sz="3000" kern="0" dirty="0">
                <a:solidFill>
                  <a:srgbClr val="000000"/>
                </a:solidFill>
                <a:latin typeface="Calibri" panose="020F0502020204030204"/>
                <a:cs typeface="+mn-cs"/>
              </a:rPr>
              <a:t>Хост получает</a:t>
            </a:r>
            <a:r>
              <a:rPr kumimoji="0" lang="en-US"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IP</a:t>
            </a:r>
            <a:r>
              <a:rPr kumimoji="0" lang="ru-RU"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-дейтаграмму</a:t>
            </a:r>
            <a:endParaRPr kumimoji="0" lang="en-US"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ru-RU"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Каждая дейтаграмма содержит </a:t>
            </a:r>
            <a:r>
              <a:rPr kumimoji="0" lang="en-US"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IP</a:t>
            </a:r>
            <a:r>
              <a:rPr kumimoji="0" lang="ru-RU"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-адрес</a:t>
            </a:r>
            <a:r>
              <a:rPr lang="ru-RU" kern="0" dirty="0">
                <a:solidFill>
                  <a:srgbClr val="000000"/>
                </a:solidFill>
                <a:latin typeface="Calibri" panose="020F0502020204030204"/>
              </a:rPr>
              <a:t> отправителя и получателя</a:t>
            </a:r>
            <a:endParaRPr kumimoji="0" lang="en-US"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a:p>
            <a:pPr lvl="1">
              <a:buFont typeface="Arial"/>
              <a:buChar char="•"/>
              <a:defRPr/>
            </a:pPr>
            <a:r>
              <a:rPr kumimoji="0" lang="ru-RU"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В каждой </a:t>
            </a:r>
            <a:r>
              <a:rPr lang="en-US" kern="0" dirty="0">
                <a:solidFill>
                  <a:srgbClr val="000000"/>
                </a:solidFill>
              </a:rPr>
              <a:t>IP</a:t>
            </a:r>
            <a:r>
              <a:rPr lang="ru-RU" kern="0" dirty="0">
                <a:solidFill>
                  <a:srgbClr val="000000"/>
                </a:solidFill>
              </a:rPr>
              <a:t>-дейтаграмме содержится один сегмент транспортного уровня</a:t>
            </a:r>
            <a:endParaRPr kumimoji="0" lang="en-US"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ru-RU"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В каждом сегменте указаны номера портов отправителя и получателя</a:t>
            </a:r>
            <a:endParaRPr kumimoji="0" lang="en-US"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lang="ru-RU" sz="3000" kern="0" dirty="0">
                <a:solidFill>
                  <a:srgbClr val="000000"/>
                </a:solidFill>
                <a:latin typeface="Calibri" panose="020F0502020204030204"/>
                <a:cs typeface="+mn-cs"/>
              </a:rPr>
              <a:t>Хост использует</a:t>
            </a:r>
            <a:r>
              <a:rPr kumimoji="0" lang="en-US"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30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IP</a:t>
            </a:r>
            <a:r>
              <a:rPr kumimoji="0" lang="ru-RU" sz="30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-адреса</a:t>
            </a:r>
            <a:r>
              <a:rPr kumimoji="0" lang="en-US" sz="30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 </a:t>
            </a:r>
            <a:r>
              <a:rPr lang="ru-RU" sz="3000" i="1" kern="0" dirty="0">
                <a:solidFill>
                  <a:srgbClr val="CC0000"/>
                </a:solidFill>
                <a:latin typeface="Calibri" panose="020F0502020204030204"/>
                <a:cs typeface="+mn-cs"/>
              </a:rPr>
              <a:t>и</a:t>
            </a:r>
            <a:r>
              <a:rPr kumimoji="0" lang="en-US" sz="30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 </a:t>
            </a:r>
            <a:r>
              <a:rPr kumimoji="0" lang="ru-RU" sz="30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номера портов</a:t>
            </a:r>
            <a:r>
              <a:rPr kumimoji="0" lang="en-US"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ru-RU"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для передачи сегмента на нужный сокет</a:t>
            </a:r>
            <a:endParaRPr kumimoji="0" lang="en-US" sz="3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5" name="Group 4"/>
          <p:cNvGrpSpPr/>
          <p:nvPr/>
        </p:nvGrpSpPr>
        <p:grpSpPr>
          <a:xfrm>
            <a:off x="7489030" y="1704452"/>
            <a:ext cx="3623108" cy="4124385"/>
            <a:chOff x="7489030" y="1704452"/>
            <a:chExt cx="3623108" cy="4124385"/>
          </a:xfrm>
        </p:grpSpPr>
        <p:sp>
          <p:nvSpPr>
            <p:cNvPr id="275" name="Rectangle 75">
              <a:extLst>
                <a:ext uri="{FF2B5EF4-FFF2-40B4-BE49-F238E27FC236}">
                  <a16:creationId xmlns:a16="http://schemas.microsoft.com/office/drawing/2014/main" id="{FCCA66F1-5923-DC45-83A7-1942BA80E808}"/>
                </a:ext>
              </a:extLst>
            </p:cNvPr>
            <p:cNvSpPr>
              <a:spLocks noChangeArrowheads="1"/>
            </p:cNvSpPr>
            <p:nvPr/>
          </p:nvSpPr>
          <p:spPr bwMode="auto">
            <a:xfrm>
              <a:off x="7633703" y="2048939"/>
              <a:ext cx="3324225" cy="3200400"/>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65">
              <a:extLst>
                <a:ext uri="{FF2B5EF4-FFF2-40B4-BE49-F238E27FC236}">
                  <a16:creationId xmlns:a16="http://schemas.microsoft.com/office/drawing/2014/main" id="{325B2818-1D14-0544-87D5-B34939698E97}"/>
                </a:ext>
              </a:extLst>
            </p:cNvPr>
            <p:cNvSpPr>
              <a:spLocks noChangeArrowheads="1"/>
            </p:cNvSpPr>
            <p:nvPr/>
          </p:nvSpPr>
          <p:spPr bwMode="auto">
            <a:xfrm>
              <a:off x="7557503" y="2144189"/>
              <a:ext cx="3324225" cy="3200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Text Box 63">
              <a:extLst>
                <a:ext uri="{FF2B5EF4-FFF2-40B4-BE49-F238E27FC236}">
                  <a16:creationId xmlns:a16="http://schemas.microsoft.com/office/drawing/2014/main" id="{0308811F-F83C-684C-9A70-7056E7030121}"/>
                </a:ext>
              </a:extLst>
            </p:cNvPr>
            <p:cNvSpPr txBox="1">
              <a:spLocks noChangeArrowheads="1"/>
            </p:cNvSpPr>
            <p:nvPr/>
          </p:nvSpPr>
          <p:spPr bwMode="auto">
            <a:xfrm>
              <a:off x="7518741" y="2157544"/>
              <a:ext cx="167706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C0000"/>
                  </a:solidFill>
                  <a:effectLst/>
                  <a:uLnTx/>
                  <a:uFillTx/>
                  <a:latin typeface="Tahoma" charset="0"/>
                  <a:ea typeface="ＭＳ Ｐゴシック" charset="0"/>
                  <a:cs typeface="+mn-cs"/>
                </a:rPr>
                <a:t>#</a:t>
              </a:r>
              <a:r>
                <a:rPr kumimoji="0" lang="ru-RU" sz="1400" b="0" i="0" u="none" strike="noStrike" kern="0" cap="none" spc="0" normalizeH="0" baseline="0" noProof="0" dirty="0">
                  <a:ln>
                    <a:noFill/>
                  </a:ln>
                  <a:solidFill>
                    <a:srgbClr val="CC0000"/>
                  </a:solidFill>
                  <a:effectLst/>
                  <a:uLnTx/>
                  <a:uFillTx/>
                  <a:latin typeface="Tahoma" charset="0"/>
                  <a:ea typeface="ＭＳ Ｐゴシック" charset="0"/>
                  <a:cs typeface="+mn-cs"/>
                </a:rPr>
                <a:t>порта </a:t>
              </a:r>
              <a:r>
                <a:rPr kumimoji="0" lang="ru-RU" sz="1400" b="0" i="0" u="none" strike="noStrike" kern="0" cap="none" spc="0" normalizeH="0" baseline="0" noProof="0" dirty="0" err="1">
                  <a:ln>
                    <a:noFill/>
                  </a:ln>
                  <a:solidFill>
                    <a:srgbClr val="CC0000"/>
                  </a:solidFill>
                  <a:effectLst/>
                  <a:uLnTx/>
                  <a:uFillTx/>
                  <a:latin typeface="Tahoma" charset="0"/>
                  <a:ea typeface="ＭＳ Ｐゴシック" charset="0"/>
                  <a:cs typeface="+mn-cs"/>
                </a:rPr>
                <a:t>отправ</a:t>
              </a:r>
              <a:r>
                <a:rPr kumimoji="0" lang="ru-RU" sz="1400" b="0" i="0" u="none" strike="noStrike" kern="0" cap="none" spc="0" normalizeH="0" baseline="0" noProof="0" dirty="0">
                  <a:ln>
                    <a:noFill/>
                  </a:ln>
                  <a:solidFill>
                    <a:srgbClr val="CC0000"/>
                  </a:solidFill>
                  <a:effectLst/>
                  <a:uLnTx/>
                  <a:uFillTx/>
                  <a:latin typeface="Tahoma" charset="0"/>
                  <a:ea typeface="ＭＳ Ｐゴシック" charset="0"/>
                  <a:cs typeface="+mn-cs"/>
                </a:rPr>
                <a:t>-ля</a:t>
              </a:r>
              <a:endParaRPr kumimoji="0" lang="en-US" sz="1400" b="0" i="0" u="none" strike="noStrike" kern="0" cap="none" spc="0" normalizeH="0" baseline="0" noProof="0" dirty="0">
                <a:ln>
                  <a:noFill/>
                </a:ln>
                <a:solidFill>
                  <a:srgbClr val="CC0000"/>
                </a:solidFill>
                <a:effectLst/>
                <a:uLnTx/>
                <a:uFillTx/>
                <a:latin typeface="Tahoma" charset="0"/>
                <a:ea typeface="ＭＳ Ｐゴシック" charset="0"/>
                <a:cs typeface="+mn-cs"/>
              </a:endParaRPr>
            </a:p>
          </p:txBody>
        </p:sp>
        <p:sp>
          <p:nvSpPr>
            <p:cNvPr id="279" name="Text Box 64">
              <a:extLst>
                <a:ext uri="{FF2B5EF4-FFF2-40B4-BE49-F238E27FC236}">
                  <a16:creationId xmlns:a16="http://schemas.microsoft.com/office/drawing/2014/main" id="{DFDB1254-258A-D74F-9312-2F08048EE0A6}"/>
                </a:ext>
              </a:extLst>
            </p:cNvPr>
            <p:cNvSpPr txBox="1">
              <a:spLocks noChangeArrowheads="1"/>
            </p:cNvSpPr>
            <p:nvPr/>
          </p:nvSpPr>
          <p:spPr bwMode="auto">
            <a:xfrm>
              <a:off x="9251444" y="2156889"/>
              <a:ext cx="1592103"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C0000"/>
                  </a:solidFill>
                  <a:effectLst/>
                  <a:uLnTx/>
                  <a:uFillTx/>
                  <a:latin typeface="Tahoma" charset="0"/>
                  <a:ea typeface="ＭＳ Ｐゴシック" charset="0"/>
                  <a:cs typeface="+mn-cs"/>
                </a:rPr>
                <a:t>#</a:t>
              </a:r>
              <a:r>
                <a:rPr kumimoji="0" lang="ru-RU" sz="1400" b="0" i="0" u="none" strike="noStrike" kern="0" cap="none" spc="0" normalizeH="0" baseline="0" noProof="0" dirty="0">
                  <a:ln>
                    <a:noFill/>
                  </a:ln>
                  <a:solidFill>
                    <a:srgbClr val="CC0000"/>
                  </a:solidFill>
                  <a:effectLst/>
                  <a:uLnTx/>
                  <a:uFillTx/>
                  <a:latin typeface="Tahoma" charset="0"/>
                  <a:ea typeface="ＭＳ Ｐゴシック" charset="0"/>
                  <a:cs typeface="+mn-cs"/>
                </a:rPr>
                <a:t>порта </a:t>
              </a:r>
              <a:r>
                <a:rPr kumimoji="0" lang="ru-RU" sz="1400" b="0" i="0" u="none" strike="noStrike" kern="0" cap="none" spc="0" normalizeH="0" baseline="0" noProof="0" dirty="0" err="1">
                  <a:ln>
                    <a:noFill/>
                  </a:ln>
                  <a:solidFill>
                    <a:srgbClr val="CC0000"/>
                  </a:solidFill>
                  <a:effectLst/>
                  <a:uLnTx/>
                  <a:uFillTx/>
                  <a:latin typeface="Tahoma" charset="0"/>
                  <a:ea typeface="ＭＳ Ｐゴシック" charset="0"/>
                  <a:cs typeface="+mn-cs"/>
                </a:rPr>
                <a:t>получ</a:t>
              </a:r>
              <a:r>
                <a:rPr kumimoji="0" lang="ru-RU" sz="1400" b="0" i="0" u="none" strike="noStrike" kern="0" cap="none" spc="0" normalizeH="0" baseline="0" noProof="0" dirty="0">
                  <a:ln>
                    <a:noFill/>
                  </a:ln>
                  <a:solidFill>
                    <a:srgbClr val="CC0000"/>
                  </a:solidFill>
                  <a:effectLst/>
                  <a:uLnTx/>
                  <a:uFillTx/>
                  <a:latin typeface="Tahoma" charset="0"/>
                  <a:ea typeface="ＭＳ Ｐゴシック" charset="0"/>
                  <a:cs typeface="+mn-cs"/>
                </a:rPr>
                <a:t>-ля</a:t>
              </a:r>
              <a:endParaRPr kumimoji="0" lang="en-US" sz="1400" b="0" i="0" u="none" strike="noStrike" kern="0" cap="none" spc="0" normalizeH="0" baseline="0" noProof="0" dirty="0">
                <a:ln>
                  <a:noFill/>
                </a:ln>
                <a:solidFill>
                  <a:srgbClr val="CC0000"/>
                </a:solidFill>
                <a:effectLst/>
                <a:uLnTx/>
                <a:uFillTx/>
                <a:latin typeface="Tahoma" charset="0"/>
                <a:ea typeface="ＭＳ Ｐゴシック" charset="0"/>
                <a:cs typeface="+mn-cs"/>
              </a:endParaRPr>
            </a:p>
          </p:txBody>
        </p:sp>
        <p:sp>
          <p:nvSpPr>
            <p:cNvPr id="280" name="Line 66">
              <a:extLst>
                <a:ext uri="{FF2B5EF4-FFF2-40B4-BE49-F238E27FC236}">
                  <a16:creationId xmlns:a16="http://schemas.microsoft.com/office/drawing/2014/main" id="{7758F487-6FB2-F34B-84F0-976833827475}"/>
                </a:ext>
              </a:extLst>
            </p:cNvPr>
            <p:cNvSpPr>
              <a:spLocks noChangeShapeType="1"/>
            </p:cNvSpPr>
            <p:nvPr/>
          </p:nvSpPr>
          <p:spPr bwMode="auto">
            <a:xfrm flipV="1">
              <a:off x="7547978" y="2544239"/>
              <a:ext cx="33289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Line 68">
              <a:extLst>
                <a:ext uri="{FF2B5EF4-FFF2-40B4-BE49-F238E27FC236}">
                  <a16:creationId xmlns:a16="http://schemas.microsoft.com/office/drawing/2014/main" id="{A9895192-7D02-2F4C-B006-EAE3FEF5F7A4}"/>
                </a:ext>
              </a:extLst>
            </p:cNvPr>
            <p:cNvSpPr>
              <a:spLocks noChangeShapeType="1"/>
            </p:cNvSpPr>
            <p:nvPr/>
          </p:nvSpPr>
          <p:spPr bwMode="auto">
            <a:xfrm flipV="1">
              <a:off x="7557503" y="3534839"/>
              <a:ext cx="332422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Line 69">
              <a:extLst>
                <a:ext uri="{FF2B5EF4-FFF2-40B4-BE49-F238E27FC236}">
                  <a16:creationId xmlns:a16="http://schemas.microsoft.com/office/drawing/2014/main" id="{7ABA37B1-9C1B-8F43-9F10-44126FAB2D3C}"/>
                </a:ext>
              </a:extLst>
            </p:cNvPr>
            <p:cNvSpPr>
              <a:spLocks noChangeShapeType="1"/>
            </p:cNvSpPr>
            <p:nvPr/>
          </p:nvSpPr>
          <p:spPr bwMode="auto">
            <a:xfrm flipV="1">
              <a:off x="9195803" y="2144189"/>
              <a:ext cx="0" cy="395288"/>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Text Box 70">
              <a:extLst>
                <a:ext uri="{FF2B5EF4-FFF2-40B4-BE49-F238E27FC236}">
                  <a16:creationId xmlns:a16="http://schemas.microsoft.com/office/drawing/2014/main" id="{B3C9350B-DCA6-5E4A-91AA-5C2AD14EC263}"/>
                </a:ext>
              </a:extLst>
            </p:cNvPr>
            <p:cNvSpPr txBox="1">
              <a:spLocks noChangeArrowheads="1"/>
            </p:cNvSpPr>
            <p:nvPr/>
          </p:nvSpPr>
          <p:spPr bwMode="auto">
            <a:xfrm>
              <a:off x="8674097" y="1704452"/>
              <a:ext cx="995786"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32 </a:t>
              </a:r>
              <a:r>
                <a:rPr lang="ru-RU" sz="1800" kern="0" dirty="0">
                  <a:solidFill>
                    <a:srgbClr val="000000"/>
                  </a:solidFill>
                </a:rPr>
                <a:t>бита</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4" name="Line 71">
              <a:extLst>
                <a:ext uri="{FF2B5EF4-FFF2-40B4-BE49-F238E27FC236}">
                  <a16:creationId xmlns:a16="http://schemas.microsoft.com/office/drawing/2014/main" id="{D16D54C4-5717-9E46-AA93-1E6BB3430444}"/>
                </a:ext>
              </a:extLst>
            </p:cNvPr>
            <p:cNvSpPr>
              <a:spLocks noChangeShapeType="1"/>
            </p:cNvSpPr>
            <p:nvPr/>
          </p:nvSpPr>
          <p:spPr bwMode="auto">
            <a:xfrm>
              <a:off x="9653003" y="1910827"/>
              <a:ext cx="1200150"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72">
              <a:extLst>
                <a:ext uri="{FF2B5EF4-FFF2-40B4-BE49-F238E27FC236}">
                  <a16:creationId xmlns:a16="http://schemas.microsoft.com/office/drawing/2014/main" id="{332269D9-54A4-6446-BBAD-BD3F06A73E96}"/>
                </a:ext>
              </a:extLst>
            </p:cNvPr>
            <p:cNvSpPr>
              <a:spLocks noChangeShapeType="1"/>
            </p:cNvSpPr>
            <p:nvPr/>
          </p:nvSpPr>
          <p:spPr bwMode="auto">
            <a:xfrm rot="10800000">
              <a:off x="7543216" y="1920352"/>
              <a:ext cx="112871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Text Box 73">
              <a:extLst>
                <a:ext uri="{FF2B5EF4-FFF2-40B4-BE49-F238E27FC236}">
                  <a16:creationId xmlns:a16="http://schemas.microsoft.com/office/drawing/2014/main" id="{8F7D97AE-E89E-684A-9571-5959DA8E3347}"/>
                </a:ext>
              </a:extLst>
            </p:cNvPr>
            <p:cNvSpPr txBox="1">
              <a:spLocks noChangeArrowheads="1"/>
            </p:cNvSpPr>
            <p:nvPr/>
          </p:nvSpPr>
          <p:spPr bwMode="auto">
            <a:xfrm>
              <a:off x="7829573" y="3865039"/>
              <a:ext cx="2632452" cy="7078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Данные приложения</a:t>
              </a:r>
              <a:endPar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t>
              </a:r>
              <a:r>
                <a:rPr lang="ru-RU" sz="2000" kern="0" dirty="0">
                  <a:solidFill>
                    <a:srgbClr val="000000"/>
                  </a:solidFill>
                </a:rPr>
                <a:t>полезная нагрузка</a:t>
              </a: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7" name="Text Box 74">
              <a:extLst>
                <a:ext uri="{FF2B5EF4-FFF2-40B4-BE49-F238E27FC236}">
                  <a16:creationId xmlns:a16="http://schemas.microsoft.com/office/drawing/2014/main" id="{A5362E3E-8643-6A43-A4FE-BD56FF4F0BD3}"/>
                </a:ext>
              </a:extLst>
            </p:cNvPr>
            <p:cNvSpPr txBox="1">
              <a:spLocks noChangeArrowheads="1"/>
            </p:cNvSpPr>
            <p:nvPr/>
          </p:nvSpPr>
          <p:spPr bwMode="auto">
            <a:xfrm>
              <a:off x="7756788" y="2898252"/>
              <a:ext cx="2911374"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Другие поля заголовка</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8" name="Text Box 76">
              <a:extLst>
                <a:ext uri="{FF2B5EF4-FFF2-40B4-BE49-F238E27FC236}">
                  <a16:creationId xmlns:a16="http://schemas.microsoft.com/office/drawing/2014/main" id="{2FE71CF3-191A-C44F-839C-1CF4D7DFFAA5}"/>
                </a:ext>
              </a:extLst>
            </p:cNvPr>
            <p:cNvSpPr txBox="1">
              <a:spLocks noChangeArrowheads="1"/>
            </p:cNvSpPr>
            <p:nvPr/>
          </p:nvSpPr>
          <p:spPr bwMode="auto">
            <a:xfrm>
              <a:off x="7489030" y="5428727"/>
              <a:ext cx="3623108"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Структура сегмента </a:t>
              </a: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TCP/UDP</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4" name="Oval 3"/>
          <p:cNvSpPr/>
          <p:nvPr/>
        </p:nvSpPr>
        <p:spPr>
          <a:xfrm>
            <a:off x="7299923" y="1976355"/>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9014727" y="1985006"/>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lide Number Placeholder 2">
            <a:extLst>
              <a:ext uri="{FF2B5EF4-FFF2-40B4-BE49-F238E27FC236}">
                <a16:creationId xmlns:a16="http://schemas.microsoft.com/office/drawing/2014/main" id="{45DFA105-3666-F3C8-7E19-B1A8B13B492E}"/>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2774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1206442"/>
          </a:xfrm>
        </p:spPr>
        <p:txBody>
          <a:bodyPr>
            <a:normAutofit/>
          </a:bodyPr>
          <a:lstStyle/>
          <a:p>
            <a:r>
              <a:rPr lang="ru-RU" sz="5400" dirty="0"/>
              <a:t>Выводы</a:t>
            </a:r>
            <a:endParaRPr lang="en-US" sz="6000" dirty="0"/>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90" y="1610067"/>
            <a:ext cx="11100625" cy="5247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0" indent="-339725">
              <a:buFont typeface="Wingdings" charset="2"/>
              <a:buChar char="§"/>
              <a:defRPr/>
            </a:pPr>
            <a:r>
              <a:rPr lang="ru-RU" sz="3000" dirty="0">
                <a:solidFill>
                  <a:prstClr val="black"/>
                </a:solidFill>
              </a:rPr>
              <a:t>Мультиплексирование, демультиплексирование: на основе сегмента, значения поля заголовка дейтаграммы</a:t>
            </a:r>
          </a:p>
          <a:p>
            <a:pPr marL="463550" lvl="0" indent="-339725">
              <a:buFont typeface="Wingdings" charset="2"/>
              <a:buChar char="§"/>
              <a:defRPr/>
            </a:pPr>
            <a:r>
              <a:rPr kumimoji="0" lang="en-US" sz="3000" b="1" i="0" u="none" strike="noStrike" kern="1200" cap="none" spc="0" normalizeH="0" baseline="0" noProof="0" dirty="0">
                <a:ln>
                  <a:noFill/>
                </a:ln>
                <a:solidFill>
                  <a:srgbClr val="C00000"/>
                </a:solidFill>
                <a:effectLst/>
                <a:uLnTx/>
                <a:uFillTx/>
                <a:latin typeface="Calibri"/>
              </a:rPr>
              <a:t>UDP: </a:t>
            </a:r>
            <a:r>
              <a:rPr lang="ru-RU" sz="3000" dirty="0">
                <a:solidFill>
                  <a:prstClr val="black"/>
                </a:solidFill>
              </a:rPr>
              <a:t>демультиплексирование с использованием номера порта назначения (только)</a:t>
            </a:r>
          </a:p>
          <a:p>
            <a:pPr marL="463550" lvl="0" indent="-339725">
              <a:buFont typeface="Wingdings" charset="2"/>
              <a:buChar char="§"/>
              <a:defRPr/>
            </a:pPr>
            <a:r>
              <a:rPr kumimoji="0" lang="en-US" sz="3000" b="1" i="0" u="none" strike="noStrike" kern="1200" cap="none" spc="0" normalizeH="0" baseline="0" noProof="0" dirty="0">
                <a:ln>
                  <a:noFill/>
                </a:ln>
                <a:solidFill>
                  <a:srgbClr val="C00000"/>
                </a:solidFill>
                <a:effectLst/>
                <a:uLnTx/>
                <a:uFillTx/>
                <a:latin typeface="Calibri"/>
              </a:rPr>
              <a:t>TCP: </a:t>
            </a:r>
            <a:r>
              <a:rPr lang="ru-RU" sz="3000" dirty="0">
                <a:solidFill>
                  <a:prstClr val="black"/>
                </a:solidFill>
              </a:rPr>
              <a:t>демультиплексирование с использованием 4-х кортежей: </a:t>
            </a:r>
            <a:r>
              <a:rPr lang="en-US" sz="3000" dirty="0">
                <a:solidFill>
                  <a:prstClr val="black"/>
                </a:solidFill>
              </a:rPr>
              <a:t>IP-</a:t>
            </a:r>
            <a:r>
              <a:rPr lang="ru-RU" sz="3000" dirty="0">
                <a:solidFill>
                  <a:prstClr val="black"/>
                </a:solidFill>
              </a:rPr>
              <a:t>адреса источника и получателя и номера портов</a:t>
            </a:r>
            <a:endParaRPr kumimoji="0" lang="en-US" sz="3000" b="0" i="0" u="none" strike="noStrike" kern="1200" cap="none" spc="0" normalizeH="0" baseline="0" noProof="0" dirty="0">
              <a:ln>
                <a:noFill/>
              </a:ln>
              <a:solidFill>
                <a:prstClr val="black"/>
              </a:solidFill>
              <a:effectLst/>
              <a:uLnTx/>
              <a:uFillTx/>
              <a:latin typeface="Calibri"/>
            </a:endParaRPr>
          </a:p>
          <a:p>
            <a:pPr marL="463550" lvl="0" indent="-339725">
              <a:buFont typeface="Wingdings" charset="2"/>
              <a:buChar char="§"/>
              <a:defRPr/>
            </a:pPr>
            <a:r>
              <a:rPr lang="ru-RU" sz="3000" dirty="0">
                <a:solidFill>
                  <a:prstClr val="black"/>
                </a:solidFill>
              </a:rPr>
              <a:t>Мультиплексирование/демультиплексирование происходит на всех уровнях</a:t>
            </a:r>
            <a:endParaRPr kumimoji="0" lang="en-US" sz="3000" b="0" i="0" u="none" strike="noStrike" kern="1200" cap="none" spc="0" normalizeH="0" baseline="0" noProof="0" dirty="0">
              <a:ln>
                <a:noFill/>
              </a:ln>
              <a:solidFill>
                <a:prstClr val="black"/>
              </a:solidFill>
              <a:effectLst/>
              <a:uLnTx/>
              <a:uFillTx/>
              <a:latin typeface="Calibri"/>
            </a:endParaRPr>
          </a:p>
        </p:txBody>
      </p:sp>
      <p:sp>
        <p:nvSpPr>
          <p:cNvPr id="5" name="Slide Number Placeholder 2">
            <a:extLst>
              <a:ext uri="{FF2B5EF4-FFF2-40B4-BE49-F238E27FC236}">
                <a16:creationId xmlns:a16="http://schemas.microsoft.com/office/drawing/2014/main" id="{E42B97F0-3373-49BC-F743-8B3BB5F52859}"/>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9337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dissolve">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dissolve">
                                      <p:cBhvr>
                                        <p:cTn id="12" dur="5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dissolve">
                                      <p:cBhvr>
                                        <p:cTn id="17" dur="500"/>
                                        <p:tgtEl>
                                          <p:spTgt spid="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8B0393-E2FD-539F-0A26-6B39A4011780}"/>
              </a:ext>
            </a:extLst>
          </p:cNvPr>
          <p:cNvSpPr>
            <a:spLocks noGrp="1"/>
          </p:cNvSpPr>
          <p:nvPr>
            <p:ph type="title"/>
          </p:nvPr>
        </p:nvSpPr>
        <p:spPr>
          <a:xfrm>
            <a:off x="737347" y="2536115"/>
            <a:ext cx="10515600" cy="894622"/>
          </a:xfrm>
        </p:spPr>
        <p:txBody>
          <a:bodyPr>
            <a:normAutofit fontScale="90000"/>
          </a:bodyPr>
          <a:lstStyle/>
          <a:p>
            <a:r>
              <a:rPr lang="ru-RU" b="0" dirty="0">
                <a:solidFill>
                  <a:schemeClr val="tx1"/>
                </a:solidFill>
                <a:ea typeface="+mj-lt"/>
                <a:cs typeface="+mj-lt"/>
              </a:rPr>
              <a:t>3. Передача данных без установления логического соединения</a:t>
            </a:r>
            <a:r>
              <a:rPr lang="en-US" b="0" dirty="0">
                <a:solidFill>
                  <a:schemeClr val="tx1"/>
                </a:solidFill>
                <a:ea typeface="+mj-lt"/>
                <a:cs typeface="+mj-lt"/>
              </a:rPr>
              <a:t>:</a:t>
            </a:r>
            <a:r>
              <a:rPr lang="ru-RU" b="0" dirty="0">
                <a:solidFill>
                  <a:schemeClr val="tx1"/>
                </a:solidFill>
                <a:ea typeface="+mj-lt"/>
                <a:cs typeface="+mj-lt"/>
              </a:rPr>
              <a:t> протокол</a:t>
            </a:r>
            <a:r>
              <a:rPr lang="en-US" b="0" dirty="0">
                <a:solidFill>
                  <a:schemeClr val="tx1"/>
                </a:solidFill>
                <a:ea typeface="+mj-lt"/>
                <a:cs typeface="+mj-lt"/>
              </a:rPr>
              <a:t> UDP</a:t>
            </a:r>
            <a:endParaRPr lang="ru-RU" b="0">
              <a:solidFill>
                <a:schemeClr val="tx1"/>
              </a:solidFill>
              <a:cs typeface="Calibri Light"/>
            </a:endParaRPr>
          </a:p>
        </p:txBody>
      </p:sp>
    </p:spTree>
    <p:extLst>
      <p:ext uri="{BB962C8B-B14F-4D97-AF65-F5344CB8AC3E}">
        <p14:creationId xmlns:p14="http://schemas.microsoft.com/office/powerpoint/2010/main" val="353655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412376" y="289325"/>
            <a:ext cx="11486939" cy="894622"/>
          </a:xfrm>
        </p:spPr>
        <p:txBody>
          <a:bodyPr>
            <a:normAutofit/>
          </a:bodyPr>
          <a:lstStyle/>
          <a:p>
            <a:r>
              <a:rPr lang="en-US" sz="3600" dirty="0"/>
              <a:t>UDP: </a:t>
            </a:r>
            <a:r>
              <a:rPr lang="ru-RU" sz="3600" dirty="0"/>
              <a:t>Протокол пользовательских дейтаграмм </a:t>
            </a:r>
            <a:r>
              <a:rPr lang="en-US" sz="3600" dirty="0"/>
              <a:t>[RFC 768]</a:t>
            </a:r>
          </a:p>
        </p:txBody>
      </p:sp>
      <p:pic>
        <p:nvPicPr>
          <p:cNvPr id="5" name="Picture 4">
            <a:extLst>
              <a:ext uri="{FF2B5EF4-FFF2-40B4-BE49-F238E27FC236}">
                <a16:creationId xmlns:a16="http://schemas.microsoft.com/office/drawing/2014/main" id="{E4AB0D4F-D972-B342-BA50-EC030780A666}"/>
              </a:ext>
            </a:extLst>
          </p:cNvPr>
          <p:cNvPicPr>
            <a:picLocks noChangeAspect="1"/>
          </p:cNvPicPr>
          <p:nvPr/>
        </p:nvPicPr>
        <p:blipFill>
          <a:blip r:embed="rId3"/>
          <a:stretch>
            <a:fillRect/>
          </a:stretch>
        </p:blipFill>
        <p:spPr>
          <a:xfrm>
            <a:off x="1885243" y="1232551"/>
            <a:ext cx="6509995" cy="5467403"/>
          </a:xfrm>
          <a:prstGeom prst="rect">
            <a:avLst/>
          </a:prstGeom>
        </p:spPr>
      </p:pic>
      <p:sp>
        <p:nvSpPr>
          <p:cNvPr id="6" name="Slide Number Placeholder 2">
            <a:extLst>
              <a:ext uri="{FF2B5EF4-FFF2-40B4-BE49-F238E27FC236}">
                <a16:creationId xmlns:a16="http://schemas.microsoft.com/office/drawing/2014/main" id="{1C7B8BA3-AD83-0230-F600-066D1676897D}"/>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21347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a:t>
            </a:r>
            <a:r>
              <a:rPr lang="ru-RU" dirty="0"/>
              <a:t>Протокол пользовательских </a:t>
            </a:r>
            <a:r>
              <a:rPr lang="ru-RU" dirty="0" err="1"/>
              <a:t>дейтаграм</a:t>
            </a:r>
            <a:endParaRPr lang="en-US" sz="4400" dirty="0"/>
          </a:p>
        </p:txBody>
      </p:sp>
      <p:sp>
        <p:nvSpPr>
          <p:cNvPr id="6" name="Rectangle 3">
            <a:extLst>
              <a:ext uri="{FF2B5EF4-FFF2-40B4-BE49-F238E27FC236}">
                <a16:creationId xmlns:a16="http://schemas.microsoft.com/office/drawing/2014/main" id="{C770DED9-87F6-FB46-A967-6223B68A3E96}"/>
              </a:ext>
            </a:extLst>
          </p:cNvPr>
          <p:cNvSpPr txBox="1">
            <a:spLocks noChangeArrowheads="1"/>
          </p:cNvSpPr>
          <p:nvPr/>
        </p:nvSpPr>
        <p:spPr>
          <a:xfrm>
            <a:off x="618385" y="1335368"/>
            <a:ext cx="5550595" cy="2927537"/>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ru-RU" altLang="ja-JP" sz="2400" dirty="0">
                <a:solidFill>
                  <a:prstClr val="black"/>
                </a:solidFill>
                <a:latin typeface="Calibri" panose="020F0502020204030204"/>
                <a:ea typeface="ＭＳ Ｐゴシック" panose="020B0600070205080204" pitchFamily="34" charset="-128"/>
              </a:rPr>
              <a:t>без излишеств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минимальный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транспортный протокол Интернета</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ru-RU"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Служба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ru-RU"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негарантированной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доставки</a:t>
            </a:r>
            <a:r>
              <a:rPr lang="ru-RU" altLang="ja-JP" sz="2400" dirty="0">
                <a:solidFill>
                  <a:prstClr val="black"/>
                </a:solidFill>
                <a:latin typeface="Calibri" panose="020F0502020204030204"/>
                <a:ea typeface="ＭＳ Ｐゴシック" panose="020B0600070205080204" pitchFamily="34" charset="-128"/>
              </a:rPr>
              <a:t> допускает, что дейтаграммы могут</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lang="ru-RU" altLang="en-US" sz="2200" dirty="0">
                <a:solidFill>
                  <a:prstClr val="black"/>
                </a:solidFill>
                <a:latin typeface="Calibri" panose="020F0502020204030204"/>
                <a:ea typeface="ＭＳ Ｐゴシック" panose="020B0600070205080204" pitchFamily="34" charset="-128"/>
              </a:rPr>
              <a:t>потеряться</a:t>
            </a:r>
            <a:endPar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lang="ru-RU" altLang="en-US" sz="2200" dirty="0">
                <a:solidFill>
                  <a:prstClr val="black"/>
                </a:solidFill>
                <a:latin typeface="Calibri" panose="020F0502020204030204"/>
                <a:ea typeface="ＭＳ Ｐゴシック" panose="020B0600070205080204" pitchFamily="34" charset="-128"/>
              </a:rPr>
              <a:t>д</a:t>
            </a:r>
            <a:r>
              <a:rPr kumimoji="0" lang="ru-RU" altLang="en-US" sz="2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оставиться</a:t>
            </a:r>
            <a:r>
              <a:rPr kumimoji="0" lang="ru-RU"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приложению не по порядку</a:t>
            </a:r>
            <a:endPar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8" name="Group 7">
            <a:extLst>
              <a:ext uri="{FF2B5EF4-FFF2-40B4-BE49-F238E27FC236}">
                <a16:creationId xmlns:a16="http://schemas.microsoft.com/office/drawing/2014/main" id="{82E8D3DA-F7E2-3144-9365-F468AE5A3F1F}"/>
              </a:ext>
            </a:extLst>
          </p:cNvPr>
          <p:cNvGrpSpPr/>
          <p:nvPr/>
        </p:nvGrpSpPr>
        <p:grpSpPr>
          <a:xfrm>
            <a:off x="6568225" y="1335368"/>
            <a:ext cx="5029004" cy="5014363"/>
            <a:chOff x="4979987" y="2821302"/>
            <a:chExt cx="6630121" cy="3829830"/>
          </a:xfrm>
        </p:grpSpPr>
        <p:sp>
          <p:nvSpPr>
            <p:cNvPr id="9" name="Rectangle 26">
              <a:extLst>
                <a:ext uri="{FF2B5EF4-FFF2-40B4-BE49-F238E27FC236}">
                  <a16:creationId xmlns:a16="http://schemas.microsoft.com/office/drawing/2014/main" id="{F9D9BC33-5F55-F54A-B992-1DDB07422224}"/>
                </a:ext>
              </a:extLst>
            </p:cNvPr>
            <p:cNvSpPr txBox="1">
              <a:spLocks noChangeArrowheads="1"/>
            </p:cNvSpPr>
            <p:nvPr/>
          </p:nvSpPr>
          <p:spPr bwMode="auto">
            <a:xfrm>
              <a:off x="5218112" y="3235273"/>
              <a:ext cx="6059488" cy="304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lvl="0">
                <a:buFont typeface="Wingdings" charset="2"/>
                <a:buChar char="§"/>
                <a:defRPr/>
              </a:pPr>
              <a:r>
                <a:rPr lang="ru-RU" sz="2400" kern="0" dirty="0">
                  <a:solidFill>
                    <a:srgbClr val="000000"/>
                  </a:solidFill>
                  <a:cs typeface="+mn-cs"/>
                </a:rPr>
                <a:t>нет установления соединения (что может добавить задержку </a:t>
              </a:r>
              <a:r>
                <a:rPr lang="en-US" sz="2400" kern="0" dirty="0">
                  <a:solidFill>
                    <a:srgbClr val="000000"/>
                  </a:solidFill>
                  <a:cs typeface="+mn-cs"/>
                </a:rPr>
                <a:t>RTT)</a:t>
              </a:r>
              <a:endParaRPr lang="ru-RU" sz="2400" kern="0" dirty="0">
                <a:solidFill>
                  <a:srgbClr val="000000"/>
                </a:solidFill>
                <a:cs typeface="+mn-cs"/>
              </a:endParaRPr>
            </a:p>
            <a:p>
              <a:pPr lvl="0">
                <a:buFont typeface="Wingdings" charset="2"/>
                <a:buChar char="§"/>
                <a:defRPr/>
              </a:pPr>
              <a:r>
                <a:rPr lang="ru-RU" sz="2400" kern="0" dirty="0">
                  <a:solidFill>
                    <a:srgbClr val="000000"/>
                  </a:solidFill>
                  <a:cs typeface="+mn-cs"/>
                </a:rPr>
                <a:t>простой: нет состояния соединения у отправителя, получателя</a:t>
              </a:r>
            </a:p>
            <a:p>
              <a:pPr lvl="0">
                <a:buFont typeface="Wingdings" charset="2"/>
                <a:buChar char="§"/>
                <a:defRPr/>
              </a:pPr>
              <a:r>
                <a:rPr lang="ru-RU" sz="2400" kern="0" dirty="0">
                  <a:solidFill>
                    <a:srgbClr val="000000"/>
                  </a:solidFill>
                  <a:latin typeface="Calibri" panose="020F0502020204030204"/>
                  <a:cs typeface="+mn-cs"/>
                </a:rPr>
                <a:t>м</a:t>
              </a:r>
              <a:r>
                <a:rPr kumimoji="0" lang="ru-RU"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аленький размер заголовка</a:t>
              </a: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lang="ru-RU" sz="2400" kern="0" dirty="0">
                  <a:solidFill>
                    <a:srgbClr val="000000"/>
                  </a:solidFill>
                  <a:latin typeface="Calibri" panose="020F0502020204030204"/>
                  <a:cs typeface="+mn-cs"/>
                </a:rPr>
                <a:t>н</a:t>
              </a:r>
              <a:r>
                <a:rPr kumimoji="0" lang="ru-RU" sz="2400" b="0" i="0" u="none" strike="noStrike" kern="0" cap="none" spc="0" normalizeH="0" baseline="0" noProof="0" dirty="0" err="1">
                  <a:ln>
                    <a:noFill/>
                  </a:ln>
                  <a:solidFill>
                    <a:srgbClr val="000000"/>
                  </a:solidFill>
                  <a:effectLst/>
                  <a:uLnTx/>
                  <a:uFillTx/>
                  <a:latin typeface="Calibri" panose="020F0502020204030204"/>
                  <a:ea typeface="ＭＳ Ｐゴシック" charset="0"/>
                  <a:cs typeface="+mn-cs"/>
                </a:rPr>
                <a:t>ет</a:t>
              </a:r>
              <a:r>
                <a:rPr kumimoji="0" lang="ru-RU"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контроля перегрузок</a:t>
              </a: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a:p>
              <a:pPr lvl="1" indent="-284163">
                <a:buSzPct val="100000"/>
                <a:buFont typeface="Wingdings" charset="2"/>
                <a:buChar char="§"/>
                <a:defRPr/>
              </a:pPr>
              <a:r>
                <a:rPr lang="en-US" kern="0" dirty="0">
                  <a:solidFill>
                    <a:srgbClr val="000000"/>
                  </a:solidFill>
                </a:rPr>
                <a:t>UDP </a:t>
              </a:r>
              <a:r>
                <a:rPr lang="ru-RU" kern="0" dirty="0">
                  <a:solidFill>
                    <a:srgbClr val="000000"/>
                  </a:solidFill>
                </a:rPr>
                <a:t>может работать с любой скоростью!</a:t>
              </a:r>
            </a:p>
            <a:p>
              <a:pPr lvl="1" indent="-284163">
                <a:buSzPct val="100000"/>
                <a:buFont typeface="Wingdings" charset="2"/>
                <a:buChar char="§"/>
                <a:defRPr/>
              </a:pPr>
              <a:r>
                <a:rPr lang="ru-RU" kern="0" dirty="0">
                  <a:solidFill>
                    <a:srgbClr val="000000"/>
                  </a:solidFill>
                </a:rPr>
                <a:t>может функционировать в условиях заторов</a:t>
              </a:r>
              <a:endParaRPr kumimoji="0" lang="en-US"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 name="Rectangle 27">
              <a:extLst>
                <a:ext uri="{FF2B5EF4-FFF2-40B4-BE49-F238E27FC236}">
                  <a16:creationId xmlns:a16="http://schemas.microsoft.com/office/drawing/2014/main" id="{E3B96135-5F05-0D44-B7B9-9BD478D4E907}"/>
                </a:ext>
              </a:extLst>
            </p:cNvPr>
            <p:cNvSpPr>
              <a:spLocks noChangeArrowheads="1"/>
            </p:cNvSpPr>
            <p:nvPr/>
          </p:nvSpPr>
          <p:spPr bwMode="auto">
            <a:xfrm>
              <a:off x="4979987" y="2988017"/>
              <a:ext cx="6630121" cy="366311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 name="Text Box 28">
              <a:extLst>
                <a:ext uri="{FF2B5EF4-FFF2-40B4-BE49-F238E27FC236}">
                  <a16:creationId xmlns:a16="http://schemas.microsoft.com/office/drawing/2014/main" id="{3BFEAB49-E79F-FF40-AAAE-C9820F50289A}"/>
                </a:ext>
              </a:extLst>
            </p:cNvPr>
            <p:cNvSpPr txBox="1">
              <a:spLocks noChangeArrowheads="1"/>
            </p:cNvSpPr>
            <p:nvPr/>
          </p:nvSpPr>
          <p:spPr bwMode="auto">
            <a:xfrm>
              <a:off x="5124449" y="2821302"/>
              <a:ext cx="5102112" cy="32106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20000"/>
                </a:spcBef>
                <a:spcAft>
                  <a:spcPct val="0"/>
                </a:spcAft>
                <a:buClr>
                  <a:srgbClr val="000099"/>
                </a:buClr>
                <a:buSzPct val="65000"/>
                <a:buFont typeface="Wingdings" charset="0"/>
                <a:buNone/>
                <a:tabLst/>
                <a:defRPr/>
              </a:pPr>
              <a:r>
                <a:rPr lang="ru-RU" sz="2600" kern="0" dirty="0">
                  <a:solidFill>
                    <a:srgbClr val="CC0000"/>
                  </a:solidFill>
                  <a:latin typeface="Calibri" panose="020F0502020204030204"/>
                </a:rPr>
                <a:t>Почему используют </a:t>
              </a:r>
              <a:r>
                <a:rPr kumimoji="0" lang="en-US" sz="26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UDP?</a:t>
              </a:r>
              <a:endParaRPr kumimoji="0" lang="en-US" sz="2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2" name="Rectangle 3">
            <a:extLst>
              <a:ext uri="{FF2B5EF4-FFF2-40B4-BE49-F238E27FC236}">
                <a16:creationId xmlns:a16="http://schemas.microsoft.com/office/drawing/2014/main" id="{B958CE44-F1A4-924D-8CEA-640B52DBA4DF}"/>
              </a:ext>
            </a:extLst>
          </p:cNvPr>
          <p:cNvSpPr txBox="1">
            <a:spLocks noChangeArrowheads="1"/>
          </p:cNvSpPr>
          <p:nvPr/>
        </p:nvSpPr>
        <p:spPr>
          <a:xfrm>
            <a:off x="618385" y="4369012"/>
            <a:ext cx="5550595" cy="2060359"/>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33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ru-RU" altLang="en-US" sz="2200" i="1" dirty="0">
                <a:solidFill>
                  <a:srgbClr val="CC0000"/>
                </a:solidFill>
                <a:latin typeface="Calibri" panose="020F0502020204030204"/>
                <a:ea typeface="ＭＳ Ｐゴシック" panose="020B0600070205080204" pitchFamily="34" charset="-128"/>
              </a:rPr>
              <a:t>Без установления соединения</a:t>
            </a:r>
            <a:r>
              <a:rPr kumimoji="0" lang="en-US" altLang="en-US" sz="2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lvl="1"/>
            <a:r>
              <a:rPr lang="ru-RU" sz="2200" dirty="0"/>
              <a:t>нет процедуры установления соединения между </a:t>
            </a:r>
            <a:r>
              <a:rPr lang="en-US" sz="2200" dirty="0"/>
              <a:t>UDP-</a:t>
            </a:r>
            <a:r>
              <a:rPr lang="ru-RU" sz="2200" dirty="0"/>
              <a:t>отправителем и получателем </a:t>
            </a:r>
          </a:p>
          <a:p>
            <a:pPr lvl="1"/>
            <a:r>
              <a:rPr lang="ru-RU" sz="2200" dirty="0" err="1"/>
              <a:t>каждыи</a:t>
            </a:r>
            <a:r>
              <a:rPr lang="ru-RU" sz="2200" dirty="0"/>
              <a:t>̆ </a:t>
            </a:r>
            <a:r>
              <a:rPr lang="en-US" sz="2200" dirty="0"/>
              <a:t>UDP-</a:t>
            </a:r>
            <a:r>
              <a:rPr lang="ru-RU" sz="2200" dirty="0"/>
              <a:t>сегмент обрабатывается независимо от других </a:t>
            </a:r>
            <a:endParaRPr lang="ru-RU" sz="2200" dirty="0">
              <a:effectLst/>
            </a:endParaRPr>
          </a:p>
        </p:txBody>
      </p:sp>
      <p:sp>
        <p:nvSpPr>
          <p:cNvPr id="14" name="Slide Number Placeholder 2">
            <a:extLst>
              <a:ext uri="{FF2B5EF4-FFF2-40B4-BE49-F238E27FC236}">
                <a16:creationId xmlns:a16="http://schemas.microsoft.com/office/drawing/2014/main" id="{A8AB1501-159F-6FB5-6929-25A37B5B9116}"/>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7363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a:t>
            </a:r>
            <a:r>
              <a:rPr lang="ru-RU" dirty="0"/>
              <a:t>Протокол пользовательских </a:t>
            </a:r>
            <a:r>
              <a:rPr lang="ru-RU" dirty="0" err="1"/>
              <a:t>дейтаграм</a:t>
            </a:r>
            <a:endParaRPr lang="en-US" sz="4400" dirty="0"/>
          </a:p>
        </p:txBody>
      </p:sp>
      <p:sp>
        <p:nvSpPr>
          <p:cNvPr id="7" name="Rectangle 9">
            <a:extLst>
              <a:ext uri="{FF2B5EF4-FFF2-40B4-BE49-F238E27FC236}">
                <a16:creationId xmlns:a16="http://schemas.microsoft.com/office/drawing/2014/main" id="{0EFE9DD4-40BF-D54C-B457-743C8EAA5EAF}"/>
              </a:ext>
            </a:extLst>
          </p:cNvPr>
          <p:cNvSpPr>
            <a:spLocks noChangeArrowheads="1"/>
          </p:cNvSpPr>
          <p:nvPr/>
        </p:nvSpPr>
        <p:spPr bwMode="auto">
          <a:xfrm>
            <a:off x="798690" y="1543058"/>
            <a:ext cx="11100625" cy="4888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UDP </a:t>
            </a:r>
            <a:r>
              <a:rPr lang="ru-RU" sz="3200" dirty="0">
                <a:solidFill>
                  <a:prstClr val="black"/>
                </a:solidFill>
                <a:latin typeface="Calibri" panose="020F0502020204030204"/>
                <a:ea typeface="ＭＳ Ｐゴシック" charset="0"/>
              </a:rPr>
              <a:t>используют</a:t>
            </a: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688975" lvl="1" indent="-231775">
              <a:lnSpc>
                <a:spcPct val="85000"/>
              </a:lnSpc>
              <a:spcBef>
                <a:spcPct val="20000"/>
              </a:spcBef>
              <a:buClr>
                <a:srgbClr val="000099"/>
              </a:buClr>
              <a:buFont typeface="Wingdings" charset="0"/>
              <a:buChar char="§"/>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Потоковые мультимедийные приложения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r>
              <a:rPr lang="ru-RU" sz="2800" dirty="0">
                <a:solidFill>
                  <a:prstClr val="black"/>
                </a:solidFill>
                <a:ea typeface="ＭＳ Ｐゴシック" charset="0"/>
              </a:rPr>
              <a:t>терпимы к потерям, чувствительны к скорости</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DNS</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SNMP</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HTTP/3</a:t>
            </a:r>
          </a:p>
          <a:p>
            <a:pPr marL="292100" lvl="0" indent="-292100">
              <a:lnSpc>
                <a:spcPct val="85000"/>
              </a:lnSpc>
              <a:spcBef>
                <a:spcPct val="20000"/>
              </a:spcBef>
              <a:buClr>
                <a:srgbClr val="000099"/>
              </a:buClr>
              <a:buSzPct val="100000"/>
              <a:buFont typeface="Wingdings" charset="2"/>
              <a:buChar char="§"/>
              <a:defRPr/>
            </a:pPr>
            <a:r>
              <a:rPr lang="ru-RU" sz="3200" dirty="0">
                <a:solidFill>
                  <a:prstClr val="black"/>
                </a:solidFill>
                <a:ea typeface="ＭＳ Ｐゴシック" charset="0"/>
              </a:rPr>
              <a:t>если необходима надежная передача по </a:t>
            </a:r>
            <a:r>
              <a:rPr lang="en-US" sz="3200" dirty="0">
                <a:solidFill>
                  <a:prstClr val="black"/>
                </a:solidFill>
                <a:ea typeface="ＭＳ Ｐゴシック" charset="0"/>
              </a:rPr>
              <a:t>UDP</a:t>
            </a:r>
            <a:r>
              <a:rPr lang="ru-RU" sz="3200" dirty="0">
                <a:solidFill>
                  <a:prstClr val="black"/>
                </a:solidFill>
                <a:ea typeface="ＭＳ Ｐゴシック" charset="0"/>
              </a:rPr>
              <a:t> </a:t>
            </a:r>
            <a:r>
              <a:rPr lang="en-US" sz="3200" dirty="0">
                <a:solidFill>
                  <a:prstClr val="black"/>
                </a:solidFill>
                <a:ea typeface="ＭＳ Ｐゴシック" charset="0"/>
              </a:rPr>
              <a:t>(</a:t>
            </a:r>
            <a:r>
              <a:rPr lang="ru-RU" sz="3200" dirty="0">
                <a:solidFill>
                  <a:prstClr val="black"/>
                </a:solidFill>
                <a:latin typeface="Calibri" panose="020F0502020204030204"/>
                <a:ea typeface="ＭＳ Ｐゴシック" charset="0"/>
              </a:rPr>
              <a:t>пример</a:t>
            </a: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HTTP/3): </a:t>
            </a:r>
          </a:p>
          <a:p>
            <a:pPr marL="688975" lvl="1" indent="-231775">
              <a:lnSpc>
                <a:spcPct val="85000"/>
              </a:lnSpc>
              <a:spcBef>
                <a:spcPct val="20000"/>
              </a:spcBef>
              <a:buClr>
                <a:srgbClr val="000099"/>
              </a:buClr>
              <a:buFont typeface="Wingdings" charset="0"/>
              <a:buChar char="§"/>
              <a:defRPr/>
            </a:pPr>
            <a:r>
              <a:rPr lang="ru-RU" sz="2800" dirty="0">
                <a:solidFill>
                  <a:prstClr val="black"/>
                </a:solidFill>
                <a:ea typeface="ＭＳ Ｐゴシック" charset="0"/>
              </a:rPr>
              <a:t>добавить необходимую надежность на прикладном уровне</a:t>
            </a:r>
          </a:p>
          <a:p>
            <a:pPr marL="688975" lvl="1" indent="-231775">
              <a:lnSpc>
                <a:spcPct val="85000"/>
              </a:lnSpc>
              <a:spcBef>
                <a:spcPct val="20000"/>
              </a:spcBef>
              <a:buClr>
                <a:srgbClr val="000099"/>
              </a:buClr>
              <a:buFont typeface="Wingdings" charset="0"/>
              <a:buChar char="§"/>
              <a:defRPr/>
            </a:pPr>
            <a:r>
              <a:rPr lang="ru-RU" sz="2800" dirty="0">
                <a:solidFill>
                  <a:prstClr val="black"/>
                </a:solidFill>
                <a:ea typeface="ＭＳ Ｐゴシック" charset="0"/>
              </a:rPr>
              <a:t>добавить контроль перегрузки на прикладном уровне</a:t>
            </a: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 name="Slide Number Placeholder 2">
            <a:extLst>
              <a:ext uri="{FF2B5EF4-FFF2-40B4-BE49-F238E27FC236}">
                <a16:creationId xmlns:a16="http://schemas.microsoft.com/office/drawing/2014/main" id="{04FFC980-9D6B-2F9E-C922-E7E5C2CB691F}"/>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1580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91" y="4246759"/>
            <a:ext cx="549833"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51" y="666"/>
              <a:ext cx="580" cy="146"/>
              <a:chOff x="617" y="2567"/>
              <a:chExt cx="724" cy="140"/>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5" y="993"/>
              <a:ext cx="580" cy="156"/>
              <a:chOff x="612" y="2570"/>
              <a:chExt cx="724" cy="162"/>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3" y="1627"/>
              <a:ext cx="586" cy="151"/>
              <a:chOff x="611" y="2568"/>
              <a:chExt cx="730"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5"/>
              <a:ext cx="580" cy="140"/>
              <a:chOff x="614" y="2566"/>
              <a:chExt cx="723" cy="140"/>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2156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a:t>
            </a:r>
            <a:r>
              <a:rPr kumimoji="0" lang="ru-RU" sz="2800" b="0" i="0" u="none" strike="noStrike" kern="1200" cap="none" spc="0" normalizeH="0" baseline="0" noProof="0" dirty="0">
                <a:ln>
                  <a:noFill/>
                </a:ln>
                <a:solidFill>
                  <a:prstClr val="black"/>
                </a:solidFill>
                <a:effectLst/>
                <a:uLnTx/>
                <a:uFillTx/>
                <a:latin typeface="Calibri"/>
                <a:ea typeface="+mn-ea"/>
                <a:cs typeface="+mn-cs"/>
              </a:rPr>
              <a:t>сервер</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3" name="TextBox 262">
            <a:extLst>
              <a:ext uri="{FF2B5EF4-FFF2-40B4-BE49-F238E27FC236}">
                <a16:creationId xmlns:a16="http://schemas.microsoft.com/office/drawing/2014/main" id="{DC4B02DA-C340-9945-87C2-952E1901FB43}"/>
              </a:ext>
            </a:extLst>
          </p:cNvPr>
          <p:cNvSpPr txBox="1"/>
          <p:nvPr/>
        </p:nvSpPr>
        <p:spPr>
          <a:xfrm>
            <a:off x="1627140" y="1645244"/>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a:t>
            </a:r>
            <a:r>
              <a:rPr kumimoji="0" lang="ru-RU" sz="2800" b="0" i="0" u="none" strike="noStrike" kern="1200" cap="none" spc="0" normalizeH="0" baseline="0" noProof="0" dirty="0">
                <a:ln>
                  <a:noFill/>
                </a:ln>
                <a:solidFill>
                  <a:prstClr val="black"/>
                </a:solidFill>
                <a:effectLst/>
                <a:uLnTx/>
                <a:uFillTx/>
                <a:latin typeface="Calibri"/>
                <a:ea typeface="+mn-ea"/>
                <a:cs typeface="+mn-cs"/>
              </a:rPr>
              <a:t>клиент</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т</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физический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a:t>
            </a:r>
            <a:r>
              <a:rPr lang="ru-RU" dirty="0"/>
              <a:t>Действия Транспортного уровня</a:t>
            </a:r>
            <a:endParaRPr lang="en-US" sz="4400" dirty="0"/>
          </a:p>
        </p:txBody>
      </p:sp>
      <p:cxnSp>
        <p:nvCxnSpPr>
          <p:cNvPr id="10" name="Straight Connector 9">
            <a:extLst>
              <a:ext uri="{FF2B5EF4-FFF2-40B4-BE49-F238E27FC236}">
                <a16:creationId xmlns:a16="http://schemas.microsoft.com/office/drawing/2014/main" id="{19E97DC1-5C01-E843-A657-ADC5FEA14075}"/>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C57AC1A-9B60-DC47-A97D-E9C39D845828}"/>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63" name="Freeform 70">
            <a:extLst>
              <a:ext uri="{FF2B5EF4-FFF2-40B4-BE49-F238E27FC236}">
                <a16:creationId xmlns:a16="http://schemas.microsoft.com/office/drawing/2014/main" id="{93CF945F-B7C1-9B4F-9438-D2DF7708E687}"/>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AA415DCF-A2D2-344B-9A45-F3F58006C5EE}"/>
              </a:ext>
            </a:extLst>
          </p:cNvPr>
          <p:cNvGrpSpPr/>
          <p:nvPr/>
        </p:nvGrpSpPr>
        <p:grpSpPr>
          <a:xfrm>
            <a:off x="1687770" y="2167472"/>
            <a:ext cx="2131701" cy="2912558"/>
            <a:chOff x="8091785" y="2078288"/>
            <a:chExt cx="2364905" cy="2912558"/>
          </a:xfrm>
        </p:grpSpPr>
        <p:sp>
          <p:nvSpPr>
            <p:cNvPr id="165" name="Rectangle 23">
              <a:extLst>
                <a:ext uri="{FF2B5EF4-FFF2-40B4-BE49-F238E27FC236}">
                  <a16:creationId xmlns:a16="http://schemas.microsoft.com/office/drawing/2014/main" id="{20790EF2-7EC4-BF46-AE61-5F193F0894CD}"/>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6" name="Rectangle 24">
              <a:extLst>
                <a:ext uri="{FF2B5EF4-FFF2-40B4-BE49-F238E27FC236}">
                  <a16:creationId xmlns:a16="http://schemas.microsoft.com/office/drawing/2014/main" id="{DF6E9285-B785-804B-BB24-0405637B9911}"/>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Line 25">
              <a:extLst>
                <a:ext uri="{FF2B5EF4-FFF2-40B4-BE49-F238E27FC236}">
                  <a16:creationId xmlns:a16="http://schemas.microsoft.com/office/drawing/2014/main" id="{C2F7FFF2-43B5-A648-8DB9-1244002B1EED}"/>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Text Box 26">
              <a:extLst>
                <a:ext uri="{FF2B5EF4-FFF2-40B4-BE49-F238E27FC236}">
                  <a16:creationId xmlns:a16="http://schemas.microsoft.com/office/drawing/2014/main" id="{38AC5752-2E10-AE4C-AE2E-F2F12589ABF6}"/>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т</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69" name="Line 27">
              <a:extLst>
                <a:ext uri="{FF2B5EF4-FFF2-40B4-BE49-F238E27FC236}">
                  <a16:creationId xmlns:a16="http://schemas.microsoft.com/office/drawing/2014/main" id="{E6411346-D908-6048-94E9-4C9C6A9C97BF}"/>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Text Box 26">
              <a:extLst>
                <a:ext uri="{FF2B5EF4-FFF2-40B4-BE49-F238E27FC236}">
                  <a16:creationId xmlns:a16="http://schemas.microsoft.com/office/drawing/2014/main" id="{2BD45E5F-4032-7A44-91A7-D2ED37DE30B7}"/>
                </a:ext>
              </a:extLst>
            </p:cNvPr>
            <p:cNvSpPr txBox="1">
              <a:spLocks noChangeArrowheads="1"/>
            </p:cNvSpPr>
            <p:nvPr/>
          </p:nvSpPr>
          <p:spPr bwMode="auto">
            <a:xfrm>
              <a:off x="8218436" y="4533100"/>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физический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Text Box 26">
              <a:extLst>
                <a:ext uri="{FF2B5EF4-FFF2-40B4-BE49-F238E27FC236}">
                  <a16:creationId xmlns:a16="http://schemas.microsoft.com/office/drawing/2014/main" id="{067129BD-4E72-804E-9941-0CFB2ABB0A6B}"/>
                </a:ext>
              </a:extLst>
            </p:cNvPr>
            <p:cNvSpPr txBox="1">
              <a:spLocks noChangeArrowheads="1"/>
            </p:cNvSpPr>
            <p:nvPr/>
          </p:nvSpPr>
          <p:spPr bwMode="auto">
            <a:xfrm>
              <a:off x="8218436" y="4088345"/>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2" name="Text Box 26">
              <a:extLst>
                <a:ext uri="{FF2B5EF4-FFF2-40B4-BE49-F238E27FC236}">
                  <a16:creationId xmlns:a16="http://schemas.microsoft.com/office/drawing/2014/main" id="{586097BE-C9CD-2B44-A610-13D1A1572A56}"/>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(IP)</a:t>
              </a:r>
            </a:p>
          </p:txBody>
        </p:sp>
        <p:sp>
          <p:nvSpPr>
            <p:cNvPr id="173" name="Line 27">
              <a:extLst>
                <a:ext uri="{FF2B5EF4-FFF2-40B4-BE49-F238E27FC236}">
                  <a16:creationId xmlns:a16="http://schemas.microsoft.com/office/drawing/2014/main" id="{9A1DE5DC-7E6A-4747-9541-02B87C77AC36}"/>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7">
              <a:extLst>
                <a:ext uri="{FF2B5EF4-FFF2-40B4-BE49-F238E27FC236}">
                  <a16:creationId xmlns:a16="http://schemas.microsoft.com/office/drawing/2014/main" id="{9B2D570F-120B-6D41-8FE2-002A2DC1204D}"/>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Text Box 26">
              <a:extLst>
                <a:ext uri="{FF2B5EF4-FFF2-40B4-BE49-F238E27FC236}">
                  <a16:creationId xmlns:a16="http://schemas.microsoft.com/office/drawing/2014/main" id="{3C035217-7FD4-6C48-AB72-7561321B3669}"/>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76" name="Group 175">
            <a:extLst>
              <a:ext uri="{FF2B5EF4-FFF2-40B4-BE49-F238E27FC236}">
                <a16:creationId xmlns:a16="http://schemas.microsoft.com/office/drawing/2014/main" id="{7C64A43A-1B07-3348-A5EB-9B76F69646C0}"/>
              </a:ext>
            </a:extLst>
          </p:cNvPr>
          <p:cNvGrpSpPr/>
          <p:nvPr/>
        </p:nvGrpSpPr>
        <p:grpSpPr>
          <a:xfrm>
            <a:off x="500734" y="4943580"/>
            <a:ext cx="1026523" cy="597153"/>
            <a:chOff x="7493876" y="2774731"/>
            <a:chExt cx="1481958" cy="894622"/>
          </a:xfrm>
        </p:grpSpPr>
        <p:sp>
          <p:nvSpPr>
            <p:cNvPr id="177" name="Freeform 176">
              <a:extLst>
                <a:ext uri="{FF2B5EF4-FFF2-40B4-BE49-F238E27FC236}">
                  <a16:creationId xmlns:a16="http://schemas.microsoft.com/office/drawing/2014/main" id="{0DB8B5ED-7F25-B645-878C-116DE6CD5EA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78" name="Oval 177">
              <a:extLst>
                <a:ext uri="{FF2B5EF4-FFF2-40B4-BE49-F238E27FC236}">
                  <a16:creationId xmlns:a16="http://schemas.microsoft.com/office/drawing/2014/main" id="{AFB4D1D4-1D5D-7C46-A31B-48B19CA0A81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79" name="Group 178">
              <a:extLst>
                <a:ext uri="{FF2B5EF4-FFF2-40B4-BE49-F238E27FC236}">
                  <a16:creationId xmlns:a16="http://schemas.microsoft.com/office/drawing/2014/main" id="{8D1FB4E3-A216-1446-87E1-A06F139F800A}"/>
                </a:ext>
              </a:extLst>
            </p:cNvPr>
            <p:cNvGrpSpPr/>
            <p:nvPr/>
          </p:nvGrpSpPr>
          <p:grpSpPr>
            <a:xfrm>
              <a:off x="7713663" y="2848339"/>
              <a:ext cx="1042107" cy="425543"/>
              <a:chOff x="7786941" y="2884917"/>
              <a:chExt cx="897649" cy="353919"/>
            </a:xfrm>
          </p:grpSpPr>
          <p:sp>
            <p:nvSpPr>
              <p:cNvPr id="180" name="Freeform 179">
                <a:extLst>
                  <a:ext uri="{FF2B5EF4-FFF2-40B4-BE49-F238E27FC236}">
                    <a16:creationId xmlns:a16="http://schemas.microsoft.com/office/drawing/2014/main" id="{2B930530-1BA2-8049-A625-480A1F84B91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Freeform 180">
                <a:extLst>
                  <a:ext uri="{FF2B5EF4-FFF2-40B4-BE49-F238E27FC236}">
                    <a16:creationId xmlns:a16="http://schemas.microsoft.com/office/drawing/2014/main" id="{C5B65EDD-F107-4D4D-8254-28F27CB3355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194">
                <a:extLst>
                  <a:ext uri="{FF2B5EF4-FFF2-40B4-BE49-F238E27FC236}">
                    <a16:creationId xmlns:a16="http://schemas.microsoft.com/office/drawing/2014/main" id="{052D8468-97DE-CD48-9220-0D7B5D1582B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195">
                <a:extLst>
                  <a:ext uri="{FF2B5EF4-FFF2-40B4-BE49-F238E27FC236}">
                    <a16:creationId xmlns:a16="http://schemas.microsoft.com/office/drawing/2014/main" id="{CD0FBE04-ADDE-184C-8DFE-2575EA709AD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97" name="Group 149">
            <a:extLst>
              <a:ext uri="{FF2B5EF4-FFF2-40B4-BE49-F238E27FC236}">
                <a16:creationId xmlns:a16="http://schemas.microsoft.com/office/drawing/2014/main" id="{1F890155-D0B7-364C-891D-EC128001048E}"/>
              </a:ext>
            </a:extLst>
          </p:cNvPr>
          <p:cNvGrpSpPr>
            <a:grpSpLocks/>
          </p:cNvGrpSpPr>
          <p:nvPr/>
        </p:nvGrpSpPr>
        <p:grpSpPr bwMode="auto">
          <a:xfrm>
            <a:off x="2462207" y="2756023"/>
            <a:ext cx="412750" cy="158750"/>
            <a:chOff x="1287" y="2524"/>
            <a:chExt cx="260" cy="100"/>
          </a:xfrm>
        </p:grpSpPr>
        <p:sp>
          <p:nvSpPr>
            <p:cNvPr id="198" name="Rectangle 73">
              <a:extLst>
                <a:ext uri="{FF2B5EF4-FFF2-40B4-BE49-F238E27FC236}">
                  <a16:creationId xmlns:a16="http://schemas.microsoft.com/office/drawing/2014/main" id="{590049C7-843C-1B4A-89F9-80D6028F7F0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4">
              <a:extLst>
                <a:ext uri="{FF2B5EF4-FFF2-40B4-BE49-F238E27FC236}">
                  <a16:creationId xmlns:a16="http://schemas.microsoft.com/office/drawing/2014/main" id="{060ED392-F3E2-5445-9D40-5D86C1A7E8FA}"/>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75">
              <a:extLst>
                <a:ext uri="{FF2B5EF4-FFF2-40B4-BE49-F238E27FC236}">
                  <a16:creationId xmlns:a16="http://schemas.microsoft.com/office/drawing/2014/main" id="{33BE5C08-8C7C-7149-875A-3BD200DF748C}"/>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Rectangle 129">
              <a:extLst>
                <a:ext uri="{FF2B5EF4-FFF2-40B4-BE49-F238E27FC236}">
                  <a16:creationId xmlns:a16="http://schemas.microsoft.com/office/drawing/2014/main" id="{0140B062-405E-0A48-ABA2-65AE09DF9CCF}"/>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5" name="Group 149">
            <a:extLst>
              <a:ext uri="{FF2B5EF4-FFF2-40B4-BE49-F238E27FC236}">
                <a16:creationId xmlns:a16="http://schemas.microsoft.com/office/drawing/2014/main" id="{2BE2291A-54C4-114A-8062-D743A8CDF9EC}"/>
              </a:ext>
            </a:extLst>
          </p:cNvPr>
          <p:cNvGrpSpPr>
            <a:grpSpLocks/>
          </p:cNvGrpSpPr>
          <p:nvPr/>
        </p:nvGrpSpPr>
        <p:grpSpPr bwMode="auto">
          <a:xfrm>
            <a:off x="9681144" y="2673610"/>
            <a:ext cx="412750" cy="158750"/>
            <a:chOff x="1287" y="2524"/>
            <a:chExt cx="260" cy="100"/>
          </a:xfrm>
        </p:grpSpPr>
        <p:sp>
          <p:nvSpPr>
            <p:cNvPr id="86" name="Rectangle 73">
              <a:extLst>
                <a:ext uri="{FF2B5EF4-FFF2-40B4-BE49-F238E27FC236}">
                  <a16:creationId xmlns:a16="http://schemas.microsoft.com/office/drawing/2014/main" id="{A98E76A7-87AD-8242-988E-0E4DFC2782A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Rectangle 74">
              <a:extLst>
                <a:ext uri="{FF2B5EF4-FFF2-40B4-BE49-F238E27FC236}">
                  <a16:creationId xmlns:a16="http://schemas.microsoft.com/office/drawing/2014/main" id="{05A0AED4-CB55-8B44-A573-91C3CC5195FE}"/>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Rectangle 75">
              <a:extLst>
                <a:ext uri="{FF2B5EF4-FFF2-40B4-BE49-F238E27FC236}">
                  <a16:creationId xmlns:a16="http://schemas.microsoft.com/office/drawing/2014/main" id="{E473A3B0-4DB9-E148-95E3-5518DB468C96}"/>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9" name="Rectangle 129">
              <a:extLst>
                <a:ext uri="{FF2B5EF4-FFF2-40B4-BE49-F238E27FC236}">
                  <a16:creationId xmlns:a16="http://schemas.microsoft.com/office/drawing/2014/main" id="{E9ED0EE1-76D9-D04D-8893-5E36E5A75578}"/>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91" name="Slide Number Placeholder 2">
            <a:extLst>
              <a:ext uri="{FF2B5EF4-FFF2-40B4-BE49-F238E27FC236}">
                <a16:creationId xmlns:a16="http://schemas.microsoft.com/office/drawing/2014/main" id="{D0A3E363-0EE5-56AB-37AE-B57B58636C49}"/>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6687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91" y="4246759"/>
            <a:ext cx="549833"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51" y="666"/>
              <a:ext cx="580" cy="146"/>
              <a:chOff x="617" y="2567"/>
              <a:chExt cx="724" cy="140"/>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5" y="993"/>
              <a:ext cx="580" cy="156"/>
              <a:chOff x="612" y="2570"/>
              <a:chExt cx="724" cy="162"/>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3" y="1627"/>
              <a:ext cx="586" cy="151"/>
              <a:chOff x="611" y="2568"/>
              <a:chExt cx="730"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5"/>
              <a:ext cx="580" cy="140"/>
              <a:chOff x="614" y="2566"/>
              <a:chExt cx="723" cy="140"/>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a:t>
            </a:r>
            <a:r>
              <a:rPr lang="ru-RU" dirty="0"/>
              <a:t>Действия Транспортного уровня</a:t>
            </a:r>
            <a:endParaRPr lang="en-US" sz="4400" dirty="0"/>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114766" y="1617243"/>
            <a:ext cx="450689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0" i="0" u="none" strike="noStrike" kern="1200" cap="none" spc="0" normalizeH="0" baseline="0" noProof="0" dirty="0">
                <a:ln>
                  <a:noFill/>
                </a:ln>
                <a:solidFill>
                  <a:prstClr val="black"/>
                </a:solidFill>
                <a:effectLst/>
                <a:uLnTx/>
                <a:uFillTx/>
                <a:latin typeface="Calibri"/>
                <a:ea typeface="+mn-ea"/>
                <a:cs typeface="+mn-cs"/>
              </a:rPr>
              <a:t>Действия отправителя </a:t>
            </a:r>
            <a:r>
              <a:rPr kumimoji="0" lang="en-US" sz="2600" b="0" i="0" u="none" strike="noStrike" kern="1200" cap="none" spc="0" normalizeH="0" baseline="0" noProof="0" dirty="0">
                <a:ln>
                  <a:noFill/>
                </a:ln>
                <a:solidFill>
                  <a:prstClr val="black"/>
                </a:solidFill>
                <a:effectLst/>
                <a:uLnTx/>
                <a:uFillTx/>
                <a:latin typeface="Calibri"/>
                <a:ea typeface="+mn-ea"/>
                <a:cs typeface="+mn-cs"/>
              </a:rPr>
              <a:t>UDP:</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502120" y="2078245"/>
            <a:ext cx="1986815"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74130" y="2056979"/>
            <a:ext cx="3825456" cy="722955"/>
          </a:xfrm>
          <a:prstGeom prst="rect">
            <a:avLst/>
          </a:prstGeom>
          <a:noFill/>
        </p:spPr>
        <p:txBody>
          <a:bodyPr wrap="square" rtlCol="0">
            <a:spAutoFit/>
          </a:bodyPr>
          <a:lstStyle/>
          <a:p>
            <a:pPr marL="285750" lvl="0" indent="-219075">
              <a:lnSpc>
                <a:spcPct val="85000"/>
              </a:lnSpc>
              <a:buClr>
                <a:srgbClr val="0200A3"/>
              </a:buClr>
              <a:buFont typeface="Wingdings" pitchFamily="2" charset="2"/>
              <a:buChar char="§"/>
              <a:defRPr/>
            </a:pPr>
            <a:r>
              <a:rPr lang="ru-RU" sz="2400" dirty="0">
                <a:solidFill>
                  <a:prstClr val="black"/>
                </a:solidFill>
              </a:rPr>
              <a:t>передается сообщение прикладного уровня</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D9421943-E484-5046-BEAC-6D59475EF6C3}"/>
              </a:ext>
            </a:extLst>
          </p:cNvPr>
          <p:cNvSpPr txBox="1"/>
          <p:nvPr/>
        </p:nvSpPr>
        <p:spPr>
          <a:xfrm>
            <a:off x="4353424" y="2667955"/>
            <a:ext cx="3825456" cy="1036887"/>
          </a:xfrm>
          <a:prstGeom prst="rect">
            <a:avLst/>
          </a:prstGeom>
          <a:noFill/>
        </p:spPr>
        <p:txBody>
          <a:bodyPr wrap="square" rtlCol="0">
            <a:spAutoFit/>
          </a:bodyPr>
          <a:lstStyle/>
          <a:p>
            <a:pPr marL="285750" lvl="0" indent="-219075">
              <a:lnSpc>
                <a:spcPct val="85000"/>
              </a:lnSpc>
              <a:buClr>
                <a:srgbClr val="0200A3"/>
              </a:buClr>
              <a:buFont typeface="Wingdings" pitchFamily="2" charset="2"/>
              <a:buChar char="§"/>
              <a:defRPr/>
            </a:pPr>
            <a:r>
              <a:rPr lang="ru-RU" sz="2400" dirty="0">
                <a:solidFill>
                  <a:prstClr val="black"/>
                </a:solidFill>
              </a:rPr>
              <a:t>определяет значения полей заголовка сегмента </a:t>
            </a:r>
            <a:r>
              <a:rPr lang="en-US" sz="2400" dirty="0">
                <a:solidFill>
                  <a:prstClr val="black"/>
                </a:solidFill>
              </a:rPr>
              <a:t>UDP</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ru-RU" sz="2400" b="0" i="0" u="none" strike="noStrike" kern="1200" cap="none" spc="0" normalizeH="0" baseline="0" noProof="0" dirty="0">
                <a:ln>
                  <a:noFill/>
                </a:ln>
                <a:solidFill>
                  <a:prstClr val="black"/>
                </a:solidFill>
                <a:effectLst/>
                <a:uLnTx/>
                <a:uFillTx/>
                <a:latin typeface="Calibri"/>
                <a:ea typeface="+mn-ea"/>
                <a:cs typeface="+mn-cs"/>
              </a:rPr>
              <a:t>создает</a:t>
            </a:r>
            <a:r>
              <a:rPr kumimoji="0" lang="en-US" sz="2400" b="0" i="0" u="none" strike="noStrike" kern="1200" cap="none" spc="0" normalizeH="0" baseline="0" noProof="0" dirty="0">
                <a:ln>
                  <a:noFill/>
                </a:ln>
                <a:solidFill>
                  <a:prstClr val="black"/>
                </a:solidFill>
                <a:effectLst/>
                <a:uLnTx/>
                <a:uFillTx/>
                <a:latin typeface="Calibri"/>
                <a:ea typeface="+mn-ea"/>
                <a:cs typeface="+mn-cs"/>
              </a:rPr>
              <a:t> UDP</a:t>
            </a:r>
            <a:r>
              <a:rPr kumimoji="0" lang="ru-RU" sz="2400" b="0" i="0" u="none" strike="noStrike" kern="1200" cap="none" spc="0" normalizeH="0" baseline="0" noProof="0" dirty="0">
                <a:ln>
                  <a:noFill/>
                </a:ln>
                <a:solidFill>
                  <a:prstClr val="black"/>
                </a:solidFill>
                <a:effectLst/>
                <a:uLnTx/>
                <a:uFillTx/>
                <a:latin typeface="Calibri"/>
                <a:ea typeface="+mn-ea"/>
                <a:cs typeface="+mn-cs"/>
              </a:rPr>
              <a:t>-сегмент</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A88394C2-8FDA-8F48-B59B-B744ABBDA541}"/>
              </a:ext>
            </a:extLst>
          </p:cNvPr>
          <p:cNvSpPr txBox="1"/>
          <p:nvPr/>
        </p:nvSpPr>
        <p:spPr>
          <a:xfrm>
            <a:off x="4381369" y="40251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ru-RU" sz="2400" b="0" i="0" u="none" strike="noStrike" kern="1200" cap="none" spc="0" normalizeH="0" baseline="0" noProof="0" dirty="0">
                <a:ln>
                  <a:noFill/>
                </a:ln>
                <a:solidFill>
                  <a:prstClr val="black"/>
                </a:solidFill>
                <a:effectLst/>
                <a:uLnTx/>
                <a:uFillTx/>
                <a:latin typeface="Calibri"/>
                <a:ea typeface="+mn-ea"/>
                <a:cs typeface="+mn-cs"/>
              </a:rPr>
              <a:t>Отправляет сегмент</a:t>
            </a:r>
            <a:r>
              <a:rPr kumimoji="0" lang="ru-RU" sz="2400" b="0" i="0" u="none" strike="noStrike" kern="1200" cap="none" spc="0" normalizeH="0" noProof="0" dirty="0">
                <a:ln>
                  <a:noFill/>
                </a:ln>
                <a:solidFill>
                  <a:prstClr val="black"/>
                </a:solidFill>
                <a:effectLst/>
                <a:uLnTx/>
                <a:uFillTx/>
                <a:latin typeface="Calibri"/>
                <a:ea typeface="+mn-ea"/>
                <a:cs typeface="+mn-cs"/>
              </a:rPr>
              <a:t> в </a:t>
            </a:r>
            <a:r>
              <a:rPr kumimoji="0" lang="en-US" sz="2400" b="0" i="0" u="none" strike="noStrike" kern="1200" cap="none" spc="0" normalizeH="0" baseline="0" noProof="0" dirty="0">
                <a:ln>
                  <a:noFill/>
                </a:ln>
                <a:solidFill>
                  <a:prstClr val="black"/>
                </a:solidFill>
                <a:effectLst/>
                <a:uLnTx/>
                <a:uFillTx/>
                <a:latin typeface="Calibri"/>
                <a:ea typeface="+mn-ea"/>
                <a:cs typeface="+mn-cs"/>
              </a:rPr>
              <a:t>IP</a:t>
            </a:r>
          </a:p>
        </p:txBody>
      </p:sp>
      <p:sp>
        <p:nvSpPr>
          <p:cNvPr id="98" name="Rectangle 97">
            <a:extLst>
              <a:ext uri="{FF2B5EF4-FFF2-40B4-BE49-F238E27FC236}">
                <a16:creationId xmlns:a16="http://schemas.microsoft.com/office/drawing/2014/main" id="{EB709716-FAB0-AB45-BCAE-75F8CF2AEC09}"/>
              </a:ext>
            </a:extLst>
          </p:cNvPr>
          <p:cNvSpPr/>
          <p:nvPr/>
        </p:nvSpPr>
        <p:spPr>
          <a:xfrm>
            <a:off x="169333" y="1343378"/>
            <a:ext cx="3723445" cy="440266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5052" y="3003638"/>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77" name="Slide Number Placeholder 2">
            <a:extLst>
              <a:ext uri="{FF2B5EF4-FFF2-40B4-BE49-F238E27FC236}">
                <a16:creationId xmlns:a16="http://schemas.microsoft.com/office/drawing/2014/main" id="{35CE984F-E85C-F32D-77B0-B2330EFE554D}"/>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1409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0" presetClass="path" presetSubtype="0" accel="50000" decel="50000" fill="hold" nodeType="withEffect">
                                  <p:stCondLst>
                                    <p:cond delay="0"/>
                                  </p:stCondLst>
                                  <p:childTnLst>
                                    <p:animMotion origin="layout" path="M -6.25E-7 -1.48148E-6 L 0.00065 0.10139 " pathEditMode="relative" rAng="0" ptsTypes="AA">
                                      <p:cBhvr>
                                        <p:cTn id="9" dur="2000" fill="hold"/>
                                        <p:tgtEl>
                                          <p:spTgt spid="88"/>
                                        </p:tgtEl>
                                        <p:attrNameLst>
                                          <p:attrName>ppt_x</p:attrName>
                                          <p:attrName>ppt_y</p:attrName>
                                        </p:attrNameLst>
                                      </p:cBhvr>
                                      <p:rCtr x="26" y="5069"/>
                                    </p:animMotion>
                                  </p:childTnLst>
                                </p:cTn>
                              </p:par>
                              <p:par>
                                <p:cTn id="10" presetID="9"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dissolv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dissolve">
                                      <p:cBhvr>
                                        <p:cTn id="17" dur="500"/>
                                        <p:tgtEl>
                                          <p:spTgt spid="1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dissolv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6"/>
                                        </p:tgtEl>
                                      </p:cBhvr>
                                    </p:animEffect>
                                    <p:set>
                                      <p:cBhvr>
                                        <p:cTn id="25" dur="1" fill="hold">
                                          <p:stCondLst>
                                            <p:cond delay="499"/>
                                          </p:stCondLst>
                                        </p:cTn>
                                        <p:tgtEl>
                                          <p:spTgt spid="10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8"/>
                                        </p:tgtEl>
                                      </p:cBhvr>
                                    </p:animEffect>
                                    <p:set>
                                      <p:cBhvr>
                                        <p:cTn id="28" dur="1" fill="hold">
                                          <p:stCondLst>
                                            <p:cond delay="499"/>
                                          </p:stCondLst>
                                        </p:cTn>
                                        <p:tgtEl>
                                          <p:spTgt spid="88"/>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6.25E-7 -4.81481E-6 L 0.00052 0.09306 " pathEditMode="relative" rAng="0" ptsTypes="AA">
                                      <p:cBhvr>
                                        <p:cTn id="39" dur="2000" fill="hold"/>
                                        <p:tgtEl>
                                          <p:spTgt spid="5"/>
                                        </p:tgtEl>
                                        <p:attrNameLst>
                                          <p:attrName>ppt_x</p:attrName>
                                          <p:attrName>ppt_y</p:attrName>
                                        </p:attrNameLst>
                                      </p:cBhvr>
                                      <p:rCtr x="26" y="4653"/>
                                    </p:animMotion>
                                  </p:childTnLst>
                                </p:cTn>
                              </p:par>
                              <p:par>
                                <p:cTn id="40" presetID="9"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dissolv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6.25E-7 0.09098 L -0.00221 0.25996 L -0.11419 0.32385 L -0.4332 0.31806 L -0.55885 0.275 L -0.55885 0.275 " pathEditMode="relative" ptsTypes="AAAAAA">
                                      <p:cBhvr>
                                        <p:cTn id="4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5"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91" y="4246759"/>
            <a:ext cx="549833"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51" y="666"/>
              <a:ext cx="580" cy="146"/>
              <a:chOff x="617" y="2567"/>
              <a:chExt cx="724" cy="140"/>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5" y="993"/>
              <a:ext cx="580" cy="156"/>
              <a:chOff x="612" y="2570"/>
              <a:chExt cx="724" cy="162"/>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3" y="1627"/>
              <a:ext cx="586" cy="151"/>
              <a:chOff x="611" y="2568"/>
              <a:chExt cx="730"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5"/>
              <a:ext cx="580" cy="140"/>
              <a:chOff x="614" y="2566"/>
              <a:chExt cx="723" cy="140"/>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a:t>
            </a:r>
            <a:r>
              <a:rPr lang="ru-RU" dirty="0"/>
              <a:t>Действия Транспортного уровня</a:t>
            </a:r>
            <a:endParaRPr lang="en-US" sz="4400" dirty="0"/>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01080" y="1688034"/>
            <a:ext cx="3898344" cy="461665"/>
          </a:xfrm>
          <a:prstGeom prst="rect">
            <a:avLst/>
          </a:prstGeom>
          <a:noFill/>
        </p:spPr>
        <p:txBody>
          <a:bodyPr wrap="square" rtlCol="0">
            <a:spAutoFit/>
          </a:bodyPr>
          <a:lstStyle/>
          <a:p>
            <a:pPr lvl="0">
              <a:defRPr/>
            </a:pPr>
            <a:r>
              <a:rPr lang="ru-RU" sz="2400" dirty="0">
                <a:solidFill>
                  <a:prstClr val="black"/>
                </a:solidFill>
              </a:rPr>
              <a:t>Действия получателя </a:t>
            </a:r>
            <a:r>
              <a:rPr lang="en-US" sz="2400" dirty="0">
                <a:solidFill>
                  <a:prstClr val="black"/>
                </a:solidFill>
              </a:rPr>
              <a:t>UDP:</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1655121" y="2160335"/>
            <a:ext cx="2199790"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2355694" y="3088859"/>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61406" y="3361328"/>
            <a:ext cx="3825456" cy="670440"/>
          </a:xfrm>
          <a:prstGeom prst="rect">
            <a:avLst/>
          </a:prstGeom>
          <a:noFill/>
        </p:spPr>
        <p:txBody>
          <a:bodyPr wrap="square" rtlCol="0">
            <a:spAutoFit/>
          </a:bodyPr>
          <a:lstStyle/>
          <a:p>
            <a:pPr marL="285750" lvl="0" indent="-219075">
              <a:lnSpc>
                <a:spcPct val="85000"/>
              </a:lnSpc>
              <a:buClr>
                <a:srgbClr val="0200A3"/>
              </a:buClr>
              <a:buFont typeface="Wingdings" pitchFamily="2" charset="2"/>
              <a:buChar char="§"/>
              <a:defRPr/>
            </a:pPr>
            <a:r>
              <a:rPr lang="ru-RU" sz="2200" dirty="0">
                <a:solidFill>
                  <a:prstClr val="black"/>
                </a:solidFill>
              </a:rPr>
              <a:t>извлекает сообщение прикладного уровня</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D9421943-E484-5046-BEAC-6D59475EF6C3}"/>
              </a:ext>
            </a:extLst>
          </p:cNvPr>
          <p:cNvSpPr txBox="1"/>
          <p:nvPr/>
        </p:nvSpPr>
        <p:spPr>
          <a:xfrm>
            <a:off x="4359518" y="2520795"/>
            <a:ext cx="3825456" cy="958211"/>
          </a:xfrm>
          <a:prstGeom prst="rect">
            <a:avLst/>
          </a:prstGeom>
          <a:noFill/>
        </p:spPr>
        <p:txBody>
          <a:bodyPr wrap="square" rtlCol="0">
            <a:spAutoFit/>
          </a:bodyPr>
          <a:lstStyle/>
          <a:p>
            <a:pPr marL="285750" lvl="0" indent="-219075">
              <a:lnSpc>
                <a:spcPct val="85000"/>
              </a:lnSpc>
              <a:buClr>
                <a:srgbClr val="0200A3"/>
              </a:buClr>
              <a:buFont typeface="Wingdings" pitchFamily="2" charset="2"/>
              <a:buChar char="§"/>
              <a:defRPr/>
            </a:pPr>
            <a:r>
              <a:rPr lang="ru-RU" sz="2200" dirty="0">
                <a:solidFill>
                  <a:prstClr val="black"/>
                </a:solidFill>
              </a:rPr>
              <a:t>проверяет значение заголовка контрольной суммы </a:t>
            </a:r>
            <a:r>
              <a:rPr lang="en-US" sz="2200" dirty="0">
                <a:solidFill>
                  <a:prstClr val="black"/>
                </a:solidFill>
              </a:rPr>
              <a:t>UDP</a:t>
            </a: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97" name="TextBox 96">
            <a:extLst>
              <a:ext uri="{FF2B5EF4-FFF2-40B4-BE49-F238E27FC236}">
                <a16:creationId xmlns:a16="http://schemas.microsoft.com/office/drawing/2014/main" id="{A88394C2-8FDA-8F48-B59B-B744ABBDA541}"/>
              </a:ext>
            </a:extLst>
          </p:cNvPr>
          <p:cNvSpPr txBox="1"/>
          <p:nvPr/>
        </p:nvSpPr>
        <p:spPr>
          <a:xfrm>
            <a:off x="4388258" y="2097767"/>
            <a:ext cx="3825456" cy="430887"/>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lang="ru-RU" sz="2200" dirty="0">
                <a:solidFill>
                  <a:prstClr val="black"/>
                </a:solidFill>
                <a:latin typeface="Calibri"/>
              </a:rPr>
              <a:t>п</a:t>
            </a:r>
            <a:r>
              <a:rPr kumimoji="0" lang="ru-RU" sz="2200" b="0" i="0" u="none" strike="noStrike" kern="1200" cap="none" spc="0" normalizeH="0" baseline="0" noProof="0" dirty="0" err="1">
                <a:ln>
                  <a:noFill/>
                </a:ln>
                <a:solidFill>
                  <a:prstClr val="black"/>
                </a:solidFill>
                <a:effectLst/>
                <a:uLnTx/>
                <a:uFillTx/>
                <a:latin typeface="Calibri"/>
              </a:rPr>
              <a:t>олучает</a:t>
            </a:r>
            <a:r>
              <a:rPr kumimoji="0" lang="ru-RU" sz="2200" b="0" i="0" u="none" strike="noStrike" kern="1200" cap="none" spc="0" normalizeH="0" baseline="0" noProof="0" dirty="0">
                <a:ln>
                  <a:noFill/>
                </a:ln>
                <a:solidFill>
                  <a:prstClr val="black"/>
                </a:solidFill>
                <a:effectLst/>
                <a:uLnTx/>
                <a:uFillTx/>
                <a:latin typeface="Calibri"/>
              </a:rPr>
              <a:t> сегменты от </a:t>
            </a:r>
            <a:r>
              <a:rPr kumimoji="0" lang="en-US" sz="2200" b="0" i="0" u="none" strike="noStrike" kern="1200" cap="none" spc="0" normalizeH="0" baseline="0" noProof="0" dirty="0">
                <a:ln>
                  <a:noFill/>
                </a:ln>
                <a:solidFill>
                  <a:prstClr val="black"/>
                </a:solidFill>
                <a:effectLst/>
                <a:uLnTx/>
                <a:uFillTx/>
                <a:latin typeface="Calibri"/>
              </a:rPr>
              <a:t>IP</a:t>
            </a:r>
          </a:p>
        </p:txBody>
      </p:sp>
      <p:grpSp>
        <p:nvGrpSpPr>
          <p:cNvPr id="5" name="Group 4">
            <a:extLst>
              <a:ext uri="{FF2B5EF4-FFF2-40B4-BE49-F238E27FC236}">
                <a16:creationId xmlns:a16="http://schemas.microsoft.com/office/drawing/2014/main" id="{E73E5E98-A439-0647-8DF1-844937CD72A0}"/>
              </a:ext>
            </a:extLst>
          </p:cNvPr>
          <p:cNvGrpSpPr/>
          <p:nvPr/>
        </p:nvGrpSpPr>
        <p:grpSpPr>
          <a:xfrm>
            <a:off x="1795827" y="3762839"/>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7" name="TextBox 126">
            <a:extLst>
              <a:ext uri="{FF2B5EF4-FFF2-40B4-BE49-F238E27FC236}">
                <a16:creationId xmlns:a16="http://schemas.microsoft.com/office/drawing/2014/main" id="{5F6FF1BE-CC44-0642-B5BA-79CC246557BD}"/>
              </a:ext>
            </a:extLst>
          </p:cNvPr>
          <p:cNvSpPr txBox="1"/>
          <p:nvPr/>
        </p:nvSpPr>
        <p:spPr>
          <a:xfrm>
            <a:off x="4342403" y="3931273"/>
            <a:ext cx="3825456" cy="958211"/>
          </a:xfrm>
          <a:prstGeom prst="rect">
            <a:avLst/>
          </a:prstGeom>
          <a:noFill/>
        </p:spPr>
        <p:txBody>
          <a:bodyPr wrap="square" rtlCol="0">
            <a:spAutoFit/>
          </a:bodyPr>
          <a:lstStyle/>
          <a:p>
            <a:pPr marL="285750" lvl="0" indent="-219075">
              <a:lnSpc>
                <a:spcPct val="85000"/>
              </a:lnSpc>
              <a:buClr>
                <a:srgbClr val="0200A3"/>
              </a:buClr>
              <a:buFont typeface="Wingdings" pitchFamily="2" charset="2"/>
              <a:buChar char="§"/>
              <a:defRPr/>
            </a:pPr>
            <a:r>
              <a:rPr lang="ru-RU" sz="2200" dirty="0" err="1">
                <a:solidFill>
                  <a:prstClr val="black"/>
                </a:solidFill>
              </a:rPr>
              <a:t>демультиплексирует</a:t>
            </a:r>
            <a:r>
              <a:rPr lang="ru-RU" sz="2200" dirty="0">
                <a:solidFill>
                  <a:prstClr val="black"/>
                </a:solidFill>
              </a:rPr>
              <a:t> сообщение до приложения через сокет</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Rectangle 127">
            <a:extLst>
              <a:ext uri="{FF2B5EF4-FFF2-40B4-BE49-F238E27FC236}">
                <a16:creationId xmlns:a16="http://schemas.microsoft.com/office/drawing/2014/main" id="{279B4C12-D49E-4A40-9C38-F2E92ECDF43A}"/>
              </a:ext>
            </a:extLst>
          </p:cNvPr>
          <p:cNvSpPr/>
          <p:nvPr/>
        </p:nvSpPr>
        <p:spPr>
          <a:xfrm>
            <a:off x="8348341" y="2027305"/>
            <a:ext cx="3416536" cy="330284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C0F72514-945E-EB40-9BEE-202BF670272C}"/>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9" name="Straight Connector 128">
            <a:extLst>
              <a:ext uri="{FF2B5EF4-FFF2-40B4-BE49-F238E27FC236}">
                <a16:creationId xmlns:a16="http://schemas.microsoft.com/office/drawing/2014/main" id="{55A91E20-BDA5-C441-B395-6979D211F34E}"/>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285317-4714-1541-BC02-BED132E59B2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73" name="Slide Number Placeholder 2">
            <a:extLst>
              <a:ext uri="{FF2B5EF4-FFF2-40B4-BE49-F238E27FC236}">
                <a16:creationId xmlns:a16="http://schemas.microsoft.com/office/drawing/2014/main" id="{155306A7-2A17-B1A6-C855-BB5FF2C06B52}"/>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28662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14 -0.00208 L 0.00014 -0.09676 " pathEditMode="relative" rAng="0" ptsTypes="AA">
                                      <p:cBhvr>
                                        <p:cTn id="11" dur="2000" fill="hold"/>
                                        <p:tgtEl>
                                          <p:spTgt spid="5"/>
                                        </p:tgtEl>
                                        <p:attrNameLst>
                                          <p:attrName>ppt_x</p:attrName>
                                          <p:attrName>ppt_y</p:attrName>
                                        </p:attrNameLst>
                                      </p:cBhvr>
                                      <p:rCtr x="0" y="-4745"/>
                                    </p:animMotion>
                                  </p:childTnLst>
                                </p:cTn>
                              </p:par>
                              <p:par>
                                <p:cTn id="12" presetID="9"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dissolv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dissolve">
                                      <p:cBhvr>
                                        <p:cTn id="33" dur="500"/>
                                        <p:tgtEl>
                                          <p:spTgt spid="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dissolve">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66667E-6 -4.81481E-6 L 0.00013 -0.10763 " pathEditMode="relative" rAng="0" ptsTypes="AA">
                                      <p:cBhvr>
                                        <p:cTn id="40" dur="2000" fill="hold"/>
                                        <p:tgtEl>
                                          <p:spTgt spid="88"/>
                                        </p:tgtEl>
                                        <p:attrNameLst>
                                          <p:attrName>ppt_x</p:attrName>
                                          <p:attrName>ppt_y</p:attrName>
                                        </p:attrNameLst>
                                      </p:cBhvr>
                                      <p:rCtr x="0" y="-5394"/>
                                    </p:animMotion>
                                  </p:childTnLst>
                                </p:cTn>
                              </p:par>
                              <p:par>
                                <p:cTn id="41" presetID="9"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dissolve">
                                      <p:cBhvr>
                                        <p:cTn id="4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7" grpId="0"/>
      <p:bldP spid="127" grpId="0"/>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49A8C-64D8-DFB1-29ED-2275FDAAC9DA}"/>
              </a:ext>
            </a:extLst>
          </p:cNvPr>
          <p:cNvSpPr>
            <a:spLocks noGrp="1"/>
          </p:cNvSpPr>
          <p:nvPr>
            <p:ph type="title"/>
          </p:nvPr>
        </p:nvSpPr>
        <p:spPr/>
        <p:txBody>
          <a:bodyPr/>
          <a:lstStyle/>
          <a:p>
            <a:r>
              <a:rPr lang="ru-RU">
                <a:cs typeface="Calibri Light"/>
              </a:rPr>
              <a:t>План</a:t>
            </a:r>
            <a:endParaRPr lang="ru-RU"/>
          </a:p>
        </p:txBody>
      </p:sp>
      <p:sp>
        <p:nvSpPr>
          <p:cNvPr id="3" name="Объект 2">
            <a:extLst>
              <a:ext uri="{FF2B5EF4-FFF2-40B4-BE49-F238E27FC236}">
                <a16:creationId xmlns:a16="http://schemas.microsoft.com/office/drawing/2014/main" id="{3442F0EB-D236-E592-A42B-8E35B6662FAD}"/>
              </a:ext>
            </a:extLst>
          </p:cNvPr>
          <p:cNvSpPr>
            <a:spLocks noGrp="1"/>
          </p:cNvSpPr>
          <p:nvPr>
            <p:ph idx="1"/>
          </p:nvPr>
        </p:nvSpPr>
        <p:spPr/>
        <p:txBody>
          <a:bodyPr vert="horz" lIns="91440" tIns="45720" rIns="91440" bIns="45720" rtlCol="0" anchor="t">
            <a:normAutofit/>
          </a:bodyPr>
          <a:lstStyle/>
          <a:p>
            <a:pPr marL="514350" indent="-514350">
              <a:buAutoNum type="arabicPeriod"/>
            </a:pPr>
            <a:r>
              <a:rPr lang="ru-RU" dirty="0">
                <a:cs typeface="Calibri"/>
              </a:rPr>
              <a:t>Службы транспортного уровня</a:t>
            </a:r>
            <a:endParaRPr lang="en-US" dirty="0">
              <a:cs typeface="Calibri"/>
            </a:endParaRPr>
          </a:p>
          <a:p>
            <a:pPr marL="514350" indent="-514350">
              <a:buAutoNum type="arabicPeriod"/>
            </a:pPr>
            <a:r>
              <a:rPr lang="ru-RU" dirty="0">
                <a:cs typeface="Calibri"/>
              </a:rPr>
              <a:t>Мультиплексирование и демультиплексирование</a:t>
            </a:r>
            <a:endParaRPr lang="en-US" dirty="0">
              <a:cs typeface="Calibri"/>
            </a:endParaRPr>
          </a:p>
          <a:p>
            <a:pPr marL="514350" indent="-514350">
              <a:buAutoNum type="arabicPeriod"/>
            </a:pPr>
            <a:r>
              <a:rPr lang="ru-RU" dirty="0">
                <a:cs typeface="Calibri"/>
              </a:rPr>
              <a:t>Передача данных без установления логического соединения</a:t>
            </a:r>
            <a:r>
              <a:rPr lang="en-US" dirty="0">
                <a:cs typeface="Calibri"/>
              </a:rPr>
              <a:t>:</a:t>
            </a:r>
            <a:r>
              <a:rPr lang="ru-RU" dirty="0">
                <a:cs typeface="Calibri"/>
              </a:rPr>
              <a:t> протокол</a:t>
            </a:r>
            <a:r>
              <a:rPr lang="en-US" dirty="0">
                <a:cs typeface="Calibri"/>
              </a:rPr>
              <a:t> UDP</a:t>
            </a:r>
          </a:p>
          <a:p>
            <a:pPr marL="0" indent="0">
              <a:buNone/>
            </a:pPr>
            <a:br>
              <a:rPr lang="en-US" dirty="0"/>
            </a:br>
            <a:endParaRPr lang="en-US" dirty="0">
              <a:effectLst/>
              <a:cs typeface="Calibri" panose="020F0502020204030204"/>
            </a:endParaRPr>
          </a:p>
        </p:txBody>
      </p:sp>
    </p:spTree>
    <p:extLst>
      <p:ext uri="{BB962C8B-B14F-4D97-AF65-F5344CB8AC3E}">
        <p14:creationId xmlns:p14="http://schemas.microsoft.com/office/powerpoint/2010/main" val="389620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ru-RU" sz="4400" dirty="0"/>
              <a:t>Заголовок сегмента </a:t>
            </a:r>
            <a:r>
              <a:rPr lang="en-US" sz="4400" dirty="0"/>
              <a:t>UDP</a:t>
            </a:r>
          </a:p>
        </p:txBody>
      </p:sp>
      <p:sp>
        <p:nvSpPr>
          <p:cNvPr id="29" name="Rectangle 8">
            <a:extLst>
              <a:ext uri="{FF2B5EF4-FFF2-40B4-BE49-F238E27FC236}">
                <a16:creationId xmlns:a16="http://schemas.microsoft.com/office/drawing/2014/main" id="{F52AC6CB-EA5F-E34E-A84B-F6174293B55F}"/>
              </a:ext>
            </a:extLst>
          </p:cNvPr>
          <p:cNvSpPr>
            <a:spLocks noChangeArrowheads="1"/>
          </p:cNvSpPr>
          <p:nvPr/>
        </p:nvSpPr>
        <p:spPr bwMode="auto">
          <a:xfrm>
            <a:off x="3902299" y="2017713"/>
            <a:ext cx="3324225" cy="3200400"/>
          </a:xfrm>
          <a:prstGeom prst="rect">
            <a:avLst/>
          </a:prstGeom>
          <a:solidFill>
            <a:srgbClr val="FFFFFF"/>
          </a:solidFill>
          <a:ln w="349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0" name="Text Box 9">
            <a:extLst>
              <a:ext uri="{FF2B5EF4-FFF2-40B4-BE49-F238E27FC236}">
                <a16:creationId xmlns:a16="http://schemas.microsoft.com/office/drawing/2014/main" id="{C8E7AF66-85A4-6B43-AFFD-45ABC0217297}"/>
              </a:ext>
            </a:extLst>
          </p:cNvPr>
          <p:cNvSpPr txBox="1">
            <a:spLocks noChangeArrowheads="1"/>
          </p:cNvSpPr>
          <p:nvPr/>
        </p:nvSpPr>
        <p:spPr bwMode="auto">
          <a:xfrm>
            <a:off x="3838013" y="2030413"/>
            <a:ext cx="177163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a:t>
            </a:r>
            <a:r>
              <a:rPr kumimoji="0" lang="ru-RU" sz="1800" b="0" i="0" u="none" strike="noStrike" kern="0" cap="none" spc="0" normalizeH="0" baseline="0" noProof="0" dirty="0">
                <a:ln>
                  <a:noFill/>
                </a:ln>
                <a:solidFill>
                  <a:srgbClr val="000000"/>
                </a:solidFill>
                <a:effectLst/>
                <a:uLnTx/>
                <a:uFillTx/>
                <a:latin typeface="Tahoma" charset="0"/>
                <a:ea typeface="ＭＳ Ｐゴシック" charset="0"/>
                <a:cs typeface="+mn-cs"/>
              </a:rPr>
              <a:t>порта </a:t>
            </a:r>
            <a:r>
              <a:rPr kumimoji="0" lang="ru-RU"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отправ</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 name="Text Box 10">
            <a:extLst>
              <a:ext uri="{FF2B5EF4-FFF2-40B4-BE49-F238E27FC236}">
                <a16:creationId xmlns:a16="http://schemas.microsoft.com/office/drawing/2014/main" id="{2F2912E8-AD40-5541-9C73-5856C97AF53A}"/>
              </a:ext>
            </a:extLst>
          </p:cNvPr>
          <p:cNvSpPr txBox="1">
            <a:spLocks noChangeArrowheads="1"/>
          </p:cNvSpPr>
          <p:nvPr/>
        </p:nvSpPr>
        <p:spPr bwMode="auto">
          <a:xfrm>
            <a:off x="5561776" y="2030413"/>
            <a:ext cx="16610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a:t>
            </a:r>
            <a:r>
              <a:rPr kumimoji="0" lang="ru-RU" sz="1800" b="0" i="0" u="none" strike="noStrike" kern="0" cap="none" spc="0" normalizeH="0" baseline="0" noProof="0" dirty="0">
                <a:ln>
                  <a:noFill/>
                </a:ln>
                <a:solidFill>
                  <a:srgbClr val="000000"/>
                </a:solidFill>
                <a:effectLst/>
                <a:uLnTx/>
                <a:uFillTx/>
                <a:latin typeface="Tahoma" charset="0"/>
                <a:ea typeface="ＭＳ Ｐゴシック" charset="0"/>
                <a:cs typeface="+mn-cs"/>
              </a:rPr>
              <a:t>порта </a:t>
            </a:r>
            <a:r>
              <a:rPr kumimoji="0" lang="ru-RU"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получ</a:t>
            </a: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 name="Line 11">
            <a:extLst>
              <a:ext uri="{FF2B5EF4-FFF2-40B4-BE49-F238E27FC236}">
                <a16:creationId xmlns:a16="http://schemas.microsoft.com/office/drawing/2014/main" id="{D9BFD291-F38C-E245-812B-D4A7B44A296C}"/>
              </a:ext>
            </a:extLst>
          </p:cNvPr>
          <p:cNvSpPr>
            <a:spLocks noChangeShapeType="1"/>
          </p:cNvSpPr>
          <p:nvPr/>
        </p:nvSpPr>
        <p:spPr bwMode="auto">
          <a:xfrm flipV="1">
            <a:off x="3892774" y="2417763"/>
            <a:ext cx="33289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 name="Line 12">
            <a:extLst>
              <a:ext uri="{FF2B5EF4-FFF2-40B4-BE49-F238E27FC236}">
                <a16:creationId xmlns:a16="http://schemas.microsoft.com/office/drawing/2014/main" id="{3CE7F4CE-E33B-FD4E-B07F-F5A9DE98853E}"/>
              </a:ext>
            </a:extLst>
          </p:cNvPr>
          <p:cNvSpPr>
            <a:spLocks noChangeShapeType="1"/>
          </p:cNvSpPr>
          <p:nvPr/>
        </p:nvSpPr>
        <p:spPr bwMode="auto">
          <a:xfrm flipV="1">
            <a:off x="3883249" y="2817813"/>
            <a:ext cx="332422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13">
            <a:extLst>
              <a:ext uri="{FF2B5EF4-FFF2-40B4-BE49-F238E27FC236}">
                <a16:creationId xmlns:a16="http://schemas.microsoft.com/office/drawing/2014/main" id="{F55DFF34-EECA-F046-9F88-B6CF84CB8E0C}"/>
              </a:ext>
            </a:extLst>
          </p:cNvPr>
          <p:cNvSpPr>
            <a:spLocks noChangeShapeType="1"/>
          </p:cNvSpPr>
          <p:nvPr/>
        </p:nvSpPr>
        <p:spPr bwMode="auto">
          <a:xfrm flipV="1">
            <a:off x="5540599" y="2017713"/>
            <a:ext cx="0" cy="3952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Text Box 14">
            <a:extLst>
              <a:ext uri="{FF2B5EF4-FFF2-40B4-BE49-F238E27FC236}">
                <a16:creationId xmlns:a16="http://schemas.microsoft.com/office/drawing/2014/main" id="{99267DCE-8159-FC45-B743-B474F3D4558D}"/>
              </a:ext>
            </a:extLst>
          </p:cNvPr>
          <p:cNvSpPr txBox="1">
            <a:spLocks noChangeArrowheads="1"/>
          </p:cNvSpPr>
          <p:nvPr/>
        </p:nvSpPr>
        <p:spPr bwMode="auto">
          <a:xfrm>
            <a:off x="5048474" y="1552575"/>
            <a:ext cx="9366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32 bits</a:t>
            </a:r>
          </a:p>
        </p:txBody>
      </p:sp>
      <p:sp>
        <p:nvSpPr>
          <p:cNvPr id="36" name="Line 15">
            <a:extLst>
              <a:ext uri="{FF2B5EF4-FFF2-40B4-BE49-F238E27FC236}">
                <a16:creationId xmlns:a16="http://schemas.microsoft.com/office/drawing/2014/main" id="{8D62C2C2-8FA0-A54C-8811-9A937D96CD04}"/>
              </a:ext>
            </a:extLst>
          </p:cNvPr>
          <p:cNvSpPr>
            <a:spLocks noChangeShapeType="1"/>
          </p:cNvSpPr>
          <p:nvPr/>
        </p:nvSpPr>
        <p:spPr bwMode="auto">
          <a:xfrm>
            <a:off x="5997799" y="1784350"/>
            <a:ext cx="1200150" cy="4763"/>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6">
            <a:extLst>
              <a:ext uri="{FF2B5EF4-FFF2-40B4-BE49-F238E27FC236}">
                <a16:creationId xmlns:a16="http://schemas.microsoft.com/office/drawing/2014/main" id="{DE702B00-23E1-474A-9072-DDEE50F76714}"/>
              </a:ext>
            </a:extLst>
          </p:cNvPr>
          <p:cNvSpPr>
            <a:spLocks noChangeShapeType="1"/>
          </p:cNvSpPr>
          <p:nvPr/>
        </p:nvSpPr>
        <p:spPr bwMode="auto">
          <a:xfrm rot="10800000">
            <a:off x="3888012" y="1793875"/>
            <a:ext cx="112871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Text Box 17">
            <a:extLst>
              <a:ext uri="{FF2B5EF4-FFF2-40B4-BE49-F238E27FC236}">
                <a16:creationId xmlns:a16="http://schemas.microsoft.com/office/drawing/2014/main" id="{7A899027-0169-0E41-A632-97B068C6DCF8}"/>
              </a:ext>
            </a:extLst>
          </p:cNvPr>
          <p:cNvSpPr txBox="1">
            <a:spLocks noChangeArrowheads="1"/>
          </p:cNvSpPr>
          <p:nvPr/>
        </p:nvSpPr>
        <p:spPr bwMode="auto">
          <a:xfrm>
            <a:off x="4631556" y="3250417"/>
            <a:ext cx="1721945" cy="13234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2000" kern="0" dirty="0">
                <a:solidFill>
                  <a:srgbClr val="000000"/>
                </a:solidFill>
              </a:rPr>
              <a:t>Данные </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2000" kern="0" dirty="0">
                <a:solidFill>
                  <a:srgbClr val="000000"/>
                </a:solidFill>
              </a:rPr>
              <a:t>приложения</a:t>
            </a: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t>
            </a: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полезная</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2000" kern="0" dirty="0">
                <a:solidFill>
                  <a:srgbClr val="000000"/>
                </a:solidFill>
              </a:rPr>
              <a:t>нагрузка</a:t>
            </a: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9" name="Text Box 19">
            <a:extLst>
              <a:ext uri="{FF2B5EF4-FFF2-40B4-BE49-F238E27FC236}">
                <a16:creationId xmlns:a16="http://schemas.microsoft.com/office/drawing/2014/main" id="{CD850B08-5706-0344-961A-224002B37BA6}"/>
              </a:ext>
            </a:extLst>
          </p:cNvPr>
          <p:cNvSpPr txBox="1">
            <a:spLocks noChangeArrowheads="1"/>
          </p:cNvSpPr>
          <p:nvPr/>
        </p:nvSpPr>
        <p:spPr bwMode="auto">
          <a:xfrm>
            <a:off x="4206156" y="5292725"/>
            <a:ext cx="2789546"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Формат </a:t>
            </a: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UDP</a:t>
            </a: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-сегмента</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0" name="Line 20">
            <a:extLst>
              <a:ext uri="{FF2B5EF4-FFF2-40B4-BE49-F238E27FC236}">
                <a16:creationId xmlns:a16="http://schemas.microsoft.com/office/drawing/2014/main" id="{23E18502-A4AB-B441-8247-C60D9AD14D77}"/>
              </a:ext>
            </a:extLst>
          </p:cNvPr>
          <p:cNvSpPr>
            <a:spLocks noChangeShapeType="1"/>
          </p:cNvSpPr>
          <p:nvPr/>
        </p:nvSpPr>
        <p:spPr bwMode="auto">
          <a:xfrm flipV="1">
            <a:off x="5540599" y="2427288"/>
            <a:ext cx="0" cy="3952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22">
            <a:extLst>
              <a:ext uri="{FF2B5EF4-FFF2-40B4-BE49-F238E27FC236}">
                <a16:creationId xmlns:a16="http://schemas.microsoft.com/office/drawing/2014/main" id="{7C44E6B5-339B-1741-B9C3-A1E3E37268B0}"/>
              </a:ext>
            </a:extLst>
          </p:cNvPr>
          <p:cNvSpPr txBox="1">
            <a:spLocks noChangeArrowheads="1"/>
          </p:cNvSpPr>
          <p:nvPr/>
        </p:nvSpPr>
        <p:spPr bwMode="auto">
          <a:xfrm>
            <a:off x="4280751" y="2420938"/>
            <a:ext cx="822661"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Tahoma" charset="0"/>
                <a:ea typeface="ＭＳ Ｐゴシック" charset="0"/>
                <a:cs typeface="+mn-cs"/>
              </a:rPr>
              <a:t>длина</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2" name="Text Box 23">
            <a:extLst>
              <a:ext uri="{FF2B5EF4-FFF2-40B4-BE49-F238E27FC236}">
                <a16:creationId xmlns:a16="http://schemas.microsoft.com/office/drawing/2014/main" id="{47FFCC22-7372-6744-AEF8-0A8B78529255}"/>
              </a:ext>
            </a:extLst>
          </p:cNvPr>
          <p:cNvSpPr txBox="1">
            <a:spLocks noChangeArrowheads="1"/>
          </p:cNvSpPr>
          <p:nvPr/>
        </p:nvSpPr>
        <p:spPr bwMode="auto">
          <a:xfrm>
            <a:off x="5733036" y="2411413"/>
            <a:ext cx="137249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1800" kern="0" dirty="0">
                <a:solidFill>
                  <a:srgbClr val="000000"/>
                </a:solidFill>
              </a:rPr>
              <a:t>к</a:t>
            </a:r>
            <a:r>
              <a:rPr kumimoji="0" lang="ru-RU"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онт</a:t>
            </a:r>
            <a:r>
              <a:rPr kumimoji="0" lang="ru-RU" sz="1800" b="0" i="0" u="none" strike="noStrike" kern="0" cap="none" spc="0" normalizeH="0" baseline="0" noProof="0" dirty="0">
                <a:ln>
                  <a:noFill/>
                </a:ln>
                <a:solidFill>
                  <a:srgbClr val="000000"/>
                </a:solidFill>
                <a:effectLst/>
                <a:uLnTx/>
                <a:uFillTx/>
                <a:latin typeface="Tahoma" charset="0"/>
                <a:ea typeface="ＭＳ Ｐゴシック" charset="0"/>
                <a:cs typeface="+mn-cs"/>
              </a:rPr>
              <a:t> сумма</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3" name="Text Box 24">
            <a:extLst>
              <a:ext uri="{FF2B5EF4-FFF2-40B4-BE49-F238E27FC236}">
                <a16:creationId xmlns:a16="http://schemas.microsoft.com/office/drawing/2014/main" id="{485622D4-EF6A-C34A-A27B-A6B8F83BC672}"/>
              </a:ext>
            </a:extLst>
          </p:cNvPr>
          <p:cNvSpPr txBox="1">
            <a:spLocks noChangeArrowheads="1"/>
          </p:cNvSpPr>
          <p:nvPr/>
        </p:nvSpPr>
        <p:spPr bwMode="auto">
          <a:xfrm>
            <a:off x="7623398" y="3421856"/>
            <a:ext cx="24066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algn="r" eaLnBrk="0" fontAlgn="base" hangingPunct="0">
              <a:spcBef>
                <a:spcPct val="0"/>
              </a:spcBef>
              <a:spcAft>
                <a:spcPct val="0"/>
              </a:spcAft>
              <a:defRPr/>
            </a:pPr>
            <a:r>
              <a:rPr lang="ru-RU" sz="1800" kern="0" dirty="0">
                <a:solidFill>
                  <a:srgbClr val="000000"/>
                </a:solidFill>
              </a:rPr>
              <a:t>длина в байтах сегмента </a:t>
            </a:r>
            <a:r>
              <a:rPr lang="en-US" sz="1800" kern="0" dirty="0">
                <a:solidFill>
                  <a:srgbClr val="000000"/>
                </a:solidFill>
              </a:rPr>
              <a:t>UDP, </a:t>
            </a:r>
            <a:r>
              <a:rPr lang="ru-RU" sz="1800" kern="0" dirty="0">
                <a:solidFill>
                  <a:srgbClr val="000000"/>
                </a:solidFill>
              </a:rPr>
              <a:t>включая заголовок</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4" name="Line 25">
            <a:extLst>
              <a:ext uri="{FF2B5EF4-FFF2-40B4-BE49-F238E27FC236}">
                <a16:creationId xmlns:a16="http://schemas.microsoft.com/office/drawing/2014/main" id="{1D6A5808-0448-DB49-AF97-08E63607B4AB}"/>
              </a:ext>
            </a:extLst>
          </p:cNvPr>
          <p:cNvSpPr>
            <a:spLocks noChangeShapeType="1"/>
          </p:cNvSpPr>
          <p:nvPr/>
        </p:nvSpPr>
        <p:spPr bwMode="auto">
          <a:xfrm flipH="1" flipV="1">
            <a:off x="5142136" y="2597149"/>
            <a:ext cx="3113157" cy="128539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 name="Oval 4">
            <a:extLst>
              <a:ext uri="{FF2B5EF4-FFF2-40B4-BE49-F238E27FC236}">
                <a16:creationId xmlns:a16="http://schemas.microsoft.com/office/drawing/2014/main" id="{2155F1E7-7CEF-EC4F-9C9D-C612D6BAA462}"/>
              </a:ext>
            </a:extLst>
          </p:cNvPr>
          <p:cNvSpPr/>
          <p:nvPr/>
        </p:nvSpPr>
        <p:spPr>
          <a:xfrm>
            <a:off x="3695142" y="1957213"/>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BE69DAA7-4CE3-5A48-B429-6D40B6035291}"/>
              </a:ext>
            </a:extLst>
          </p:cNvPr>
          <p:cNvSpPr/>
          <p:nvPr/>
        </p:nvSpPr>
        <p:spPr>
          <a:xfrm>
            <a:off x="5331049" y="1955208"/>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AF8B7A60-8E66-CD4B-B67F-657454C69C5D}"/>
              </a:ext>
            </a:extLst>
          </p:cNvPr>
          <p:cNvSpPr/>
          <p:nvPr/>
        </p:nvSpPr>
        <p:spPr>
          <a:xfrm>
            <a:off x="3657042" y="2362801"/>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AE79E99F-83A4-EE4E-9BAB-1946BFD0A4A1}"/>
              </a:ext>
            </a:extLst>
          </p:cNvPr>
          <p:cNvSpPr/>
          <p:nvPr/>
        </p:nvSpPr>
        <p:spPr>
          <a:xfrm>
            <a:off x="5290176" y="2341229"/>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2AA4BE2E-C7FD-E34F-9626-C89B0B4F43FB}"/>
              </a:ext>
            </a:extLst>
          </p:cNvPr>
          <p:cNvSpPr/>
          <p:nvPr/>
        </p:nvSpPr>
        <p:spPr>
          <a:xfrm>
            <a:off x="4386800" y="3148706"/>
            <a:ext cx="2097870" cy="1560711"/>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Line 25">
            <a:extLst>
              <a:ext uri="{FF2B5EF4-FFF2-40B4-BE49-F238E27FC236}">
                <a16:creationId xmlns:a16="http://schemas.microsoft.com/office/drawing/2014/main" id="{F10F9304-7E0A-6542-A023-9D119B25A076}"/>
              </a:ext>
            </a:extLst>
          </p:cNvPr>
          <p:cNvSpPr>
            <a:spLocks noChangeShapeType="1"/>
          </p:cNvSpPr>
          <p:nvPr/>
        </p:nvSpPr>
        <p:spPr bwMode="auto">
          <a:xfrm flipH="1" flipV="1">
            <a:off x="5915202" y="3972404"/>
            <a:ext cx="3113157" cy="128539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1" name="Text Box 24">
            <a:extLst>
              <a:ext uri="{FF2B5EF4-FFF2-40B4-BE49-F238E27FC236}">
                <a16:creationId xmlns:a16="http://schemas.microsoft.com/office/drawing/2014/main" id="{E81BCD01-79B1-A943-81E4-83B20B558C90}"/>
              </a:ext>
            </a:extLst>
          </p:cNvPr>
          <p:cNvSpPr txBox="1">
            <a:spLocks noChangeArrowheads="1"/>
          </p:cNvSpPr>
          <p:nvPr/>
        </p:nvSpPr>
        <p:spPr bwMode="auto">
          <a:xfrm>
            <a:off x="8032927" y="4969559"/>
            <a:ext cx="2406650"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algn="r" eaLnBrk="0" fontAlgn="base" hangingPunct="0">
              <a:spcBef>
                <a:spcPct val="0"/>
              </a:spcBef>
              <a:spcAft>
                <a:spcPct val="0"/>
              </a:spcAft>
              <a:defRPr/>
            </a:pPr>
            <a:r>
              <a:rPr lang="ru-RU" sz="1800" kern="0" dirty="0">
                <a:solidFill>
                  <a:srgbClr val="000000"/>
                </a:solidFill>
              </a:rPr>
              <a:t>данные в/из прикладного уровня</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5" name="Slide Number Placeholder 2">
            <a:extLst>
              <a:ext uri="{FF2B5EF4-FFF2-40B4-BE49-F238E27FC236}">
                <a16:creationId xmlns:a16="http://schemas.microsoft.com/office/drawing/2014/main" id="{AB06507E-A391-EF44-B0BF-71169F3EBFE8}"/>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722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dissolve">
                                      <p:cBhvr>
                                        <p:cTn id="26" dur="500"/>
                                        <p:tgtEl>
                                          <p:spTgt spid="4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dissolve">
                                      <p:cBhvr>
                                        <p:cTn id="29" dur="500"/>
                                        <p:tgtEl>
                                          <p:spTgt spid="5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dissolv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 grpId="0" animBg="1"/>
      <p:bldP spid="26" grpId="0" animBg="1"/>
      <p:bldP spid="27" grpId="0" animBg="1"/>
      <p:bldP spid="48" grpId="0" animBg="1"/>
      <p:bldP spid="49" grpId="0" animBg="1"/>
      <p:bldP spid="50" grpId="0" animBg="1"/>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ru-RU" dirty="0"/>
              <a:t>Контрольная сумма </a:t>
            </a:r>
            <a:r>
              <a:rPr lang="en-US" dirty="0"/>
              <a:t>UDP</a:t>
            </a:r>
            <a:endParaRPr lang="en-US" sz="4400" dirty="0"/>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1270863" y="2652793"/>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Передано</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5               6                11</a:t>
            </a: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20953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a:lnSpc>
                <a:spcPct val="85000"/>
              </a:lnSpc>
              <a:spcBef>
                <a:spcPct val="20000"/>
              </a:spcBef>
              <a:buClr>
                <a:srgbClr val="000099"/>
              </a:buClr>
              <a:buSzPct val="65000"/>
              <a:defRPr/>
            </a:pPr>
            <a:r>
              <a:rPr lang="ru-RU" altLang="en-US" sz="3200" i="1" dirty="0">
                <a:solidFill>
                  <a:srgbClr val="CC0000"/>
                </a:solidFill>
                <a:latin typeface="Calibri" panose="020F0502020204030204"/>
              </a:rPr>
              <a:t>Цель</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lang="ru-RU" altLang="en-US" sz="3200" dirty="0">
                <a:solidFill>
                  <a:prstClr val="black"/>
                </a:solidFill>
                <a:latin typeface="Calibri" panose="020F0502020204030204"/>
              </a:rPr>
              <a:t>обнаруживать ошибки (т. е. перевернутые биты) в    передаваемом сегменте</a:t>
            </a:r>
            <a:endPar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Rectangle 4">
            <a:extLst>
              <a:ext uri="{FF2B5EF4-FFF2-40B4-BE49-F238E27FC236}">
                <a16:creationId xmlns:a16="http://schemas.microsoft.com/office/drawing/2014/main" id="{E6366BE9-1119-E949-B583-83377BE7B2FA}"/>
              </a:ext>
            </a:extLst>
          </p:cNvPr>
          <p:cNvSpPr txBox="1">
            <a:spLocks noChangeArrowheads="1"/>
          </p:cNvSpPr>
          <p:nvPr/>
        </p:nvSpPr>
        <p:spPr>
          <a:xfrm>
            <a:off x="1717730" y="4429929"/>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Получено</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4               6                11</a:t>
            </a:r>
          </a:p>
        </p:txBody>
      </p:sp>
      <p:grpSp>
        <p:nvGrpSpPr>
          <p:cNvPr id="18" name="Group 17">
            <a:extLst>
              <a:ext uri="{FF2B5EF4-FFF2-40B4-BE49-F238E27FC236}">
                <a16:creationId xmlns:a16="http://schemas.microsoft.com/office/drawing/2014/main" id="{E83263DD-30EB-3A47-BB43-1008E7B8EB3B}"/>
              </a:ext>
            </a:extLst>
          </p:cNvPr>
          <p:cNvGrpSpPr/>
          <p:nvPr/>
        </p:nvGrpSpPr>
        <p:grpSpPr>
          <a:xfrm>
            <a:off x="3781587" y="2118101"/>
            <a:ext cx="4016014" cy="374499"/>
            <a:chOff x="3781587" y="2118101"/>
            <a:chExt cx="4016014" cy="374499"/>
          </a:xfrm>
        </p:grpSpPr>
        <p:sp>
          <p:nvSpPr>
            <p:cNvPr id="3" name="TextBox 2">
              <a:extLst>
                <a:ext uri="{FF2B5EF4-FFF2-40B4-BE49-F238E27FC236}">
                  <a16:creationId xmlns:a16="http://schemas.microsoft.com/office/drawing/2014/main" id="{875CCDE0-7CCA-374E-AAE6-7714B8510863}"/>
                </a:ext>
              </a:extLst>
            </p:cNvPr>
            <p:cNvSpPr txBox="1"/>
            <p:nvPr/>
          </p:nvSpPr>
          <p:spPr>
            <a:xfrm>
              <a:off x="3781587" y="2123268"/>
              <a:ext cx="10823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r>
                <a:rPr lang="ru-RU" baseline="30000" dirty="0" err="1">
                  <a:solidFill>
                    <a:prstClr val="black"/>
                  </a:solidFill>
                  <a:latin typeface="Calibri"/>
                </a:rPr>
                <a:t>ое</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0" i="0" u="none" strike="noStrike" kern="1200" cap="none" spc="0" normalizeH="0" baseline="0" noProof="0" dirty="0">
                  <a:ln>
                    <a:noFill/>
                  </a:ln>
                  <a:solidFill>
                    <a:prstClr val="black"/>
                  </a:solidFill>
                  <a:effectLst/>
                  <a:uLnTx/>
                  <a:uFillTx/>
                  <a:latin typeface="Calibri"/>
                  <a:ea typeface="+mn-ea"/>
                  <a:cs typeface="+mn-cs"/>
                </a:rPr>
                <a:t>число</a:t>
              </a:r>
            </a:p>
          </p:txBody>
        </p:sp>
        <p:sp>
          <p:nvSpPr>
            <p:cNvPr id="8" name="TextBox 7">
              <a:extLst>
                <a:ext uri="{FF2B5EF4-FFF2-40B4-BE49-F238E27FC236}">
                  <a16:creationId xmlns:a16="http://schemas.microsoft.com/office/drawing/2014/main" id="{AC036BB1-E12C-9F45-B7AC-A46C43550AB8}"/>
                </a:ext>
              </a:extLst>
            </p:cNvPr>
            <p:cNvSpPr txBox="1"/>
            <p:nvPr/>
          </p:nvSpPr>
          <p:spPr>
            <a:xfrm>
              <a:off x="5173851" y="2120685"/>
              <a:ext cx="10823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r>
                <a:rPr lang="ru-RU" baseline="30000" dirty="0" err="1">
                  <a:solidFill>
                    <a:prstClr val="black"/>
                  </a:solidFill>
                  <a:latin typeface="Calibri"/>
                </a:rPr>
                <a:t>ое</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0" i="0" u="none" strike="noStrike" kern="1200" cap="none" spc="0" normalizeH="0" baseline="0" noProof="0" dirty="0">
                  <a:ln>
                    <a:noFill/>
                  </a:ln>
                  <a:solidFill>
                    <a:prstClr val="black"/>
                  </a:solidFill>
                  <a:effectLst/>
                  <a:uLnTx/>
                  <a:uFillTx/>
                  <a:latin typeface="Calibri"/>
                  <a:ea typeface="+mn-ea"/>
                  <a:cs typeface="+mn-cs"/>
                </a:rPr>
                <a:t>число</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EF766B9-0BC5-B243-8C87-21D6B656B474}"/>
                </a:ext>
              </a:extLst>
            </p:cNvPr>
            <p:cNvSpPr txBox="1"/>
            <p:nvPr/>
          </p:nvSpPr>
          <p:spPr>
            <a:xfrm>
              <a:off x="6938070" y="2118101"/>
              <a:ext cx="8595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0" i="0" u="none" strike="noStrike" kern="1200" cap="none" spc="0" normalizeH="0" baseline="0" noProof="0" dirty="0">
                  <a:ln>
                    <a:noFill/>
                  </a:ln>
                  <a:solidFill>
                    <a:prstClr val="black"/>
                  </a:solidFill>
                  <a:effectLst/>
                  <a:uLnTx/>
                  <a:uFillTx/>
                  <a:latin typeface="Calibri"/>
                  <a:ea typeface="+mn-ea"/>
                  <a:cs typeface="+mn-cs"/>
                </a:rPr>
                <a:t>сумма</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 name="Down Arrow 4">
            <a:extLst>
              <a:ext uri="{FF2B5EF4-FFF2-40B4-BE49-F238E27FC236}">
                <a16:creationId xmlns:a16="http://schemas.microsoft.com/office/drawing/2014/main" id="{25D45AF0-1848-CC41-9B94-776A4F00467D}"/>
              </a:ext>
            </a:extLst>
          </p:cNvPr>
          <p:cNvSpPr/>
          <p:nvPr/>
        </p:nvSpPr>
        <p:spPr>
          <a:xfrm>
            <a:off x="5269424" y="3316637"/>
            <a:ext cx="1131376" cy="978408"/>
          </a:xfrm>
          <a:prstGeom prst="downArrow">
            <a:avLst/>
          </a:prstGeom>
          <a:gradFill>
            <a:gsLst>
              <a:gs pos="0">
                <a:schemeClr val="accent1">
                  <a:lumMod val="5000"/>
                  <a:lumOff val="95000"/>
                </a:schemeClr>
              </a:gs>
              <a:gs pos="55000">
                <a:srgbClr val="E47E9F"/>
              </a:gs>
              <a:gs pos="83000">
                <a:srgbClr val="CD0004"/>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AED0B8C6-3F4F-D744-B0D5-012F7CCC8026}"/>
              </a:ext>
            </a:extLst>
          </p:cNvPr>
          <p:cNvGrpSpPr/>
          <p:nvPr/>
        </p:nvGrpSpPr>
        <p:grpSpPr>
          <a:xfrm>
            <a:off x="3052565" y="4866468"/>
            <a:ext cx="3171061" cy="1079841"/>
            <a:chOff x="3052565" y="4866468"/>
            <a:chExt cx="3171061" cy="1079841"/>
          </a:xfrm>
        </p:grpSpPr>
        <p:sp>
          <p:nvSpPr>
            <p:cNvPr id="4" name="TextBox 3">
              <a:extLst>
                <a:ext uri="{FF2B5EF4-FFF2-40B4-BE49-F238E27FC236}">
                  <a16:creationId xmlns:a16="http://schemas.microsoft.com/office/drawing/2014/main" id="{80290089-A408-1F4D-AD89-57B6FA475BD4}"/>
                </a:ext>
              </a:extLst>
            </p:cNvPr>
            <p:cNvSpPr txBox="1"/>
            <p:nvPr/>
          </p:nvSpPr>
          <p:spPr>
            <a:xfrm>
              <a:off x="3052565" y="5238423"/>
              <a:ext cx="3171061" cy="707886"/>
            </a:xfrm>
            <a:prstGeom prst="rect">
              <a:avLst/>
            </a:prstGeom>
            <a:noFill/>
          </p:spPr>
          <p:txBody>
            <a:bodyPr wrap="none" rtlCol="0">
              <a:spAutoFit/>
            </a:bodyPr>
            <a:lstStyle/>
            <a:p>
              <a:pPr lvl="0" algn="r">
                <a:defRPr/>
              </a:pPr>
              <a:r>
                <a:rPr lang="ru-RU" sz="2000" dirty="0">
                  <a:solidFill>
                    <a:prstClr val="black"/>
                  </a:solidFill>
                </a:rPr>
                <a:t>вычисляемый приемником</a:t>
              </a:r>
            </a:p>
            <a:p>
              <a:pPr lvl="0" algn="r">
                <a:defRPr/>
              </a:pPr>
              <a:r>
                <a:rPr lang="ru-RU" sz="2000" dirty="0">
                  <a:solidFill>
                    <a:prstClr val="black"/>
                  </a:solidFill>
                </a:rPr>
                <a:t>контрольная сумма</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ight Brace 6">
              <a:extLst>
                <a:ext uri="{FF2B5EF4-FFF2-40B4-BE49-F238E27FC236}">
                  <a16:creationId xmlns:a16="http://schemas.microsoft.com/office/drawing/2014/main" id="{70805D62-6F2B-1F49-A297-2C93A181F097}"/>
                </a:ext>
              </a:extLst>
            </p:cNvPr>
            <p:cNvSpPr/>
            <p:nvPr/>
          </p:nvSpPr>
          <p:spPr>
            <a:xfrm rot="5400000">
              <a:off x="5005953" y="4107051"/>
              <a:ext cx="302449" cy="1821283"/>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5499C2F8-4129-1B44-8C70-BBDF08BD1536}"/>
              </a:ext>
            </a:extLst>
          </p:cNvPr>
          <p:cNvGrpSpPr/>
          <p:nvPr/>
        </p:nvGrpSpPr>
        <p:grpSpPr>
          <a:xfrm>
            <a:off x="6880470" y="4879385"/>
            <a:ext cx="3982180" cy="1064342"/>
            <a:chOff x="6880470" y="4879385"/>
            <a:chExt cx="3982180" cy="1064342"/>
          </a:xfrm>
        </p:grpSpPr>
        <p:sp>
          <p:nvSpPr>
            <p:cNvPr id="12" name="TextBox 11">
              <a:extLst>
                <a:ext uri="{FF2B5EF4-FFF2-40B4-BE49-F238E27FC236}">
                  <a16:creationId xmlns:a16="http://schemas.microsoft.com/office/drawing/2014/main" id="{D9DCA310-B7D2-5B47-90B9-563B10E091FB}"/>
                </a:ext>
              </a:extLst>
            </p:cNvPr>
            <p:cNvSpPr txBox="1"/>
            <p:nvPr/>
          </p:nvSpPr>
          <p:spPr>
            <a:xfrm>
              <a:off x="6880470" y="5235841"/>
              <a:ext cx="3982180" cy="707886"/>
            </a:xfrm>
            <a:prstGeom prst="rect">
              <a:avLst/>
            </a:prstGeom>
            <a:noFill/>
          </p:spPr>
          <p:txBody>
            <a:bodyPr wrap="none" rtlCol="0">
              <a:spAutoFit/>
            </a:bodyPr>
            <a:lstStyle/>
            <a:p>
              <a:pPr lvl="0">
                <a:defRPr/>
              </a:pPr>
              <a:r>
                <a:rPr lang="ru-RU" sz="2000" dirty="0">
                  <a:solidFill>
                    <a:prstClr val="black"/>
                  </a:solidFill>
                </a:rPr>
                <a:t>вычисляется отправителем</a:t>
              </a:r>
            </a:p>
            <a:p>
              <a:pPr lvl="0">
                <a:defRPr/>
              </a:pPr>
              <a:r>
                <a:rPr lang="ru-RU" sz="2000" dirty="0">
                  <a:solidFill>
                    <a:prstClr val="black"/>
                  </a:solidFill>
                </a:rPr>
                <a:t>контрольная сумма (как получено)</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ight Brace 14">
              <a:extLst>
                <a:ext uri="{FF2B5EF4-FFF2-40B4-BE49-F238E27FC236}">
                  <a16:creationId xmlns:a16="http://schemas.microsoft.com/office/drawing/2014/main" id="{DA615DF0-68E8-EC4F-807E-D486A3197601}"/>
                </a:ext>
              </a:extLst>
            </p:cNvPr>
            <p:cNvSpPr/>
            <p:nvPr/>
          </p:nvSpPr>
          <p:spPr>
            <a:xfrm rot="5400000">
              <a:off x="7219627" y="4631412"/>
              <a:ext cx="266054" cy="76199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5F01925F-F602-844A-BEF4-A6395DF560AD}"/>
              </a:ext>
            </a:extLst>
          </p:cNvPr>
          <p:cNvGrpSpPr/>
          <p:nvPr/>
        </p:nvGrpSpPr>
        <p:grpSpPr>
          <a:xfrm>
            <a:off x="6121831" y="5201334"/>
            <a:ext cx="821411" cy="1346699"/>
            <a:chOff x="6121831" y="5201334"/>
            <a:chExt cx="821411" cy="1346699"/>
          </a:xfrm>
        </p:grpSpPr>
        <p:pic>
          <p:nvPicPr>
            <p:cNvPr id="1026" name="Picture 2" descr="Image result for error">
              <a:extLst>
                <a:ext uri="{FF2B5EF4-FFF2-40B4-BE49-F238E27FC236}">
                  <a16:creationId xmlns:a16="http://schemas.microsoft.com/office/drawing/2014/main" id="{0F8C0CDD-8B63-9A4B-B799-33D82D530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831" y="5782776"/>
              <a:ext cx="821411" cy="7652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916598-558E-9245-AD24-594E54348A33}"/>
                </a:ext>
              </a:extLst>
            </p:cNvPr>
            <p:cNvSpPr txBox="1"/>
            <p:nvPr/>
          </p:nvSpPr>
          <p:spPr>
            <a:xfrm>
              <a:off x="6307811" y="5201334"/>
              <a:ext cx="4138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D0004"/>
                  </a:solidFill>
                  <a:effectLst/>
                  <a:uLnTx/>
                  <a:uFillTx/>
                  <a:latin typeface="Calibri"/>
                  <a:ea typeface="+mn-ea"/>
                  <a:cs typeface="+mn-cs"/>
                </a:rPr>
                <a:t>=</a:t>
              </a:r>
            </a:p>
          </p:txBody>
        </p:sp>
        <p:cxnSp>
          <p:nvCxnSpPr>
            <p:cNvPr id="16" name="Straight Connector 15">
              <a:extLst>
                <a:ext uri="{FF2B5EF4-FFF2-40B4-BE49-F238E27FC236}">
                  <a16:creationId xmlns:a16="http://schemas.microsoft.com/office/drawing/2014/main" id="{33E17EE6-50CC-C042-BC48-5E6E3B972272}"/>
                </a:ext>
              </a:extLst>
            </p:cNvPr>
            <p:cNvCxnSpPr/>
            <p:nvPr/>
          </p:nvCxnSpPr>
          <p:spPr>
            <a:xfrm flipH="1">
              <a:off x="6460174" y="5418195"/>
              <a:ext cx="108488" cy="247973"/>
            </a:xfrm>
            <a:prstGeom prst="line">
              <a:avLst/>
            </a:prstGeom>
            <a:ln w="31750">
              <a:solidFill>
                <a:srgbClr val="CD0004"/>
              </a:solidFill>
            </a:ln>
          </p:spPr>
          <p:style>
            <a:lnRef idx="1">
              <a:schemeClr val="accent1"/>
            </a:lnRef>
            <a:fillRef idx="0">
              <a:schemeClr val="accent1"/>
            </a:fillRef>
            <a:effectRef idx="0">
              <a:schemeClr val="accent1"/>
            </a:effectRef>
            <a:fontRef idx="minor">
              <a:schemeClr val="tx1"/>
            </a:fontRef>
          </p:style>
        </p:cxnSp>
      </p:grpSp>
      <p:sp>
        <p:nvSpPr>
          <p:cNvPr id="23" name="Slide Number Placeholder 2">
            <a:extLst>
              <a:ext uri="{FF2B5EF4-FFF2-40B4-BE49-F238E27FC236}">
                <a16:creationId xmlns:a16="http://schemas.microsoft.com/office/drawing/2014/main" id="{72A51AD2-B664-7055-0AF3-F26756EFBB03}"/>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41830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ru-RU" sz="4400" dirty="0"/>
              <a:t>Контрольная сумма </a:t>
            </a:r>
            <a:r>
              <a:rPr lang="en-US" sz="4400" dirty="0"/>
              <a:t>UDP</a:t>
            </a:r>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478069"/>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lang="ru-RU" altLang="en-US" sz="3200" dirty="0">
                <a:solidFill>
                  <a:srgbClr val="CC0000"/>
                </a:solidFill>
                <a:latin typeface="Calibri" panose="020F0502020204030204"/>
                <a:ea typeface="ＭＳ Ｐゴシック" panose="020B0600070205080204" pitchFamily="34" charset="-128"/>
              </a:rPr>
              <a:t>отправитель</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lvl="0">
              <a:lnSpc>
                <a:spcPct val="80000"/>
              </a:lnSpc>
              <a:defRPr/>
            </a:pPr>
            <a:r>
              <a:rPr lang="ru-RU" altLang="en-US" dirty="0">
                <a:solidFill>
                  <a:prstClr val="black"/>
                </a:solidFill>
                <a:ea typeface="ＭＳ Ｐゴシック" panose="020B0600070205080204" pitchFamily="34" charset="-128"/>
              </a:rPr>
              <a:t>рассматривать содержимое сегмента </a:t>
            </a:r>
            <a:r>
              <a:rPr lang="en-US" altLang="en-US" dirty="0">
                <a:solidFill>
                  <a:prstClr val="black"/>
                </a:solidFill>
                <a:ea typeface="ＭＳ Ｐゴシック" panose="020B0600070205080204" pitchFamily="34" charset="-128"/>
              </a:rPr>
              <a:t>UDP (</a:t>
            </a:r>
            <a:r>
              <a:rPr lang="ru-RU" altLang="en-US" dirty="0">
                <a:solidFill>
                  <a:prstClr val="black"/>
                </a:solidFill>
                <a:ea typeface="ＭＳ Ｐゴシック" panose="020B0600070205080204" pitchFamily="34" charset="-128"/>
              </a:rPr>
              <a:t>включая поля заголовка </a:t>
            </a:r>
            <a:r>
              <a:rPr lang="en-US" altLang="en-US" dirty="0">
                <a:solidFill>
                  <a:prstClr val="black"/>
                </a:solidFill>
                <a:ea typeface="ＭＳ Ｐゴシック" panose="020B0600070205080204" pitchFamily="34" charset="-128"/>
              </a:rPr>
              <a:t>UDP </a:t>
            </a:r>
            <a:r>
              <a:rPr lang="ru-RU" altLang="en-US" dirty="0">
                <a:solidFill>
                  <a:prstClr val="black"/>
                </a:solidFill>
                <a:ea typeface="ＭＳ Ｐゴシック" panose="020B0600070205080204" pitchFamily="34" charset="-128"/>
              </a:rPr>
              <a:t>и </a:t>
            </a:r>
            <a:r>
              <a:rPr lang="en-US" altLang="en-US" dirty="0">
                <a:solidFill>
                  <a:prstClr val="black"/>
                </a:solidFill>
                <a:ea typeface="ＭＳ Ｐゴシック" panose="020B0600070205080204" pitchFamily="34" charset="-128"/>
              </a:rPr>
              <a:t>IP-</a:t>
            </a:r>
            <a:r>
              <a:rPr lang="ru-RU" altLang="en-US" dirty="0">
                <a:solidFill>
                  <a:prstClr val="black"/>
                </a:solidFill>
                <a:ea typeface="ＭＳ Ｐゴシック" panose="020B0600070205080204" pitchFamily="34" charset="-128"/>
              </a:rPr>
              <a:t>адреса) как последовательность 16-битных целых чисел</a:t>
            </a:r>
          </a:p>
          <a:p>
            <a:pPr lvl="0">
              <a:lnSpc>
                <a:spcPct val="80000"/>
              </a:lnSpc>
              <a:defRPr/>
            </a:pPr>
            <a:r>
              <a:rPr kumimoji="0" lang="ru-RU"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Контрольная сумма</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lang="ru-RU" altLang="en-US" dirty="0">
                <a:solidFill>
                  <a:prstClr val="black"/>
                </a:solidFill>
                <a:ea typeface="ＭＳ Ｐゴシック" panose="020B0600070205080204" pitchFamily="34" charset="-128"/>
              </a:rPr>
              <a:t>сложение (дополнительная сумма) содержимого сегмента</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lvl="0">
              <a:lnSpc>
                <a:spcPct val="80000"/>
              </a:lnSpc>
              <a:defRPr/>
            </a:pPr>
            <a:r>
              <a:rPr lang="ru-RU" altLang="en-US" dirty="0">
                <a:solidFill>
                  <a:prstClr val="black"/>
                </a:solidFill>
                <a:ea typeface="ＭＳ Ｐゴシック" panose="020B0600070205080204" pitchFamily="34" charset="-128"/>
              </a:rPr>
              <a:t>значение контрольной суммы помещается в поле контрольной суммы </a:t>
            </a:r>
            <a:r>
              <a:rPr lang="en-US" altLang="en-US" dirty="0">
                <a:solidFill>
                  <a:prstClr val="black"/>
                </a:solidFill>
                <a:ea typeface="ＭＳ Ｐゴシック" panose="020B0600070205080204" pitchFamily="34" charset="-128"/>
              </a:rPr>
              <a:t>UDP</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ru-RU" altLang="en-US" sz="3200" dirty="0">
                <a:solidFill>
                  <a:srgbClr val="CC0000"/>
                </a:solidFill>
                <a:latin typeface="Calibri" panose="020F0502020204030204"/>
                <a:ea typeface="ＭＳ Ｐゴシック" panose="020B0600070205080204" pitchFamily="34" charset="-128"/>
              </a:rPr>
              <a:t>получатель</a:t>
            </a: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lvl="0">
              <a:defRPr/>
            </a:pPr>
            <a:r>
              <a:rPr lang="ru-RU" altLang="en-US" dirty="0">
                <a:solidFill>
                  <a:prstClr val="black"/>
                </a:solidFill>
                <a:ea typeface="ＭＳ Ｐゴシック" panose="020B0600070205080204" pitchFamily="34" charset="-128"/>
              </a:rPr>
              <a:t>вычислить контрольную сумму полученного сегмента</a:t>
            </a:r>
          </a:p>
          <a:p>
            <a:pPr lvl="0">
              <a:defRPr/>
            </a:pPr>
            <a:r>
              <a:rPr lang="ru-RU" altLang="en-US" dirty="0">
                <a:solidFill>
                  <a:prstClr val="black"/>
                </a:solidFill>
                <a:ea typeface="ＭＳ Ｐゴシック" panose="020B0600070205080204" pitchFamily="34" charset="-128"/>
              </a:rPr>
              <a:t>проверить, равна ли вычисленная контрольная сумма значению поля контрольной суммы</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lang="ru-RU" altLang="en-US" dirty="0">
                <a:solidFill>
                  <a:prstClr val="black"/>
                </a:solidFill>
                <a:latin typeface="Calibri" panose="020F0502020204030204"/>
                <a:ea typeface="ＭＳ Ｐゴシック" panose="020B0600070205080204" pitchFamily="34" charset="-128"/>
              </a:rPr>
              <a:t>Не равна</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a:t>
            </a: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обнаружена ошибка</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lvl="1">
              <a:defRPr/>
            </a:pPr>
            <a:r>
              <a:rPr lang="ru-RU" altLang="en-US" dirty="0">
                <a:solidFill>
                  <a:prstClr val="black"/>
                </a:solidFill>
                <a:latin typeface="Calibri" panose="020F0502020204030204"/>
                <a:ea typeface="ＭＳ Ｐゴシック" panose="020B0600070205080204" pitchFamily="34" charset="-128"/>
              </a:rPr>
              <a:t>Равна</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a:t>
            </a: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ошибок не обнаружено</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lang="ru-RU" altLang="en-US" i="1" dirty="0">
                <a:solidFill>
                  <a:prstClr val="black"/>
                </a:solidFill>
                <a:ea typeface="ＭＳ Ｐゴシック" panose="020B0600070205080204" pitchFamily="34" charset="-128"/>
              </a:rPr>
              <a:t>Но, может быть, ошибки тем не менее есть</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1" y="1211162"/>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a:lnSpc>
                <a:spcPct val="85000"/>
              </a:lnSpc>
              <a:spcBef>
                <a:spcPct val="20000"/>
              </a:spcBef>
              <a:buClr>
                <a:srgbClr val="000099"/>
              </a:buClr>
              <a:buSzPct val="65000"/>
              <a:defRPr/>
            </a:pPr>
            <a:r>
              <a:rPr lang="ru-RU" altLang="en-US" sz="3200" i="1" dirty="0">
                <a:solidFill>
                  <a:srgbClr val="CC0000"/>
                </a:solidFill>
                <a:latin typeface="Calibri" panose="020F0502020204030204"/>
              </a:rPr>
              <a:t>Цель</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lang="ru-RU" altLang="en-US" sz="3200" dirty="0">
                <a:solidFill>
                  <a:prstClr val="black"/>
                </a:solidFill>
                <a:latin typeface="Calibri" panose="020F0502020204030204"/>
              </a:rPr>
              <a:t>обнаруживать ошибки (т. е. перевернутые биты) в передаваемом сегменте</a:t>
            </a:r>
            <a:endPar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8" name="Slide Number Placeholder 2">
            <a:extLst>
              <a:ext uri="{FF2B5EF4-FFF2-40B4-BE49-F238E27FC236}">
                <a16:creationId xmlns:a16="http://schemas.microsoft.com/office/drawing/2014/main" id="{C2EC425E-4E9F-D6D1-BA3F-03EAD1C597B0}"/>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881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42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ru-RU" altLang="en-US" sz="4400" dirty="0">
                <a:cs typeface="Calibri" panose="020F0502020204030204" pitchFamily="34" charset="0"/>
              </a:rPr>
              <a:t>Транспортный уровень</a:t>
            </a:r>
            <a:r>
              <a:rPr lang="en-US" altLang="en-US" sz="4400" dirty="0">
                <a:cs typeface="Calibri" panose="020F0502020204030204" pitchFamily="34" charset="0"/>
              </a:rPr>
              <a:t>: </a:t>
            </a:r>
            <a:r>
              <a:rPr lang="ru-RU" altLang="en-US" sz="4400" dirty="0">
                <a:cs typeface="Calibri" panose="020F0502020204030204" pitchFamily="34" charset="0"/>
              </a:rPr>
              <a:t>обзор</a:t>
            </a:r>
            <a:endParaRPr lang="en-US" sz="4400" dirty="0"/>
          </a:p>
        </p:txBody>
      </p:sp>
      <p:sp>
        <p:nvSpPr>
          <p:cNvPr id="4" name="Content Placeholder 3">
            <a:extLst>
              <a:ext uri="{FF2B5EF4-FFF2-40B4-BE49-F238E27FC236}">
                <a16:creationId xmlns:a16="http://schemas.microsoft.com/office/drawing/2014/main" id="{F6E2ACD2-5E28-0840-A1E8-F9AB901FE8BC}"/>
              </a:ext>
            </a:extLst>
          </p:cNvPr>
          <p:cNvSpPr>
            <a:spLocks noGrp="1"/>
          </p:cNvSpPr>
          <p:nvPr>
            <p:ph sz="half" idx="1"/>
          </p:nvPr>
        </p:nvSpPr>
        <p:spPr>
          <a:xfrm>
            <a:off x="781762" y="1253331"/>
            <a:ext cx="5009437" cy="4351338"/>
          </a:xfrm>
        </p:spPr>
        <p:txBody>
          <a:bodyPr>
            <a:noAutofit/>
          </a:bodyPr>
          <a:lstStyle/>
          <a:p>
            <a:pPr marL="11113" indent="0">
              <a:buNone/>
            </a:pPr>
            <a:r>
              <a:rPr lang="ru-RU" altLang="en-US" sz="3200" i="1" dirty="0">
                <a:solidFill>
                  <a:srgbClr val="CC0000"/>
                </a:solidFill>
                <a:latin typeface="Calibri" panose="020F0502020204030204" pitchFamily="34" charset="0"/>
                <a:cs typeface="Calibri" panose="020F0502020204030204" pitchFamily="34" charset="0"/>
              </a:rPr>
              <a:t>Цель</a:t>
            </a:r>
            <a:r>
              <a:rPr lang="en-US" altLang="en-US" sz="3200" i="1" dirty="0">
                <a:solidFill>
                  <a:srgbClr val="CC0000"/>
                </a:solidFill>
                <a:latin typeface="Calibri" panose="020F0502020204030204" pitchFamily="34" charset="0"/>
                <a:cs typeface="Calibri" panose="020F0502020204030204" pitchFamily="34" charset="0"/>
              </a:rPr>
              <a:t>:</a:t>
            </a:r>
            <a:r>
              <a:rPr lang="en-US" altLang="en-US" sz="3200" i="1" dirty="0">
                <a:latin typeface="Calibri" panose="020F0502020204030204" pitchFamily="34" charset="0"/>
                <a:cs typeface="Calibri" panose="020F0502020204030204" pitchFamily="34" charset="0"/>
              </a:rPr>
              <a:t> </a:t>
            </a:r>
          </a:p>
          <a:p>
            <a:pPr marL="400050" indent="-285750">
              <a:buFont typeface="Wingdings" charset="2"/>
              <a:buChar char="§"/>
              <a:defRPr/>
            </a:pPr>
            <a:r>
              <a:rPr lang="ru-RU" dirty="0"/>
              <a:t>Понять принципы работы служб транспортного уровня</a:t>
            </a:r>
            <a:r>
              <a:rPr lang="en-US" sz="3200" dirty="0"/>
              <a:t>:</a:t>
            </a:r>
          </a:p>
          <a:p>
            <a:pPr lvl="1">
              <a:buFont typeface="Arial"/>
              <a:buChar char="•"/>
              <a:defRPr/>
            </a:pPr>
            <a:r>
              <a:rPr lang="ru-RU" sz="2600" dirty="0"/>
              <a:t>Мультиплексирование, демультиплексирование </a:t>
            </a:r>
          </a:p>
          <a:p>
            <a:pPr lvl="1">
              <a:buFont typeface="Arial"/>
              <a:buChar char="•"/>
              <a:defRPr/>
            </a:pPr>
            <a:r>
              <a:rPr lang="ru-RU" sz="2600" dirty="0"/>
              <a:t>Надежная передача данных </a:t>
            </a:r>
          </a:p>
          <a:p>
            <a:pPr lvl="1">
              <a:buFont typeface="Arial"/>
              <a:buChar char="•"/>
              <a:defRPr/>
            </a:pPr>
            <a:r>
              <a:rPr lang="ru-RU" sz="2600" dirty="0"/>
              <a:t>Управления потоком </a:t>
            </a:r>
          </a:p>
          <a:p>
            <a:pPr lvl="1">
              <a:buFont typeface="Arial"/>
              <a:buChar char="•"/>
              <a:defRPr/>
            </a:pPr>
            <a:r>
              <a:rPr lang="ru-RU" sz="2600" dirty="0"/>
              <a:t>Управление перегрузками</a:t>
            </a:r>
            <a:endParaRPr lang="en-US" sz="2600" dirty="0"/>
          </a:p>
          <a:p>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955716" y="1727062"/>
            <a:ext cx="5994400" cy="4799013"/>
          </a:xfrm>
        </p:spPr>
        <p:txBody>
          <a:bodyPr>
            <a:normAutofit/>
          </a:bodyPr>
          <a:lstStyle/>
          <a:p>
            <a:pPr marL="457200" indent="-285750">
              <a:buFont typeface="Wingdings" charset="2"/>
              <a:buChar char="§"/>
              <a:defRPr/>
            </a:pPr>
            <a:r>
              <a:rPr lang="ru-RU" dirty="0"/>
              <a:t>Узнать об Интернет протоколах транспортного уровня</a:t>
            </a:r>
            <a:r>
              <a:rPr lang="en-US" dirty="0"/>
              <a:t>:</a:t>
            </a:r>
          </a:p>
          <a:p>
            <a:pPr lvl="1">
              <a:buFont typeface="Arial"/>
              <a:buChar char="•"/>
              <a:defRPr/>
            </a:pPr>
            <a:r>
              <a:rPr lang="en-US" sz="2600" dirty="0"/>
              <a:t>UDP: </a:t>
            </a:r>
            <a:r>
              <a:rPr lang="ru-RU" sz="2600" dirty="0"/>
              <a:t>протокол передачи данных без установления логического соединения</a:t>
            </a:r>
            <a:endParaRPr lang="en-US" sz="2600" dirty="0"/>
          </a:p>
          <a:p>
            <a:pPr lvl="1">
              <a:buFont typeface="Arial"/>
              <a:buChar char="•"/>
              <a:defRPr/>
            </a:pPr>
            <a:r>
              <a:rPr lang="en-US" sz="2600" dirty="0"/>
              <a:t>TCP: </a:t>
            </a:r>
            <a:r>
              <a:rPr lang="ru-RU" sz="2600" dirty="0"/>
              <a:t>протокол </a:t>
            </a:r>
            <a:r>
              <a:rPr lang="ru-RU" sz="2600" dirty="0" err="1"/>
              <a:t>надежнои</a:t>
            </a:r>
            <a:r>
              <a:rPr lang="ru-RU" sz="2600" dirty="0"/>
              <a:t>̆ передачи данных с установлением логического соединения </a:t>
            </a:r>
            <a:endParaRPr lang="en-US" sz="2600" dirty="0"/>
          </a:p>
          <a:p>
            <a:pPr lvl="1">
              <a:buFont typeface="Arial"/>
              <a:buChar char="•"/>
              <a:defRPr/>
            </a:pPr>
            <a:r>
              <a:rPr lang="ru-RU" sz="2600" dirty="0"/>
              <a:t>Механизм управление перегрузками протокола </a:t>
            </a:r>
            <a:r>
              <a:rPr lang="en-US" sz="2600" dirty="0"/>
              <a:t>TCP </a:t>
            </a:r>
          </a:p>
          <a:p>
            <a:pPr eaLnBrk="1" hangingPunct="1">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343666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ru-RU" altLang="en-US" sz="4400" dirty="0">
                <a:cs typeface="Calibri" panose="020F0502020204030204" pitchFamily="34" charset="0"/>
              </a:rPr>
              <a:t>Протоколы и службы транспортного уровня</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681218" y="1443831"/>
            <a:ext cx="5815703" cy="16219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
              <a:defRPr/>
            </a:pPr>
            <a:r>
              <a:rPr lang="ru-RU" sz="2400" dirty="0">
                <a:solidFill>
                  <a:prstClr val="black"/>
                </a:solidFill>
              </a:rPr>
              <a:t>Предоставляют </a:t>
            </a:r>
            <a:r>
              <a:rPr lang="ru-RU" sz="2400" i="1" dirty="0">
                <a:solidFill>
                  <a:srgbClr val="C00000"/>
                </a:solidFill>
              </a:rPr>
              <a:t>логическое соединение </a:t>
            </a:r>
            <a:r>
              <a:rPr lang="ru-RU" sz="2400" dirty="0">
                <a:solidFill>
                  <a:prstClr val="black"/>
                </a:solidFill>
              </a:rPr>
              <a:t>между процессами приложений, запущенными на разных хостах </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406266" y="1372497"/>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5" name="Group 4">
            <a:extLst>
              <a:ext uri="{FF2B5EF4-FFF2-40B4-BE49-F238E27FC236}">
                <a16:creationId xmlns:a16="http://schemas.microsoft.com/office/drawing/2014/main" id="{ECB1C97D-3768-4242-9FE4-DEE44A32C22B}"/>
              </a:ext>
            </a:extLst>
          </p:cNvPr>
          <p:cNvGrpSpPr/>
          <p:nvPr/>
        </p:nvGrpSpPr>
        <p:grpSpPr>
          <a:xfrm>
            <a:off x="7680324" y="1125665"/>
            <a:ext cx="3448138" cy="4939176"/>
            <a:chOff x="7680324" y="1125665"/>
            <a:chExt cx="3448138" cy="4939176"/>
          </a:xfrm>
        </p:grpSpPr>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5AD244DE-F453-1349-B665-A1EA38EE658E}"/>
                </a:ext>
              </a:extLst>
            </p:cNvPr>
            <p:cNvGrpSpPr/>
            <p:nvPr/>
          </p:nvGrpSpPr>
          <p:grpSpPr>
            <a:xfrm>
              <a:off x="7680324" y="1125665"/>
              <a:ext cx="3448138" cy="4939176"/>
              <a:chOff x="7680324" y="1125665"/>
              <a:chExt cx="3448138" cy="4939176"/>
            </a:xfrm>
          </p:grpSpPr>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53064"/>
                <a:ext cx="839547" cy="851720"/>
                <a:chOff x="10288915" y="4753064"/>
                <a:chExt cx="839547" cy="851720"/>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166149" y="1125665"/>
                <a:ext cx="990708" cy="861774"/>
                <a:chOff x="9704474" y="644157"/>
                <a:chExt cx="990708" cy="861774"/>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04474" y="644157"/>
                  <a:ext cx="9907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прикладной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white"/>
                      </a:solidFill>
                    </a:rPr>
                    <a:t>т</a:t>
                  </a:r>
                  <a:r>
                    <a:rPr kumimoji="0" lang="ru-RU"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рансп-ый</a:t>
                  </a: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сетевой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black"/>
                      </a:solidFill>
                    </a:rPr>
                    <a:t>канальный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err="1">
                      <a:solidFill>
                        <a:prstClr val="black"/>
                      </a:solidFill>
                    </a:rPr>
                    <a:t>физ-ий</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37362" y="3103268"/>
                <a:ext cx="2557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Логическое соединение</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17" name="Rectangle 3">
            <a:extLst>
              <a:ext uri="{FF2B5EF4-FFF2-40B4-BE49-F238E27FC236}">
                <a16:creationId xmlns:a16="http://schemas.microsoft.com/office/drawing/2014/main" id="{5DD1F129-FF75-B647-8A9A-42B6C0C7E416}"/>
              </a:ext>
            </a:extLst>
          </p:cNvPr>
          <p:cNvSpPr txBox="1">
            <a:spLocks noChangeArrowheads="1"/>
          </p:cNvSpPr>
          <p:nvPr/>
        </p:nvSpPr>
        <p:spPr>
          <a:xfrm>
            <a:off x="684691" y="2787535"/>
            <a:ext cx="5815703" cy="2327753"/>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
              <a:defRPr/>
            </a:pPr>
            <a:r>
              <a:rPr lang="ru-RU" sz="2600" dirty="0">
                <a:solidFill>
                  <a:prstClr val="black"/>
                </a:solidFill>
              </a:rPr>
              <a:t>Транспортные протоколы </a:t>
            </a:r>
            <a:r>
              <a:rPr lang="ru-RU" sz="2600" dirty="0" err="1">
                <a:solidFill>
                  <a:prstClr val="black"/>
                </a:solidFill>
              </a:rPr>
              <a:t>действуют</a:t>
            </a:r>
            <a:r>
              <a:rPr lang="ru-RU" sz="2600" dirty="0">
                <a:solidFill>
                  <a:prstClr val="black"/>
                </a:solidFill>
              </a:rPr>
              <a:t> на конечных системах соединения</a:t>
            </a:r>
            <a:r>
              <a:rPr kumimoji="0" lang="en-US" sz="2600" b="0" i="0" u="none" strike="noStrike" kern="1200" cap="none" spc="0" normalizeH="0" baseline="0" noProof="0" dirty="0">
                <a:ln>
                  <a:noFill/>
                </a:ln>
                <a:solidFill>
                  <a:prstClr val="black"/>
                </a:solidFill>
                <a:effectLst/>
                <a:uLnTx/>
                <a:uFillTx/>
              </a:rPr>
              <a: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lang="ru-RU" dirty="0">
                <a:solidFill>
                  <a:prstClr val="black"/>
                </a:solidFill>
              </a:rPr>
              <a:t>с</a:t>
            </a:r>
            <a:r>
              <a:rPr kumimoji="0" lang="ru-RU" sz="2400" b="0" i="0" u="none" strike="noStrike" kern="1200" cap="none" spc="0" normalizeH="0" baseline="0" noProof="0" dirty="0" err="1">
                <a:ln>
                  <a:noFill/>
                </a:ln>
                <a:solidFill>
                  <a:prstClr val="black"/>
                </a:solidFill>
                <a:effectLst/>
                <a:uLnTx/>
                <a:uFillTx/>
              </a:rPr>
              <a:t>торона</a:t>
            </a:r>
            <a:r>
              <a:rPr kumimoji="0" lang="ru-RU" sz="2400" b="0" i="0" u="none" strike="noStrike" kern="1200" cap="none" spc="0" normalizeH="0" baseline="0" noProof="0" dirty="0">
                <a:ln>
                  <a:noFill/>
                </a:ln>
                <a:solidFill>
                  <a:prstClr val="black"/>
                </a:solidFill>
                <a:effectLst/>
                <a:uLnTx/>
                <a:uFillTx/>
              </a:rPr>
              <a:t> отправителя</a:t>
            </a:r>
            <a:r>
              <a:rPr kumimoji="0" lang="en-US" sz="2400" b="0" i="0" u="none" strike="noStrike" kern="1200" cap="none" spc="0" normalizeH="0" baseline="0" noProof="0" dirty="0">
                <a:ln>
                  <a:noFill/>
                </a:ln>
                <a:solidFill>
                  <a:prstClr val="black"/>
                </a:solidFill>
                <a:effectLst/>
                <a:uLnTx/>
                <a:uFillTx/>
              </a:rPr>
              <a:t>: </a:t>
            </a:r>
            <a:r>
              <a:rPr kumimoji="0" lang="ru-RU" sz="2400" b="0" i="0" u="none" strike="noStrike" kern="1200" cap="none" spc="0" normalizeH="0" baseline="0" noProof="0" dirty="0">
                <a:ln>
                  <a:noFill/>
                </a:ln>
                <a:solidFill>
                  <a:prstClr val="black"/>
                </a:solidFill>
                <a:effectLst/>
                <a:uLnTx/>
                <a:uFillTx/>
              </a:rPr>
              <a:t>разделяет приложения на</a:t>
            </a:r>
            <a:r>
              <a:rPr kumimoji="0" lang="en-US" sz="2400" b="0" i="0" u="none" strike="noStrike" kern="1200" cap="none" spc="0" normalizeH="0" baseline="0" noProof="0" dirty="0">
                <a:ln>
                  <a:noFill/>
                </a:ln>
                <a:solidFill>
                  <a:prstClr val="black"/>
                </a:solidFill>
                <a:effectLst/>
                <a:uLnTx/>
                <a:uFillTx/>
              </a:rPr>
              <a:t> </a:t>
            </a:r>
            <a:r>
              <a:rPr lang="ru-RU" i="1" dirty="0">
                <a:solidFill>
                  <a:srgbClr val="CC0000"/>
                </a:solidFill>
              </a:rPr>
              <a:t>сегменты</a:t>
            </a:r>
            <a:r>
              <a:rPr kumimoji="0" lang="en-US" sz="2400" b="0" i="0" u="none" strike="noStrike" kern="1200" cap="none" spc="0" normalizeH="0" baseline="0" noProof="0" dirty="0">
                <a:ln>
                  <a:noFill/>
                </a:ln>
                <a:solidFill>
                  <a:prstClr val="black"/>
                </a:solidFill>
                <a:effectLst/>
                <a:uLnTx/>
                <a:uFillTx/>
              </a:rPr>
              <a:t>, </a:t>
            </a:r>
            <a:r>
              <a:rPr kumimoji="0" lang="ru-RU" sz="2400" b="0" i="0" u="none" strike="noStrike" kern="1200" cap="none" spc="0" normalizeH="0" baseline="0" noProof="0" dirty="0">
                <a:ln>
                  <a:noFill/>
                </a:ln>
                <a:solidFill>
                  <a:prstClr val="black"/>
                </a:solidFill>
                <a:effectLst/>
                <a:uLnTx/>
                <a:uFillTx/>
              </a:rPr>
              <a:t>передает их на сетевой уровень</a:t>
            </a:r>
            <a:endParaRPr kumimoji="0" lang="en-US" sz="2400" b="0" i="0" u="none" strike="noStrike" kern="1200" cap="none" spc="0" normalizeH="0" baseline="0" noProof="0" dirty="0">
              <a:ln>
                <a:noFill/>
              </a:ln>
              <a:solidFill>
                <a:prstClr val="black"/>
              </a:solidFill>
              <a:effectLst/>
              <a:uLnTx/>
              <a:uFillTx/>
            </a:endParaRPr>
          </a:p>
          <a:p>
            <a:pPr lvl="1">
              <a:buFont typeface="Arial"/>
              <a:buChar char="•"/>
              <a:defRPr/>
            </a:pPr>
            <a:r>
              <a:rPr kumimoji="0" lang="ru-RU" sz="2400" b="0" i="0" u="none" strike="noStrike" kern="1200" cap="none" spc="0" normalizeH="0" baseline="0" noProof="0" dirty="0">
                <a:ln>
                  <a:noFill/>
                </a:ln>
                <a:solidFill>
                  <a:prstClr val="black"/>
                </a:solidFill>
                <a:effectLst/>
                <a:uLnTx/>
                <a:uFillTx/>
              </a:rPr>
              <a:t>Сторона получателя</a:t>
            </a:r>
            <a:r>
              <a:rPr kumimoji="0" lang="en-US" sz="2400" b="0" i="0" u="none" strike="noStrike" kern="1200" cap="none" spc="0" normalizeH="0" baseline="0" noProof="0" dirty="0">
                <a:ln>
                  <a:noFill/>
                </a:ln>
                <a:solidFill>
                  <a:prstClr val="black"/>
                </a:solidFill>
                <a:effectLst/>
                <a:uLnTx/>
                <a:uFillTx/>
              </a:rPr>
              <a:t>: </a:t>
            </a:r>
            <a:r>
              <a:rPr lang="ru-RU" dirty="0"/>
              <a:t>передает прикладному уровню сообщения, собранные из сегментов </a:t>
            </a:r>
          </a:p>
        </p:txBody>
      </p:sp>
      <p:sp>
        <p:nvSpPr>
          <p:cNvPr id="518" name="Rectangle 3">
            <a:extLst>
              <a:ext uri="{FF2B5EF4-FFF2-40B4-BE49-F238E27FC236}">
                <a16:creationId xmlns:a16="http://schemas.microsoft.com/office/drawing/2014/main" id="{C3EBA7FC-18E1-7D43-9310-976F49009C6C}"/>
              </a:ext>
            </a:extLst>
          </p:cNvPr>
          <p:cNvSpPr txBox="1">
            <a:spLocks noChangeArrowheads="1"/>
          </p:cNvSpPr>
          <p:nvPr/>
        </p:nvSpPr>
        <p:spPr>
          <a:xfrm>
            <a:off x="744719" y="5089375"/>
            <a:ext cx="5815703" cy="144854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lang="ru-RU" sz="2400" dirty="0">
                <a:solidFill>
                  <a:prstClr val="black"/>
                </a:solidFill>
              </a:rPr>
              <a:t>Два транспортных протокола доступные для Интернет приложений:</a:t>
            </a:r>
            <a:endParaRPr kumimoji="0" lang="en-US" sz="2400" b="0" i="0" u="none" strike="noStrike" kern="1200" cap="none" spc="0" normalizeH="0" baseline="0" noProof="0" dirty="0">
              <a:ln>
                <a:noFill/>
              </a:ln>
              <a:solidFill>
                <a:prstClr val="black"/>
              </a:solidFill>
              <a:effectLst/>
              <a:uLnTx/>
              <a:uFillTx/>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rPr>
              <a:t>TCP, UDP</a:t>
            </a:r>
          </a:p>
        </p:txBody>
      </p:sp>
      <p:sp>
        <p:nvSpPr>
          <p:cNvPr id="9" name="Slide Number Placeholder 2">
            <a:extLst>
              <a:ext uri="{FF2B5EF4-FFF2-40B4-BE49-F238E27FC236}">
                <a16:creationId xmlns:a16="http://schemas.microsoft.com/office/drawing/2014/main" id="{B7F6C992-FF51-E8BC-724B-3FF167757450}"/>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
        <p:nvSpPr>
          <p:cNvPr id="526"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10288003" y="4733033"/>
            <a:ext cx="9907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прикладной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white"/>
                </a:solidFill>
              </a:rPr>
              <a:t>т</a:t>
            </a:r>
            <a:r>
              <a:rPr kumimoji="0" lang="ru-RU"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рансп-ый</a:t>
            </a: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сетевой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black"/>
                </a:solidFill>
              </a:rPr>
              <a:t>канальный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err="1">
                <a:solidFill>
                  <a:prstClr val="black"/>
                </a:solidFill>
              </a:rPr>
              <a:t>физ-ий</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3583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dissolve">
                                      <p:cBhvr>
                                        <p:cTn id="10" dur="500"/>
                                        <p:tgtEl>
                                          <p:spTgt spid="4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dissolve">
                                      <p:cBhvr>
                                        <p:cTn id="15" dur="500"/>
                                        <p:tgtEl>
                                          <p:spTgt spid="5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8"/>
                                        </p:tgtEl>
                                        <p:attrNameLst>
                                          <p:attrName>style.visibility</p:attrName>
                                        </p:attrNameLst>
                                      </p:cBhvr>
                                      <p:to>
                                        <p:strVal val="visible"/>
                                      </p:to>
                                    </p:set>
                                    <p:animEffect transition="in" filter="dissolve">
                                      <p:cBhvr>
                                        <p:cTn id="20"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p:bldP spid="517" grpId="0"/>
      <p:bldP spid="5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vert="horz" lIns="91440" tIns="45720" rIns="91440" bIns="45720" rtlCol="0" anchor="ctr">
            <a:noAutofit/>
          </a:bodyPr>
          <a:lstStyle/>
          <a:p>
            <a:r>
              <a:rPr lang="en-US" altLang="en-US" sz="3600" dirty="0" err="1">
                <a:cs typeface="Calibri"/>
              </a:rPr>
              <a:t>Сравнение</a:t>
            </a:r>
            <a:r>
              <a:rPr lang="en-US" altLang="en-US" sz="3600" dirty="0">
                <a:cs typeface="Calibri"/>
              </a:rPr>
              <a:t> </a:t>
            </a:r>
            <a:r>
              <a:rPr lang="en-US" altLang="en-US" sz="3600" dirty="0" err="1">
                <a:cs typeface="Calibri"/>
              </a:rPr>
              <a:t>сервисов</a:t>
            </a:r>
            <a:r>
              <a:rPr lang="en-US" altLang="en-US" sz="3600" dirty="0">
                <a:cs typeface="Calibri"/>
              </a:rPr>
              <a:t> </a:t>
            </a:r>
            <a:r>
              <a:rPr lang="en-US" altLang="en-US" sz="3600" dirty="0" err="1">
                <a:cs typeface="Calibri"/>
              </a:rPr>
              <a:t>транспортного</a:t>
            </a:r>
            <a:r>
              <a:rPr lang="en-US" altLang="en-US" sz="3600" dirty="0">
                <a:cs typeface="Calibri"/>
              </a:rPr>
              <a:t> и </a:t>
            </a:r>
            <a:r>
              <a:rPr lang="en-US" altLang="en-US" sz="3600" dirty="0" err="1">
                <a:cs typeface="Calibri"/>
              </a:rPr>
              <a:t>сетевого</a:t>
            </a:r>
            <a:r>
              <a:rPr lang="en-US" altLang="en-US" sz="3600" dirty="0">
                <a:cs typeface="Calibri"/>
              </a:rPr>
              <a:t> </a:t>
            </a:r>
            <a:r>
              <a:rPr lang="en-US" altLang="en-US" sz="3600" dirty="0" err="1">
                <a:cs typeface="Calibri"/>
              </a:rPr>
              <a:t>уровней</a:t>
            </a:r>
            <a:endParaRPr lang="ru-RU" sz="3600">
              <a:cs typeface="Calibri Light"/>
            </a:endParaRPr>
          </a:p>
        </p:txBody>
      </p:sp>
      <p:grpSp>
        <p:nvGrpSpPr>
          <p:cNvPr id="4" name="Group 3">
            <a:extLst>
              <a:ext uri="{FF2B5EF4-FFF2-40B4-BE49-F238E27FC236}">
                <a16:creationId xmlns:a16="http://schemas.microsoft.com/office/drawing/2014/main" id="{31CEA1E0-276F-284D-BD4E-42C8F1EBF3F6}"/>
              </a:ext>
            </a:extLst>
          </p:cNvPr>
          <p:cNvGrpSpPr/>
          <p:nvPr/>
        </p:nvGrpSpPr>
        <p:grpSpPr>
          <a:xfrm>
            <a:off x="6278709" y="1094882"/>
            <a:ext cx="5468536" cy="5077175"/>
            <a:chOff x="6430780" y="1365914"/>
            <a:chExt cx="5468536" cy="5077175"/>
          </a:xfrm>
        </p:grpSpPr>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8" name="Rectangle 7">
              <a:extLst>
                <a:ext uri="{FF2B5EF4-FFF2-40B4-BE49-F238E27FC236}">
                  <a16:creationId xmlns:a16="http://schemas.microsoft.com/office/drawing/2014/main" id="{9123CC0F-084C-694A-973E-DDF8B74DBB3C}"/>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526" name="Text Box 11">
              <a:extLst>
                <a:ext uri="{FF2B5EF4-FFF2-40B4-BE49-F238E27FC236}">
                  <a16:creationId xmlns:a16="http://schemas.microsoft.com/office/drawing/2014/main" id="{8933385F-1349-114E-8950-59CB886F3A0E}"/>
                </a:ext>
              </a:extLst>
            </p:cNvPr>
            <p:cNvSpPr txBox="1">
              <a:spLocks noChangeArrowheads="1"/>
            </p:cNvSpPr>
            <p:nvPr/>
          </p:nvSpPr>
          <p:spPr bwMode="auto">
            <a:xfrm>
              <a:off x="7104167" y="1686939"/>
              <a:ext cx="3223959" cy="44563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40" tIns="45720" rIns="91440" bIns="45720" anchor="t">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spcBef>
                  <a:spcPct val="45000"/>
                </a:spcBef>
                <a:buClr>
                  <a:srgbClr val="000099"/>
                </a:buClr>
                <a:buSzPct val="65000"/>
                <a:buFont typeface="Wingdings" charset="0"/>
                <a:defRPr/>
              </a:pPr>
              <a:r>
                <a:rPr lang="en-US" sz="2800" i="1" dirty="0" err="1">
                  <a:solidFill>
                    <a:srgbClr val="000099"/>
                  </a:solidFill>
                  <a:latin typeface="Calibri" panose="020F0502020204030204"/>
                  <a:ea typeface="ＭＳ Ｐゴシック"/>
                </a:rPr>
                <a:t>Аналогия</a:t>
              </a:r>
              <a:r>
                <a:rPr lang="en-US" sz="2800" i="1" dirty="0">
                  <a:solidFill>
                    <a:srgbClr val="000099"/>
                  </a:solidFill>
                  <a:latin typeface="Calibri" panose="020F0502020204030204"/>
                  <a:ea typeface="ＭＳ Ｐゴシック"/>
                </a:rPr>
                <a:t> </a:t>
              </a:r>
              <a:r>
                <a:rPr lang="en-US" sz="2800" i="1" dirty="0" err="1">
                  <a:solidFill>
                    <a:srgbClr val="000099"/>
                  </a:solidFill>
                  <a:latin typeface="Calibri" panose="020F0502020204030204"/>
                  <a:ea typeface="ＭＳ Ｐゴシック"/>
                </a:rPr>
                <a:t>из</a:t>
              </a:r>
              <a:r>
                <a:rPr lang="en-US" sz="2800" i="1" dirty="0">
                  <a:solidFill>
                    <a:srgbClr val="000099"/>
                  </a:solidFill>
                  <a:latin typeface="Calibri" panose="020F0502020204030204"/>
                  <a:ea typeface="ＭＳ Ｐゴシック"/>
                </a:rPr>
                <a:t> </a:t>
              </a:r>
              <a:r>
                <a:rPr lang="en-US" sz="2800" i="1" dirty="0" err="1">
                  <a:solidFill>
                    <a:srgbClr val="000099"/>
                  </a:solidFill>
                  <a:latin typeface="Calibri" panose="020F0502020204030204"/>
                  <a:ea typeface="ＭＳ Ｐゴシック"/>
                </a:rPr>
                <a:t>жизни</a:t>
              </a: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a:cs typeface="+mn-cs"/>
                </a:rPr>
                <a:t>:</a:t>
              </a:r>
              <a:endParaRPr lang="en-US" sz="2800" b="0" i="1" u="none" strike="noStrike" kern="1200" cap="none" spc="0" normalizeH="0" baseline="0" noProof="0" dirty="0">
                <a:ln>
                  <a:noFill/>
                </a:ln>
                <a:solidFill>
                  <a:prstClr val="black"/>
                </a:solidFill>
                <a:effectLst/>
                <a:uLnTx/>
                <a:uFillTx/>
                <a:latin typeface="Calibri" panose="020F0502020204030204"/>
                <a:ea typeface="ＭＳ Ｐゴシック"/>
                <a:cs typeface="Calibri" panose="020F0502020204030204"/>
              </a:endParaRPr>
            </a:p>
          </p:txBody>
        </p:sp>
        <p:sp>
          <p:nvSpPr>
            <p:cNvPr id="527" name="Rectangle 4">
              <a:extLst>
                <a:ext uri="{FF2B5EF4-FFF2-40B4-BE49-F238E27FC236}">
                  <a16:creationId xmlns:a16="http://schemas.microsoft.com/office/drawing/2014/main" id="{D8394745-F660-7141-9DD3-60B497C3EBAB}"/>
                </a:ext>
              </a:extLst>
            </p:cNvPr>
            <p:cNvSpPr txBox="1">
              <a:spLocks noChangeArrowheads="1"/>
            </p:cNvSpPr>
            <p:nvPr/>
          </p:nvSpPr>
          <p:spPr>
            <a:xfrm>
              <a:off x="6539915" y="2193352"/>
              <a:ext cx="4916773" cy="4249737"/>
            </a:xfrm>
            <a:prstGeom prst="rect">
              <a:avLst/>
            </a:prstGeom>
            <a:extLst>
              <a:ext uri="{91240B29-F687-4f45-9708-019B960494DF}">
                <a14:hiddenLine xmlns="" xmlns:a14="http://schemas.microsoft.com/office/drawing/2010/main" w="19050" cmpd="sng">
                  <a:solidFill>
                    <a:srgbClr val="FF0000"/>
                  </a:solidFill>
                  <a:miter lim="800000"/>
                  <a:headEnd/>
                  <a:tailEnd/>
                </a14:hiddenLine>
              </a:ext>
            </a:extLst>
          </p:spPr>
          <p:txBody>
            <a:bodyPr vert="horz" lIns="91440" tIns="45720" rIns="91440" bIns="45720" rtlCol="0" anchor="t">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defRPr/>
              </a:pPr>
              <a:r>
                <a:rPr kumimoji="0" lang="en-US" sz="2400" b="0" i="1" u="none" strike="noStrike" kern="1200" cap="none" spc="0" normalizeH="0" baseline="0" noProof="0" dirty="0">
                  <a:ln>
                    <a:noFill/>
                  </a:ln>
                  <a:effectLst/>
                  <a:uLnTx/>
                  <a:uFillTx/>
                  <a:ea typeface="+mn-lt"/>
                  <a:cs typeface="+mn-lt"/>
                </a:rPr>
                <a:t>12 </a:t>
              </a:r>
              <a:r>
                <a:rPr lang="en-US" sz="2400" i="1" dirty="0" err="1">
                  <a:ea typeface="+mn-lt"/>
                  <a:cs typeface="+mn-lt"/>
                </a:rPr>
                <a:t>детей</a:t>
              </a:r>
              <a:r>
                <a:rPr lang="en-US" sz="2400" i="1" dirty="0">
                  <a:ea typeface="+mn-lt"/>
                  <a:cs typeface="+mn-lt"/>
                </a:rPr>
                <a:t> в </a:t>
              </a:r>
              <a:r>
                <a:rPr lang="en-US" sz="2400" i="1" dirty="0" err="1">
                  <a:ea typeface="+mn-lt"/>
                  <a:cs typeface="+mn-lt"/>
                </a:rPr>
                <a:t>доме</a:t>
              </a:r>
              <a:r>
                <a:rPr lang="en-US" sz="2400" i="1" dirty="0">
                  <a:ea typeface="+mn-lt"/>
                  <a:cs typeface="+mn-lt"/>
                </a:rPr>
                <a:t> </a:t>
              </a:r>
              <a:r>
                <a:rPr lang="en-US" sz="2400" i="1" dirty="0" err="1">
                  <a:ea typeface="+mn-lt"/>
                  <a:cs typeface="+mn-lt"/>
                </a:rPr>
                <a:t>Анны</a:t>
              </a:r>
              <a:r>
                <a:rPr lang="en-US" sz="2400" i="1" dirty="0">
                  <a:ea typeface="+mn-lt"/>
                  <a:cs typeface="+mn-lt"/>
                </a:rPr>
                <a:t> </a:t>
              </a:r>
              <a:r>
                <a:rPr lang="en-US" sz="2400" i="1" dirty="0" err="1">
                  <a:ea typeface="+mn-lt"/>
                  <a:cs typeface="+mn-lt"/>
                </a:rPr>
                <a:t>отправляют</a:t>
              </a:r>
              <a:r>
                <a:rPr lang="en-US" sz="2400" i="1" dirty="0">
                  <a:ea typeface="+mn-lt"/>
                  <a:cs typeface="+mn-lt"/>
                </a:rPr>
                <a:t> </a:t>
              </a:r>
              <a:r>
                <a:rPr lang="en-US" sz="2400" i="1" dirty="0" err="1">
                  <a:ea typeface="+mn-lt"/>
                  <a:cs typeface="+mn-lt"/>
                </a:rPr>
                <a:t>письма</a:t>
              </a:r>
              <a:r>
                <a:rPr lang="en-US" sz="2400" i="1" dirty="0">
                  <a:ea typeface="+mn-lt"/>
                  <a:cs typeface="+mn-lt"/>
                </a:rPr>
                <a:t> </a:t>
              </a:r>
              <a:r>
                <a:rPr kumimoji="0" lang="en-US" sz="2400" b="0" i="1" u="none" strike="noStrike" kern="1200" cap="none" spc="0" normalizeH="0" baseline="0" noProof="0" dirty="0">
                  <a:ln>
                    <a:noFill/>
                  </a:ln>
                  <a:effectLst/>
                  <a:uLnTx/>
                  <a:uFillTx/>
                  <a:ea typeface="+mn-lt"/>
                  <a:cs typeface="+mn-lt"/>
                </a:rPr>
                <a:t>12 </a:t>
              </a:r>
              <a:r>
                <a:rPr lang="en-US" sz="2400" i="1" dirty="0" err="1">
                  <a:ea typeface="+mn-lt"/>
                  <a:cs typeface="+mn-lt"/>
                </a:rPr>
                <a:t>детям</a:t>
              </a:r>
              <a:r>
                <a:rPr lang="en-US" sz="2400" i="1" dirty="0">
                  <a:ea typeface="+mn-lt"/>
                  <a:cs typeface="+mn-lt"/>
                </a:rPr>
                <a:t> в </a:t>
              </a:r>
              <a:r>
                <a:rPr lang="en-US" sz="2400" i="1" dirty="0" err="1">
                  <a:ea typeface="+mn-lt"/>
                  <a:cs typeface="+mn-lt"/>
                </a:rPr>
                <a:t>доме</a:t>
              </a:r>
              <a:r>
                <a:rPr lang="en-US" sz="2400" i="1" dirty="0">
                  <a:ea typeface="+mn-lt"/>
                  <a:cs typeface="+mn-lt"/>
                </a:rPr>
                <a:t> </a:t>
              </a:r>
              <a:r>
                <a:rPr lang="en-US" sz="2400" i="1" dirty="0" err="1">
                  <a:ea typeface="+mn-lt"/>
                  <a:cs typeface="+mn-lt"/>
                </a:rPr>
                <a:t>Билла</a:t>
              </a:r>
              <a:r>
                <a:rPr kumimoji="0" lang="en-US" altLang="ja-JP" sz="3000" b="0" i="1" u="none" strike="noStrike" kern="1200" cap="none" spc="0" normalizeH="0" baseline="0" noProof="0" dirty="0">
                  <a:ln>
                    <a:noFill/>
                  </a:ln>
                  <a:effectLst/>
                  <a:uLnTx/>
                  <a:uFillTx/>
                  <a:latin typeface="Calibri" panose="020F0502020204030204"/>
                  <a:ea typeface="ＭＳ Ｐゴシック"/>
                  <a:cs typeface="+mn-cs"/>
                </a:rPr>
                <a:t>:</a:t>
              </a:r>
              <a:endParaRPr lang="en-US" altLang="ja-JP" sz="3000" b="0" i="0" u="none" strike="noStrike" kern="1200" cap="none" spc="0" normalizeH="0" baseline="0" noProof="0" dirty="0">
                <a:ln>
                  <a:noFill/>
                </a:ln>
                <a:effectLst/>
                <a:uLnTx/>
                <a:uFillTx/>
                <a:latin typeface="Calibri" panose="020F0502020204030204"/>
                <a:ea typeface="ＭＳ Ｐゴシック"/>
                <a:cs typeface="Calibri"/>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lang="en-US" altLang="en-US" sz="2200" dirty="0" err="1">
                  <a:latin typeface="Calibri" panose="020F0502020204030204"/>
                  <a:ea typeface="ＭＳ Ｐゴシック"/>
                </a:rPr>
                <a:t>хосты</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дома</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lang="en-US" altLang="en-US" sz="2200" dirty="0" err="1">
                  <a:latin typeface="Calibri" panose="020F0502020204030204"/>
                  <a:ea typeface="ＭＳ Ｐゴシック"/>
                </a:rPr>
                <a:t>процессы</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дети</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a:lnSpc>
                  <a:spcPct val="100000"/>
                </a:lnSpc>
                <a:spcBef>
                  <a:spcPts val="400"/>
                </a:spcBef>
                <a:defRPr/>
              </a:pPr>
              <a:r>
                <a:rPr lang="en-US" altLang="en-US" sz="2200" dirty="0" err="1">
                  <a:latin typeface="Calibri" panose="020F0502020204030204"/>
                  <a:ea typeface="ＭＳ Ｐゴシック"/>
                </a:rPr>
                <a:t>сообщения</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приложений</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письма</a:t>
              </a:r>
              <a:r>
                <a:rPr lang="en-US" altLang="en-US" sz="2200" dirty="0">
                  <a:latin typeface="Calibri" panose="020F0502020204030204"/>
                  <a:ea typeface="ＭＳ Ｐゴシック"/>
                </a:rPr>
                <a:t> в </a:t>
              </a:r>
              <a:r>
                <a:rPr lang="en-US" altLang="en-US" sz="2200" dirty="0" err="1">
                  <a:latin typeface="Calibri" panose="020F0502020204030204"/>
                  <a:ea typeface="ＭＳ Ｐゴシック"/>
                </a:rPr>
                <a:t>конвертах</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a:lnSpc>
                  <a:spcPct val="100000"/>
                </a:lnSpc>
                <a:spcBef>
                  <a:spcPts val="400"/>
                </a:spcBef>
                <a:defRPr/>
              </a:pPr>
              <a:r>
                <a:rPr lang="en-US" altLang="en-US" sz="2200" dirty="0" err="1">
                  <a:latin typeface="Calibri" panose="020F0502020204030204"/>
                  <a:ea typeface="ＭＳ Ｐゴシック"/>
                </a:rPr>
                <a:t>протокол</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транспортного</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уровня</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ea typeface="ＭＳ Ｐゴシック"/>
                  <a:cs typeface="+mn-lt"/>
                </a:rPr>
                <a:t>А</a:t>
              </a:r>
              <a:r>
                <a:rPr lang="en-US" sz="2200" dirty="0" err="1">
                  <a:ea typeface="+mn-lt"/>
                  <a:cs typeface="+mn-lt"/>
                </a:rPr>
                <a:t>нна</a:t>
              </a:r>
              <a:r>
                <a:rPr lang="en-US" sz="2200" dirty="0">
                  <a:ea typeface="+mn-lt"/>
                  <a:cs typeface="+mn-lt"/>
                </a:rPr>
                <a:t> и </a:t>
              </a:r>
              <a:r>
                <a:rPr lang="en-US" sz="2200" dirty="0" err="1">
                  <a:ea typeface="+mn-lt"/>
                  <a:cs typeface="+mn-lt"/>
                </a:rPr>
                <a:t>Билл</a:t>
              </a:r>
              <a:r>
                <a:rPr lang="en-US" sz="2200" dirty="0">
                  <a:ea typeface="+mn-lt"/>
                  <a:cs typeface="+mn-lt"/>
                </a:rPr>
                <a:t>, </a:t>
              </a:r>
              <a:r>
                <a:rPr lang="en-US" sz="2200" dirty="0" err="1">
                  <a:ea typeface="+mn-lt"/>
                  <a:cs typeface="+mn-lt"/>
                </a:rPr>
                <a:t>которые</a:t>
              </a:r>
              <a:r>
                <a:rPr lang="en-US" sz="2200" dirty="0">
                  <a:ea typeface="+mn-lt"/>
                  <a:cs typeface="+mn-lt"/>
                </a:rPr>
                <a:t> </a:t>
              </a:r>
              <a:r>
                <a:rPr lang="en-US" sz="2200" dirty="0" err="1">
                  <a:ea typeface="+mn-lt"/>
                  <a:cs typeface="+mn-lt"/>
                </a:rPr>
                <a:t>демультиплексируют</a:t>
              </a:r>
              <a:r>
                <a:rPr lang="en-US" sz="2200" dirty="0">
                  <a:ea typeface="+mn-lt"/>
                  <a:cs typeface="+mn-lt"/>
                </a:rPr>
                <a:t> </a:t>
              </a:r>
              <a:r>
                <a:rPr lang="en-US" sz="2200" dirty="0" err="1">
                  <a:ea typeface="+mn-lt"/>
                  <a:cs typeface="+mn-lt"/>
                </a:rPr>
                <a:t>для</a:t>
              </a:r>
              <a:r>
                <a:rPr lang="en-US" sz="2200" dirty="0">
                  <a:ea typeface="+mn-lt"/>
                  <a:cs typeface="+mn-lt"/>
                </a:rPr>
                <a:t> </a:t>
              </a:r>
              <a:r>
                <a:rPr lang="en-US" sz="2200" dirty="0" err="1">
                  <a:ea typeface="+mn-lt"/>
                  <a:cs typeface="+mn-lt"/>
                </a:rPr>
                <a:t>своих</a:t>
              </a:r>
              <a:r>
                <a:rPr lang="en-US" sz="2200" dirty="0">
                  <a:ea typeface="+mn-lt"/>
                  <a:cs typeface="+mn-lt"/>
                </a:rPr>
                <a:t> </a:t>
              </a:r>
              <a:r>
                <a:rPr lang="en-US" sz="2200" dirty="0" err="1">
                  <a:ea typeface="+mn-lt"/>
                  <a:cs typeface="+mn-lt"/>
                </a:rPr>
                <a:t>братьев</a:t>
              </a:r>
              <a:r>
                <a:rPr lang="en-US" sz="2200" dirty="0">
                  <a:ea typeface="+mn-lt"/>
                  <a:cs typeface="+mn-lt"/>
                </a:rPr>
                <a:t> и </a:t>
              </a:r>
              <a:r>
                <a:rPr lang="en-US" sz="2200" dirty="0" err="1">
                  <a:ea typeface="+mn-lt"/>
                  <a:cs typeface="+mn-lt"/>
                </a:rPr>
                <a:t>сестер</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a:lnSpc>
                  <a:spcPct val="100000"/>
                </a:lnSpc>
                <a:spcBef>
                  <a:spcPts val="400"/>
                </a:spcBef>
                <a:defRPr/>
              </a:pPr>
              <a:r>
                <a:rPr lang="en-US" altLang="en-US" sz="2200" dirty="0" err="1">
                  <a:latin typeface="Calibri" panose="020F0502020204030204"/>
                  <a:ea typeface="ＭＳ Ｐゴシック"/>
                </a:rPr>
                <a:t>протокол</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сетевого</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уровня</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почтовая</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служба</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pic>
        <p:nvPicPr>
          <p:cNvPr id="5" name="Picture 4">
            <a:extLst>
              <a:ext uri="{FF2B5EF4-FFF2-40B4-BE49-F238E27FC236}">
                <a16:creationId xmlns:a16="http://schemas.microsoft.com/office/drawing/2014/main" id="{6CFAA90E-01F6-9442-8C29-5980D20B9F2E}"/>
              </a:ext>
            </a:extLst>
          </p:cNvPr>
          <p:cNvPicPr>
            <a:picLocks noChangeAspect="1"/>
          </p:cNvPicPr>
          <p:nvPr/>
        </p:nvPicPr>
        <p:blipFill>
          <a:blip r:embed="rId3"/>
          <a:stretch>
            <a:fillRect/>
          </a:stretch>
        </p:blipFill>
        <p:spPr>
          <a:xfrm>
            <a:off x="1423754" y="1415907"/>
            <a:ext cx="3622416" cy="5035158"/>
          </a:xfrm>
          <a:prstGeom prst="rect">
            <a:avLst/>
          </a:prstGeom>
        </p:spPr>
      </p:pic>
      <p:sp>
        <p:nvSpPr>
          <p:cNvPr id="11" name="Slide Number Placeholder 2">
            <a:extLst>
              <a:ext uri="{FF2B5EF4-FFF2-40B4-BE49-F238E27FC236}">
                <a16:creationId xmlns:a16="http://schemas.microsoft.com/office/drawing/2014/main" id="{B7F6C992-FF51-E8BC-724B-3FF167757450}"/>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6480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vert="horz" lIns="91440" tIns="45720" rIns="91440" bIns="45720" rtlCol="0" anchor="ctr">
            <a:noAutofit/>
          </a:bodyPr>
          <a:lstStyle/>
          <a:p>
            <a:r>
              <a:rPr lang="en-US" sz="3600" dirty="0" err="1">
                <a:ea typeface="+mj-lt"/>
                <a:cs typeface="+mj-lt"/>
              </a:rPr>
              <a:t>Сравнение</a:t>
            </a:r>
            <a:r>
              <a:rPr lang="en-US" sz="3600" dirty="0">
                <a:ea typeface="+mj-lt"/>
                <a:cs typeface="+mj-lt"/>
              </a:rPr>
              <a:t> </a:t>
            </a:r>
            <a:r>
              <a:rPr lang="en-US" sz="3600" dirty="0" err="1">
                <a:ea typeface="+mj-lt"/>
                <a:cs typeface="+mj-lt"/>
              </a:rPr>
              <a:t>сервисов</a:t>
            </a:r>
            <a:r>
              <a:rPr lang="en-US" sz="3600" dirty="0">
                <a:ea typeface="+mj-lt"/>
                <a:cs typeface="+mj-lt"/>
              </a:rPr>
              <a:t> </a:t>
            </a:r>
            <a:r>
              <a:rPr lang="en-US" sz="3600" dirty="0" err="1">
                <a:ea typeface="+mj-lt"/>
                <a:cs typeface="+mj-lt"/>
              </a:rPr>
              <a:t>транспортного</a:t>
            </a:r>
            <a:r>
              <a:rPr lang="en-US" sz="3600" dirty="0">
                <a:ea typeface="+mj-lt"/>
                <a:cs typeface="+mj-lt"/>
              </a:rPr>
              <a:t> и </a:t>
            </a:r>
            <a:r>
              <a:rPr lang="en-US" sz="3600" dirty="0" err="1">
                <a:ea typeface="+mj-lt"/>
                <a:cs typeface="+mj-lt"/>
              </a:rPr>
              <a:t>сетевого</a:t>
            </a:r>
            <a:r>
              <a:rPr lang="en-US" sz="3600" dirty="0">
                <a:ea typeface="+mj-lt"/>
                <a:cs typeface="+mj-lt"/>
              </a:rPr>
              <a:t> </a:t>
            </a:r>
            <a:r>
              <a:rPr lang="en-US" sz="3600" dirty="0" err="1">
                <a:ea typeface="+mj-lt"/>
                <a:cs typeface="+mj-lt"/>
              </a:rPr>
              <a:t>уровней</a:t>
            </a:r>
            <a:endParaRPr lang="en-US" sz="3600" b="0">
              <a:ea typeface="+mj-lt"/>
              <a:cs typeface="+mj-lt"/>
            </a:endParaRPr>
          </a:p>
        </p:txBody>
      </p:sp>
      <p:sp>
        <p:nvSpPr>
          <p:cNvPr id="517" name="Rectangle 3">
            <a:extLst>
              <a:ext uri="{FF2B5EF4-FFF2-40B4-BE49-F238E27FC236}">
                <a16:creationId xmlns:a16="http://schemas.microsoft.com/office/drawing/2014/main" id="{5055A8EA-25BB-5D41-BECF-4117E4AC2670}"/>
              </a:ext>
            </a:extLst>
          </p:cNvPr>
          <p:cNvSpPr txBox="1">
            <a:spLocks noChangeArrowheads="1"/>
          </p:cNvSpPr>
          <p:nvPr/>
        </p:nvSpPr>
        <p:spPr>
          <a:xfrm>
            <a:off x="702363" y="1523857"/>
            <a:ext cx="5230917" cy="4648200"/>
          </a:xfrm>
          <a:prstGeom prst="rect">
            <a:avLst/>
          </a:prstGeom>
        </p:spPr>
        <p:txBody>
          <a:bodyPr vert="horz" lIns="91440" tIns="45720" rIns="91440" bIns="45720" rtlCol="0" anchor="t">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
              <a:defRPr/>
            </a:pPr>
            <a:r>
              <a:rPr lang="en-US" sz="2600" dirty="0" err="1">
                <a:solidFill>
                  <a:srgbClr val="000099"/>
                </a:solidFill>
                <a:latin typeface="Calibri" panose="020F0502020204030204"/>
              </a:rPr>
              <a:t>сетевой</a:t>
            </a:r>
            <a:r>
              <a:rPr lang="en-US" sz="2600" dirty="0">
                <a:solidFill>
                  <a:srgbClr val="000099"/>
                </a:solidFill>
                <a:latin typeface="Calibri" panose="020F0502020204030204"/>
              </a:rPr>
              <a:t> </a:t>
            </a:r>
            <a:r>
              <a:rPr lang="en-US" sz="2600" dirty="0" err="1">
                <a:solidFill>
                  <a:srgbClr val="000099"/>
                </a:solidFill>
                <a:latin typeface="Calibri" panose="020F0502020204030204"/>
              </a:rPr>
              <a:t>уровень</a:t>
            </a:r>
            <a:r>
              <a:rPr kumimoji="0" lang="en-US" sz="2600" b="0" i="0" u="none" strike="noStrike" kern="1200" cap="none" spc="0" normalizeH="0" baseline="0" noProof="0" dirty="0">
                <a:ln>
                  <a:noFill/>
                </a:ln>
                <a:solidFill>
                  <a:srgbClr val="000099"/>
                </a:solidFill>
                <a:effectLst/>
                <a:uLnTx/>
                <a:uFillTx/>
                <a:latin typeface="Calibri" panose="020F0502020204030204"/>
                <a:ea typeface="+mn-ea"/>
                <a:cs typeface="+mn-cs"/>
              </a:rPr>
              <a:t>:</a:t>
            </a:r>
            <a:r>
              <a:rPr lang="en-US" sz="2600" dirty="0">
                <a:latin typeface="Calibri" panose="020F0502020204030204"/>
              </a:rPr>
              <a:t> </a:t>
            </a:r>
            <a:r>
              <a:rPr lang="en-US" sz="2600" dirty="0" err="1">
                <a:latin typeface="Calibri" panose="020F0502020204030204"/>
              </a:rPr>
              <a:t>логическое</a:t>
            </a:r>
            <a:r>
              <a:rPr lang="en-US" sz="2600" dirty="0">
                <a:latin typeface="Calibri" panose="020F0502020204030204"/>
              </a:rPr>
              <a:t> </a:t>
            </a:r>
            <a:r>
              <a:rPr lang="en-US" sz="2600" dirty="0" err="1">
                <a:latin typeface="Calibri" panose="020F0502020204030204"/>
              </a:rPr>
              <a:t>соединение</a:t>
            </a:r>
            <a:r>
              <a:rPr lang="en-US" sz="2600" dirty="0">
                <a:latin typeface="Calibri" panose="020F0502020204030204"/>
              </a:rPr>
              <a:t> </a:t>
            </a:r>
            <a:r>
              <a:rPr lang="en-US" sz="2600" dirty="0" err="1">
                <a:latin typeface="Calibri" panose="020F0502020204030204"/>
              </a:rPr>
              <a:t>между</a:t>
            </a:r>
            <a:r>
              <a:rPr lang="en-US" sz="2600" dirty="0">
                <a:latin typeface="Calibri" panose="020F0502020204030204"/>
              </a:rPr>
              <a:t> </a:t>
            </a:r>
            <a:r>
              <a:rPr lang="en-US" sz="2600" i="1" dirty="0" err="1">
                <a:solidFill>
                  <a:srgbClr val="C00000"/>
                </a:solidFill>
                <a:latin typeface="Calibri" panose="020F0502020204030204"/>
              </a:rPr>
              <a:t>хостами</a:t>
            </a:r>
            <a:endParaRPr lang="en-US" sz="2600" b="0" i="1" u="none" strike="noStrike" kern="1200" cap="none" spc="0" normalizeH="0" baseline="0" noProof="0" dirty="0" err="1">
              <a:ln>
                <a:noFill/>
              </a:ln>
              <a:solidFill>
                <a:srgbClr val="C00000"/>
              </a:solidFill>
              <a:effectLst/>
              <a:uLnTx/>
              <a:uFillTx/>
              <a:latin typeface="Calibri" panose="020F0502020204030204"/>
              <a:cs typeface="Calibri"/>
            </a:endParaRPr>
          </a:p>
          <a:p>
            <a:pPr>
              <a:buFont typeface="Wingdings" charset="2"/>
              <a:buChar char="§"/>
              <a:defRPr/>
            </a:pPr>
            <a:r>
              <a:rPr lang="en-US" sz="2600" dirty="0" err="1">
                <a:solidFill>
                  <a:srgbClr val="000099"/>
                </a:solidFill>
                <a:latin typeface="Calibri" panose="020F0502020204030204"/>
              </a:rPr>
              <a:t>транспортный</a:t>
            </a:r>
            <a:r>
              <a:rPr lang="en-US" sz="2600" dirty="0">
                <a:solidFill>
                  <a:srgbClr val="000099"/>
                </a:solidFill>
                <a:latin typeface="Calibri" panose="020F0502020204030204"/>
              </a:rPr>
              <a:t> </a:t>
            </a:r>
            <a:r>
              <a:rPr lang="en-US" sz="2600" dirty="0" err="1">
                <a:solidFill>
                  <a:srgbClr val="000099"/>
                </a:solidFill>
                <a:latin typeface="Calibri" panose="020F0502020204030204"/>
              </a:rPr>
              <a:t>уровень</a:t>
            </a:r>
            <a:r>
              <a:rPr kumimoji="0" lang="en-US" sz="2600" b="0" i="1" u="none" strike="noStrike" kern="1200" cap="none" spc="0" normalizeH="0" baseline="0" noProof="0" dirty="0">
                <a:ln>
                  <a:noFill/>
                </a:ln>
                <a:solidFill>
                  <a:srgbClr val="000099"/>
                </a:solidFill>
                <a:effectLst/>
                <a:uLnTx/>
                <a:uFillTx/>
                <a:latin typeface="Calibri" panose="020F0502020204030204"/>
                <a:ea typeface="+mn-ea"/>
                <a:cs typeface="+mn-cs"/>
              </a:rPr>
              <a:t>:</a:t>
            </a:r>
            <a:r>
              <a:rPr kumimoji="0" lang="en-US" sz="2600" b="0" i="0" u="none" strike="noStrike" kern="1200" cap="none" spc="0" normalizeH="0" baseline="0" noProof="0" dirty="0">
                <a:ln>
                  <a:noFill/>
                </a:ln>
                <a:effectLst/>
                <a:uLnTx/>
                <a:uFillTx/>
                <a:latin typeface="Calibri" panose="020F0502020204030204"/>
                <a:ea typeface="+mn-ea"/>
                <a:cs typeface="+mn-cs"/>
              </a:rPr>
              <a:t> </a:t>
            </a:r>
            <a:r>
              <a:rPr lang="en-US" sz="2600" dirty="0" err="1">
                <a:latin typeface="Calibri" panose="020F0502020204030204"/>
              </a:rPr>
              <a:t>логическое</a:t>
            </a:r>
            <a:r>
              <a:rPr lang="en-US" sz="2600" dirty="0">
                <a:latin typeface="Calibri" panose="020F0502020204030204"/>
              </a:rPr>
              <a:t> </a:t>
            </a:r>
            <a:r>
              <a:rPr lang="en-US" sz="2600" dirty="0" err="1">
                <a:latin typeface="Calibri" panose="020F0502020204030204"/>
              </a:rPr>
              <a:t>соединение</a:t>
            </a:r>
            <a:r>
              <a:rPr lang="en-US" sz="2600" dirty="0">
                <a:latin typeface="Calibri" panose="020F0502020204030204"/>
              </a:rPr>
              <a:t> </a:t>
            </a:r>
            <a:r>
              <a:rPr lang="en-US" sz="2600" dirty="0" err="1">
                <a:latin typeface="Calibri" panose="020F0502020204030204"/>
              </a:rPr>
              <a:t>между</a:t>
            </a:r>
            <a:r>
              <a:rPr kumimoji="0" lang="en-US" sz="2600" b="0" i="0" u="none" strike="noStrike" kern="1200" cap="none" spc="0" normalizeH="0" baseline="0" noProof="0" dirty="0">
                <a:ln>
                  <a:noFill/>
                </a:ln>
                <a:effectLst/>
                <a:uLnTx/>
                <a:uFillTx/>
                <a:latin typeface="Calibri" panose="020F0502020204030204"/>
                <a:ea typeface="+mn-ea"/>
                <a:cs typeface="+mn-cs"/>
              </a:rPr>
              <a:t> </a:t>
            </a:r>
            <a:r>
              <a:rPr lang="en-US" sz="2600" i="1" dirty="0" err="1">
                <a:solidFill>
                  <a:srgbClr val="C00000"/>
                </a:solidFill>
                <a:latin typeface="Calibri" panose="020F0502020204030204"/>
              </a:rPr>
              <a:t>процессами</a:t>
            </a:r>
            <a:r>
              <a:rPr lang="en-US" sz="2600" dirty="0">
                <a:latin typeface="Calibri" panose="020F0502020204030204"/>
              </a:rPr>
              <a:t> </a:t>
            </a:r>
            <a:endParaRPr lang="en-US" sz="2600" b="0" i="0" u="none" strike="noStrike" kern="1200" cap="none" spc="0" normalizeH="0" baseline="0" noProof="0" dirty="0">
              <a:ln>
                <a:noFill/>
              </a:ln>
              <a:effectLst/>
              <a:uLnTx/>
              <a:uFillTx/>
              <a:latin typeface="Calibri" panose="020F0502020204030204"/>
              <a:cs typeface="Calibri"/>
            </a:endParaRPr>
          </a:p>
          <a:p>
            <a:pPr lvl="1">
              <a:buFont typeface="Arial"/>
              <a:buChar char="•"/>
              <a:defRPr/>
            </a:pPr>
            <a:r>
              <a:rPr lang="en-US" sz="2600" dirty="0" err="1">
                <a:ea typeface="+mn-lt"/>
                <a:cs typeface="+mn-lt"/>
              </a:rPr>
              <a:t>опирается</a:t>
            </a:r>
            <a:r>
              <a:rPr lang="en-US" sz="2600" dirty="0">
                <a:ea typeface="+mn-lt"/>
                <a:cs typeface="+mn-lt"/>
              </a:rPr>
              <a:t> </a:t>
            </a:r>
            <a:r>
              <a:rPr lang="en-US" sz="2600" dirty="0" err="1">
                <a:ea typeface="+mn-lt"/>
                <a:cs typeface="+mn-lt"/>
              </a:rPr>
              <a:t>на</a:t>
            </a:r>
            <a:r>
              <a:rPr lang="en-US" sz="2600" dirty="0">
                <a:ea typeface="+mn-lt"/>
                <a:cs typeface="+mn-lt"/>
              </a:rPr>
              <a:t> </a:t>
            </a:r>
            <a:r>
              <a:rPr lang="en-US" sz="2600" dirty="0" err="1">
                <a:ea typeface="+mn-lt"/>
                <a:cs typeface="+mn-lt"/>
              </a:rPr>
              <a:t>сервисы</a:t>
            </a:r>
            <a:r>
              <a:rPr lang="en-US" sz="2600" dirty="0">
                <a:ea typeface="+mn-lt"/>
                <a:cs typeface="+mn-lt"/>
              </a:rPr>
              <a:t> </a:t>
            </a:r>
            <a:r>
              <a:rPr lang="en-US" sz="2600" dirty="0" err="1">
                <a:ea typeface="+mn-lt"/>
                <a:cs typeface="+mn-lt"/>
              </a:rPr>
              <a:t>сетевого</a:t>
            </a:r>
            <a:r>
              <a:rPr lang="en-US" sz="2600" dirty="0">
                <a:ea typeface="+mn-lt"/>
                <a:cs typeface="+mn-lt"/>
              </a:rPr>
              <a:t> </a:t>
            </a:r>
            <a:r>
              <a:rPr lang="en-US" sz="2600" dirty="0" err="1">
                <a:ea typeface="+mn-lt"/>
                <a:cs typeface="+mn-lt"/>
              </a:rPr>
              <a:t>уровня</a:t>
            </a:r>
            <a:r>
              <a:rPr kumimoji="0" lang="en-US" sz="2600" b="0" i="0" u="none" strike="noStrike" kern="1200" cap="none" spc="0" normalizeH="0" baseline="0" noProof="0" dirty="0">
                <a:ln>
                  <a:noFill/>
                </a:ln>
                <a:effectLst/>
                <a:uLnTx/>
                <a:uFillTx/>
                <a:ea typeface="+mn-lt"/>
                <a:cs typeface="+mn-lt"/>
              </a:rPr>
              <a:t>, </a:t>
            </a:r>
            <a:r>
              <a:rPr lang="en-US" sz="2600" dirty="0" err="1">
                <a:ea typeface="+mn-lt"/>
                <a:cs typeface="+mn-lt"/>
              </a:rPr>
              <a:t>улучшает</a:t>
            </a:r>
            <a:r>
              <a:rPr lang="en-US" sz="2600" dirty="0">
                <a:ea typeface="+mn-lt"/>
                <a:cs typeface="+mn-lt"/>
              </a:rPr>
              <a:t> </a:t>
            </a:r>
            <a:r>
              <a:rPr lang="en-US" sz="2600" dirty="0" err="1">
                <a:ea typeface="+mn-lt"/>
                <a:cs typeface="+mn-lt"/>
              </a:rPr>
              <a:t>их</a:t>
            </a:r>
            <a:endParaRPr lang="en-US" sz="2600" b="0" i="0" u="none" strike="noStrike" kern="1200" cap="none" spc="0" normalizeH="0" baseline="0" noProof="0">
              <a:ln>
                <a:noFill/>
              </a:ln>
              <a:effectLst/>
              <a:uLnTx/>
              <a:uFillTx/>
              <a:ea typeface="+mn-lt"/>
              <a:cs typeface="+mn-lt"/>
            </a:endParaRPr>
          </a:p>
        </p:txBody>
      </p:sp>
      <p:sp>
        <p:nvSpPr>
          <p:cNvPr id="14" name="Rectangle 13">
            <a:extLst>
              <a:ext uri="{FF2B5EF4-FFF2-40B4-BE49-F238E27FC236}">
                <a16:creationId xmlns:a16="http://schemas.microsoft.com/office/drawing/2014/main" id="{DA8E19E6-C8F3-AD4D-8133-B75677CF81D5}"/>
              </a:ext>
            </a:extLst>
          </p:cNvPr>
          <p:cNvSpPr/>
          <p:nvPr/>
        </p:nvSpPr>
        <p:spPr>
          <a:xfrm>
            <a:off x="6387844" y="4463368"/>
            <a:ext cx="5059089"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 name="Group 3">
            <a:extLst>
              <a:ext uri="{FF2B5EF4-FFF2-40B4-BE49-F238E27FC236}">
                <a16:creationId xmlns:a16="http://schemas.microsoft.com/office/drawing/2014/main" id="{48B75F36-1649-9FA9-4BD8-00EF2242DC38}"/>
              </a:ext>
            </a:extLst>
          </p:cNvPr>
          <p:cNvGrpSpPr/>
          <p:nvPr/>
        </p:nvGrpSpPr>
        <p:grpSpPr>
          <a:xfrm>
            <a:off x="6278709" y="1094882"/>
            <a:ext cx="5468536" cy="5077175"/>
            <a:chOff x="6430780" y="1365914"/>
            <a:chExt cx="5468536" cy="5077175"/>
          </a:xfrm>
        </p:grpSpPr>
        <p:sp>
          <p:nvSpPr>
            <p:cNvPr id="17" name="Rectangle 443">
              <a:extLst>
                <a:ext uri="{FF2B5EF4-FFF2-40B4-BE49-F238E27FC236}">
                  <a16:creationId xmlns:a16="http://schemas.microsoft.com/office/drawing/2014/main" id="{6D89587A-1F35-9EE2-9296-7F57C9C87401}"/>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7">
              <a:extLst>
                <a:ext uri="{FF2B5EF4-FFF2-40B4-BE49-F238E27FC236}">
                  <a16:creationId xmlns:a16="http://schemas.microsoft.com/office/drawing/2014/main" id="{D3744A3E-20F0-4E8E-4076-901F1C624767}"/>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9" name="Text Box 11">
              <a:extLst>
                <a:ext uri="{FF2B5EF4-FFF2-40B4-BE49-F238E27FC236}">
                  <a16:creationId xmlns:a16="http://schemas.microsoft.com/office/drawing/2014/main" id="{62B678D7-E520-18BC-DCFD-58EB5BE373A3}"/>
                </a:ext>
              </a:extLst>
            </p:cNvPr>
            <p:cNvSpPr txBox="1">
              <a:spLocks noChangeArrowheads="1"/>
            </p:cNvSpPr>
            <p:nvPr/>
          </p:nvSpPr>
          <p:spPr bwMode="auto">
            <a:xfrm>
              <a:off x="7104167" y="1686939"/>
              <a:ext cx="3223959" cy="44563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40" tIns="45720" rIns="91440" bIns="45720" anchor="t">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spcBef>
                  <a:spcPct val="45000"/>
                </a:spcBef>
                <a:buClr>
                  <a:srgbClr val="000099"/>
                </a:buClr>
                <a:buSzPct val="65000"/>
                <a:buFont typeface="Wingdings" charset="0"/>
                <a:defRPr/>
              </a:pPr>
              <a:r>
                <a:rPr lang="en-US" sz="2800" i="1" dirty="0" err="1">
                  <a:solidFill>
                    <a:srgbClr val="000099"/>
                  </a:solidFill>
                  <a:latin typeface="Calibri" panose="020F0502020204030204"/>
                  <a:ea typeface="ＭＳ Ｐゴシック"/>
                </a:rPr>
                <a:t>Аналогия</a:t>
              </a:r>
              <a:r>
                <a:rPr lang="en-US" sz="2800" i="1" dirty="0">
                  <a:solidFill>
                    <a:srgbClr val="000099"/>
                  </a:solidFill>
                  <a:latin typeface="Calibri" panose="020F0502020204030204"/>
                  <a:ea typeface="ＭＳ Ｐゴシック"/>
                </a:rPr>
                <a:t> </a:t>
              </a:r>
              <a:r>
                <a:rPr lang="en-US" sz="2800" i="1" dirty="0" err="1">
                  <a:solidFill>
                    <a:srgbClr val="000099"/>
                  </a:solidFill>
                  <a:latin typeface="Calibri" panose="020F0502020204030204"/>
                  <a:ea typeface="ＭＳ Ｐゴシック"/>
                </a:rPr>
                <a:t>из</a:t>
              </a:r>
              <a:r>
                <a:rPr lang="en-US" sz="2800" i="1" dirty="0">
                  <a:solidFill>
                    <a:srgbClr val="000099"/>
                  </a:solidFill>
                  <a:latin typeface="Calibri" panose="020F0502020204030204"/>
                  <a:ea typeface="ＭＳ Ｐゴシック"/>
                </a:rPr>
                <a:t> </a:t>
              </a:r>
              <a:r>
                <a:rPr lang="en-US" sz="2800" i="1" dirty="0" err="1">
                  <a:solidFill>
                    <a:srgbClr val="000099"/>
                  </a:solidFill>
                  <a:latin typeface="Calibri" panose="020F0502020204030204"/>
                  <a:ea typeface="ＭＳ Ｐゴシック"/>
                </a:rPr>
                <a:t>жизни</a:t>
              </a: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a:cs typeface="+mn-cs"/>
                </a:rPr>
                <a:t>:</a:t>
              </a:r>
              <a:endParaRPr lang="en-US" sz="2800" b="0" i="1" u="none" strike="noStrike" kern="1200" cap="none" spc="0" normalizeH="0" baseline="0" noProof="0" dirty="0">
                <a:ln>
                  <a:noFill/>
                </a:ln>
                <a:solidFill>
                  <a:prstClr val="black"/>
                </a:solidFill>
                <a:effectLst/>
                <a:uLnTx/>
                <a:uFillTx/>
                <a:latin typeface="Calibri" panose="020F0502020204030204"/>
                <a:ea typeface="ＭＳ Ｐゴシック"/>
                <a:cs typeface="Calibri" panose="020F0502020204030204"/>
              </a:endParaRPr>
            </a:p>
          </p:txBody>
        </p:sp>
        <p:sp>
          <p:nvSpPr>
            <p:cNvPr id="20" name="Rectangle 4">
              <a:extLst>
                <a:ext uri="{FF2B5EF4-FFF2-40B4-BE49-F238E27FC236}">
                  <a16:creationId xmlns:a16="http://schemas.microsoft.com/office/drawing/2014/main" id="{0C90FFDA-16C7-4F0E-4054-E161284BA685}"/>
                </a:ext>
              </a:extLst>
            </p:cNvPr>
            <p:cNvSpPr txBox="1">
              <a:spLocks noChangeArrowheads="1"/>
            </p:cNvSpPr>
            <p:nvPr/>
          </p:nvSpPr>
          <p:spPr>
            <a:xfrm>
              <a:off x="6539915" y="2193352"/>
              <a:ext cx="4916773" cy="4249737"/>
            </a:xfrm>
            <a:prstGeom prst="rect">
              <a:avLst/>
            </a:prstGeom>
            <a:extLst>
              <a:ext uri="{91240B29-F687-4f45-9708-019B960494DF}">
                <a14:hiddenLine xmlns:a14="http://schemas.microsoft.com/office/drawing/2010/main" xmlns="" w="19050" cmpd="sng">
                  <a:solidFill>
                    <a:srgbClr val="FF0000"/>
                  </a:solidFill>
                  <a:miter lim="800000"/>
                  <a:headEnd/>
                  <a:tailEnd/>
                </a14:hiddenLine>
              </a:ext>
            </a:extLst>
          </p:spPr>
          <p:txBody>
            <a:bodyPr vert="horz" lIns="91440" tIns="45720" rIns="91440" bIns="45720" rtlCol="0" anchor="t">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defRPr/>
              </a:pPr>
              <a:r>
                <a:rPr kumimoji="0" lang="en-US" sz="2400" b="0" i="1" u="none" strike="noStrike" kern="1200" cap="none" spc="0" normalizeH="0" baseline="0" noProof="0" dirty="0">
                  <a:ln>
                    <a:noFill/>
                  </a:ln>
                  <a:effectLst/>
                  <a:uLnTx/>
                  <a:uFillTx/>
                  <a:ea typeface="+mn-lt"/>
                  <a:cs typeface="+mn-lt"/>
                </a:rPr>
                <a:t>12 </a:t>
              </a:r>
              <a:r>
                <a:rPr lang="en-US" sz="2400" i="1" dirty="0" err="1">
                  <a:ea typeface="+mn-lt"/>
                  <a:cs typeface="+mn-lt"/>
                </a:rPr>
                <a:t>детей</a:t>
              </a:r>
              <a:r>
                <a:rPr lang="en-US" sz="2400" i="1" dirty="0">
                  <a:ea typeface="+mn-lt"/>
                  <a:cs typeface="+mn-lt"/>
                </a:rPr>
                <a:t> в </a:t>
              </a:r>
              <a:r>
                <a:rPr lang="en-US" sz="2400" i="1" dirty="0" err="1">
                  <a:ea typeface="+mn-lt"/>
                  <a:cs typeface="+mn-lt"/>
                </a:rPr>
                <a:t>доме</a:t>
              </a:r>
              <a:r>
                <a:rPr lang="en-US" sz="2400" i="1" dirty="0">
                  <a:ea typeface="+mn-lt"/>
                  <a:cs typeface="+mn-lt"/>
                </a:rPr>
                <a:t> </a:t>
              </a:r>
              <a:r>
                <a:rPr lang="en-US" sz="2400" i="1" dirty="0" err="1">
                  <a:ea typeface="+mn-lt"/>
                  <a:cs typeface="+mn-lt"/>
                </a:rPr>
                <a:t>Анны</a:t>
              </a:r>
              <a:r>
                <a:rPr lang="en-US" sz="2400" i="1" dirty="0">
                  <a:ea typeface="+mn-lt"/>
                  <a:cs typeface="+mn-lt"/>
                </a:rPr>
                <a:t> </a:t>
              </a:r>
              <a:r>
                <a:rPr lang="en-US" sz="2400" i="1" dirty="0" err="1">
                  <a:ea typeface="+mn-lt"/>
                  <a:cs typeface="+mn-lt"/>
                </a:rPr>
                <a:t>отправляют</a:t>
              </a:r>
              <a:r>
                <a:rPr lang="en-US" sz="2400" i="1" dirty="0">
                  <a:ea typeface="+mn-lt"/>
                  <a:cs typeface="+mn-lt"/>
                </a:rPr>
                <a:t> </a:t>
              </a:r>
              <a:r>
                <a:rPr lang="en-US" sz="2400" i="1" dirty="0" err="1">
                  <a:ea typeface="+mn-lt"/>
                  <a:cs typeface="+mn-lt"/>
                </a:rPr>
                <a:t>письма</a:t>
              </a:r>
              <a:r>
                <a:rPr lang="en-US" sz="2400" i="1" dirty="0">
                  <a:ea typeface="+mn-lt"/>
                  <a:cs typeface="+mn-lt"/>
                </a:rPr>
                <a:t> </a:t>
              </a:r>
              <a:r>
                <a:rPr kumimoji="0" lang="en-US" sz="2400" b="0" i="1" u="none" strike="noStrike" kern="1200" cap="none" spc="0" normalizeH="0" baseline="0" noProof="0" dirty="0">
                  <a:ln>
                    <a:noFill/>
                  </a:ln>
                  <a:effectLst/>
                  <a:uLnTx/>
                  <a:uFillTx/>
                  <a:ea typeface="+mn-lt"/>
                  <a:cs typeface="+mn-lt"/>
                </a:rPr>
                <a:t>12 </a:t>
              </a:r>
              <a:r>
                <a:rPr lang="en-US" sz="2400" i="1" dirty="0" err="1">
                  <a:ea typeface="+mn-lt"/>
                  <a:cs typeface="+mn-lt"/>
                </a:rPr>
                <a:t>детям</a:t>
              </a:r>
              <a:r>
                <a:rPr lang="en-US" sz="2400" i="1" dirty="0">
                  <a:ea typeface="+mn-lt"/>
                  <a:cs typeface="+mn-lt"/>
                </a:rPr>
                <a:t> в </a:t>
              </a:r>
              <a:r>
                <a:rPr lang="en-US" sz="2400" i="1" dirty="0" err="1">
                  <a:ea typeface="+mn-lt"/>
                  <a:cs typeface="+mn-lt"/>
                </a:rPr>
                <a:t>доме</a:t>
              </a:r>
              <a:r>
                <a:rPr lang="en-US" sz="2400" i="1" dirty="0">
                  <a:ea typeface="+mn-lt"/>
                  <a:cs typeface="+mn-lt"/>
                </a:rPr>
                <a:t> </a:t>
              </a:r>
              <a:r>
                <a:rPr lang="en-US" sz="2400" i="1" dirty="0" err="1">
                  <a:ea typeface="+mn-lt"/>
                  <a:cs typeface="+mn-lt"/>
                </a:rPr>
                <a:t>Билла</a:t>
              </a:r>
              <a:r>
                <a:rPr kumimoji="0" lang="en-US" altLang="ja-JP" sz="3000" b="0" i="1" u="none" strike="noStrike" kern="1200" cap="none" spc="0" normalizeH="0" baseline="0" noProof="0" dirty="0">
                  <a:ln>
                    <a:noFill/>
                  </a:ln>
                  <a:effectLst/>
                  <a:uLnTx/>
                  <a:uFillTx/>
                  <a:latin typeface="Calibri" panose="020F0502020204030204"/>
                  <a:ea typeface="ＭＳ Ｐゴシック"/>
                  <a:cs typeface="+mn-cs"/>
                </a:rPr>
                <a:t>:</a:t>
              </a:r>
              <a:endParaRPr lang="en-US" altLang="ja-JP" sz="3000" b="0" i="0" u="none" strike="noStrike" kern="1200" cap="none" spc="0" normalizeH="0" baseline="0" noProof="0" dirty="0">
                <a:ln>
                  <a:noFill/>
                </a:ln>
                <a:effectLst/>
                <a:uLnTx/>
                <a:uFillTx/>
                <a:latin typeface="Calibri" panose="020F0502020204030204"/>
                <a:ea typeface="ＭＳ Ｐゴシック"/>
                <a:cs typeface="Calibri"/>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lang="en-US" altLang="en-US" sz="2200" dirty="0" err="1">
                  <a:latin typeface="Calibri" panose="020F0502020204030204"/>
                  <a:ea typeface="ＭＳ Ｐゴシック"/>
                </a:rPr>
                <a:t>хосты</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дома</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lang="en-US" altLang="en-US" sz="2200" dirty="0" err="1">
                  <a:latin typeface="Calibri" panose="020F0502020204030204"/>
                  <a:ea typeface="ＭＳ Ｐゴシック"/>
                </a:rPr>
                <a:t>процессы</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дети</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a:lnSpc>
                  <a:spcPct val="100000"/>
                </a:lnSpc>
                <a:spcBef>
                  <a:spcPts val="400"/>
                </a:spcBef>
                <a:defRPr/>
              </a:pPr>
              <a:r>
                <a:rPr lang="en-US" altLang="en-US" sz="2200" dirty="0" err="1">
                  <a:latin typeface="Calibri" panose="020F0502020204030204"/>
                  <a:ea typeface="ＭＳ Ｐゴシック"/>
                </a:rPr>
                <a:t>сообщения</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приложений</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письма</a:t>
              </a:r>
              <a:r>
                <a:rPr lang="en-US" altLang="en-US" sz="2200" dirty="0">
                  <a:latin typeface="Calibri" panose="020F0502020204030204"/>
                  <a:ea typeface="ＭＳ Ｐゴシック"/>
                </a:rPr>
                <a:t> в </a:t>
              </a:r>
              <a:r>
                <a:rPr lang="en-US" altLang="en-US" sz="2200" dirty="0" err="1">
                  <a:latin typeface="Calibri" panose="020F0502020204030204"/>
                  <a:ea typeface="ＭＳ Ｐゴシック"/>
                </a:rPr>
                <a:t>конвертах</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a:lnSpc>
                  <a:spcPct val="100000"/>
                </a:lnSpc>
                <a:spcBef>
                  <a:spcPts val="400"/>
                </a:spcBef>
                <a:defRPr/>
              </a:pPr>
              <a:r>
                <a:rPr lang="en-US" altLang="en-US" sz="2200" dirty="0" err="1">
                  <a:latin typeface="Calibri" panose="020F0502020204030204"/>
                  <a:ea typeface="ＭＳ Ｐゴシック"/>
                </a:rPr>
                <a:t>протокол</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транспортного</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уровня</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ea typeface="ＭＳ Ｐゴシック"/>
                  <a:cs typeface="+mn-lt"/>
                </a:rPr>
                <a:t>А</a:t>
              </a:r>
              <a:r>
                <a:rPr lang="en-US" sz="2200" dirty="0" err="1">
                  <a:ea typeface="+mn-lt"/>
                  <a:cs typeface="+mn-lt"/>
                </a:rPr>
                <a:t>нна</a:t>
              </a:r>
              <a:r>
                <a:rPr lang="en-US" sz="2200" dirty="0">
                  <a:ea typeface="+mn-lt"/>
                  <a:cs typeface="+mn-lt"/>
                </a:rPr>
                <a:t> и </a:t>
              </a:r>
              <a:r>
                <a:rPr lang="en-US" sz="2200" dirty="0" err="1">
                  <a:ea typeface="+mn-lt"/>
                  <a:cs typeface="+mn-lt"/>
                </a:rPr>
                <a:t>Билл</a:t>
              </a:r>
              <a:r>
                <a:rPr lang="en-US" sz="2200" dirty="0">
                  <a:ea typeface="+mn-lt"/>
                  <a:cs typeface="+mn-lt"/>
                </a:rPr>
                <a:t>, </a:t>
              </a:r>
              <a:r>
                <a:rPr lang="en-US" sz="2200" dirty="0" err="1">
                  <a:ea typeface="+mn-lt"/>
                  <a:cs typeface="+mn-lt"/>
                </a:rPr>
                <a:t>которые</a:t>
              </a:r>
              <a:r>
                <a:rPr lang="en-US" sz="2200" dirty="0">
                  <a:ea typeface="+mn-lt"/>
                  <a:cs typeface="+mn-lt"/>
                </a:rPr>
                <a:t> </a:t>
              </a:r>
              <a:r>
                <a:rPr lang="en-US" sz="2200" dirty="0" err="1">
                  <a:ea typeface="+mn-lt"/>
                  <a:cs typeface="+mn-lt"/>
                </a:rPr>
                <a:t>демультиплексируют</a:t>
              </a:r>
              <a:r>
                <a:rPr lang="en-US" sz="2200" dirty="0">
                  <a:ea typeface="+mn-lt"/>
                  <a:cs typeface="+mn-lt"/>
                </a:rPr>
                <a:t> </a:t>
              </a:r>
              <a:r>
                <a:rPr lang="en-US" sz="2200" dirty="0" err="1">
                  <a:ea typeface="+mn-lt"/>
                  <a:cs typeface="+mn-lt"/>
                </a:rPr>
                <a:t>для</a:t>
              </a:r>
              <a:r>
                <a:rPr lang="en-US" sz="2200" dirty="0">
                  <a:ea typeface="+mn-lt"/>
                  <a:cs typeface="+mn-lt"/>
                </a:rPr>
                <a:t> </a:t>
              </a:r>
              <a:r>
                <a:rPr lang="en-US" sz="2200" dirty="0" err="1">
                  <a:ea typeface="+mn-lt"/>
                  <a:cs typeface="+mn-lt"/>
                </a:rPr>
                <a:t>своих</a:t>
              </a:r>
              <a:r>
                <a:rPr lang="en-US" sz="2200" dirty="0">
                  <a:ea typeface="+mn-lt"/>
                  <a:cs typeface="+mn-lt"/>
                </a:rPr>
                <a:t> </a:t>
              </a:r>
              <a:r>
                <a:rPr lang="en-US" sz="2200" dirty="0" err="1">
                  <a:ea typeface="+mn-lt"/>
                  <a:cs typeface="+mn-lt"/>
                </a:rPr>
                <a:t>братьев</a:t>
              </a:r>
              <a:r>
                <a:rPr lang="en-US" sz="2200" dirty="0">
                  <a:ea typeface="+mn-lt"/>
                  <a:cs typeface="+mn-lt"/>
                </a:rPr>
                <a:t> и </a:t>
              </a:r>
              <a:r>
                <a:rPr lang="en-US" sz="2200" dirty="0" err="1">
                  <a:ea typeface="+mn-lt"/>
                  <a:cs typeface="+mn-lt"/>
                </a:rPr>
                <a:t>сестер</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a:lnSpc>
                  <a:spcPct val="100000"/>
                </a:lnSpc>
                <a:spcBef>
                  <a:spcPts val="400"/>
                </a:spcBef>
                <a:defRPr/>
              </a:pPr>
              <a:r>
                <a:rPr lang="en-US" altLang="en-US" sz="2200" dirty="0" err="1">
                  <a:latin typeface="Calibri" panose="020F0502020204030204"/>
                  <a:ea typeface="ＭＳ Ｐゴシック"/>
                </a:rPr>
                <a:t>протокол</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сетевого</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уровня</a:t>
              </a:r>
              <a:r>
                <a:rPr kumimoji="0" lang="en-US" altLang="en-US" sz="2200" b="0" i="0" u="none" strike="noStrike" kern="1200" cap="none" spc="0" normalizeH="0" baseline="0" noProof="0" dirty="0">
                  <a:ln>
                    <a:noFill/>
                  </a:ln>
                  <a:effectLst/>
                  <a:uLnTx/>
                  <a:uFillTx/>
                  <a:latin typeface="Calibri" panose="020F0502020204030204"/>
                  <a:ea typeface="ＭＳ Ｐゴシック"/>
                  <a:cs typeface="+mn-cs"/>
                </a:rPr>
                <a:t> = </a:t>
              </a:r>
              <a:r>
                <a:rPr lang="en-US" altLang="en-US" sz="2200" dirty="0" err="1">
                  <a:latin typeface="Calibri" panose="020F0502020204030204"/>
                  <a:ea typeface="ＭＳ Ｐゴシック"/>
                </a:rPr>
                <a:t>почтовая</a:t>
              </a:r>
              <a:r>
                <a:rPr lang="en-US" altLang="en-US" sz="2200" dirty="0">
                  <a:latin typeface="Calibri" panose="020F0502020204030204"/>
                  <a:ea typeface="ＭＳ Ｐゴシック"/>
                </a:rPr>
                <a:t> </a:t>
              </a:r>
              <a:r>
                <a:rPr lang="en-US" altLang="en-US" sz="2200" dirty="0" err="1">
                  <a:latin typeface="Calibri" panose="020F0502020204030204"/>
                  <a:ea typeface="ＭＳ Ｐゴシック"/>
                </a:rPr>
                <a:t>служба</a:t>
              </a:r>
              <a:endParaRPr lang="en-US" altLang="en-US" sz="2200" b="0" i="0" u="none" strike="noStrike" kern="1200" cap="none" spc="0" normalizeH="0" baseline="0" noProof="0" dirty="0" err="1">
                <a:ln>
                  <a:noFill/>
                </a:ln>
                <a:effectLst/>
                <a:uLnTx/>
                <a:uFillTx/>
                <a:latin typeface="Calibri" panose="020F0502020204030204"/>
                <a:ea typeface="ＭＳ Ｐゴシック"/>
                <a:cs typeface="Calibri"/>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1" name="Slide Number Placeholder 2">
            <a:extLst>
              <a:ext uri="{FF2B5EF4-FFF2-40B4-BE49-F238E27FC236}">
                <a16:creationId xmlns:a16="http://schemas.microsoft.com/office/drawing/2014/main" id="{B7F6C992-FF51-E8BC-724B-3FF167757450}"/>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29651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7"/>
                                        </p:tgtEl>
                                        <p:attrNameLst>
                                          <p:attrName>style.visibility</p:attrName>
                                        </p:attrNameLst>
                                      </p:cBhvr>
                                      <p:to>
                                        <p:strVal val="visible"/>
                                      </p:to>
                                    </p:set>
                                    <p:animEffect transition="in" filter="dissolve">
                                      <p:cBhvr>
                                        <p:cTn id="11"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8711" y="259345"/>
            <a:ext cx="10515600" cy="894622"/>
          </a:xfrm>
        </p:spPr>
        <p:txBody>
          <a:bodyPr>
            <a:normAutofit/>
          </a:bodyPr>
          <a:lstStyle/>
          <a:p>
            <a:r>
              <a:rPr lang="en-US" sz="3800" b="0" dirty="0" err="1">
                <a:ea typeface="+mj-lt"/>
                <a:cs typeface="+mj-lt"/>
              </a:rPr>
              <a:t>Два</a:t>
            </a:r>
            <a:r>
              <a:rPr lang="en-US" sz="3800" b="0" dirty="0">
                <a:ea typeface="+mj-lt"/>
                <a:cs typeface="+mj-lt"/>
              </a:rPr>
              <a:t> </a:t>
            </a:r>
            <a:r>
              <a:rPr lang="en-US" sz="3800" b="0" dirty="0" err="1">
                <a:ea typeface="+mj-lt"/>
                <a:cs typeface="+mj-lt"/>
              </a:rPr>
              <a:t>основных</a:t>
            </a:r>
            <a:r>
              <a:rPr lang="en-US" sz="3800" b="0" dirty="0">
                <a:ea typeface="+mj-lt"/>
                <a:cs typeface="+mj-lt"/>
              </a:rPr>
              <a:t> </a:t>
            </a:r>
            <a:r>
              <a:rPr lang="en-US" sz="3800" b="0" dirty="0" err="1">
                <a:ea typeface="+mj-lt"/>
                <a:cs typeface="+mj-lt"/>
              </a:rPr>
              <a:t>транспортных</a:t>
            </a:r>
            <a:r>
              <a:rPr lang="en-US" sz="3800" b="0" dirty="0">
                <a:ea typeface="+mj-lt"/>
                <a:cs typeface="+mj-lt"/>
              </a:rPr>
              <a:t> </a:t>
            </a:r>
            <a:r>
              <a:rPr lang="en-US" sz="3800" b="0" dirty="0" err="1">
                <a:ea typeface="+mj-lt"/>
                <a:cs typeface="+mj-lt"/>
              </a:rPr>
              <a:t>протокола</a:t>
            </a:r>
            <a:r>
              <a:rPr lang="en-US" sz="3800" b="0" dirty="0">
                <a:ea typeface="+mj-lt"/>
                <a:cs typeface="+mj-lt"/>
              </a:rPr>
              <a:t> </a:t>
            </a:r>
            <a:r>
              <a:rPr lang="en-US" sz="3800" b="0" dirty="0" err="1">
                <a:ea typeface="+mj-lt"/>
                <a:cs typeface="+mj-lt"/>
              </a:rPr>
              <a:t>Интернета</a:t>
            </a:r>
            <a:endParaRPr lang="ru-RU" sz="3800" dirty="0" err="1">
              <a:cs typeface="Calibri Light"/>
            </a:endParaRP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8" y="4753064"/>
            <a:ext cx="839544" cy="851720"/>
            <a:chOff x="10288918" y="4753064"/>
            <a:chExt cx="839544" cy="851720"/>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8" y="5273951"/>
              <a:ext cx="177193"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8" y="662"/>
                <a:ext cx="578" cy="150"/>
                <a:chOff x="613" y="2566"/>
                <a:chExt cx="721" cy="144"/>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8" y="990"/>
                <a:ext cx="578" cy="134"/>
                <a:chOff x="615" y="2564"/>
                <a:chExt cx="721"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8" y="1653"/>
                <a:ext cx="578" cy="135"/>
                <a:chOff x="618" y="2586"/>
                <a:chExt cx="720" cy="124"/>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30"/>
                <a:ext cx="588" cy="134"/>
                <a:chOff x="613" y="2571"/>
                <a:chExt cx="732" cy="134"/>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316401" y="1147958"/>
            <a:ext cx="709614" cy="823913"/>
            <a:chOff x="9854726" y="666450"/>
            <a:chExt cx="709614" cy="823913"/>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37362" y="3103268"/>
            <a:ext cx="2557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Логическое соединение</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7" name="Rectangle 3">
            <a:extLst>
              <a:ext uri="{FF2B5EF4-FFF2-40B4-BE49-F238E27FC236}">
                <a16:creationId xmlns:a16="http://schemas.microsoft.com/office/drawing/2014/main" id="{6893AA1C-B5CC-D446-9A4F-4636B0A87E22}"/>
              </a:ext>
            </a:extLst>
          </p:cNvPr>
          <p:cNvSpPr txBox="1">
            <a:spLocks noChangeArrowheads="1"/>
          </p:cNvSpPr>
          <p:nvPr/>
        </p:nvSpPr>
        <p:spPr>
          <a:xfrm>
            <a:off x="736738" y="1365914"/>
            <a:ext cx="6288757" cy="5114925"/>
          </a:xfrm>
          <a:prstGeom prst="rect">
            <a:avLst/>
          </a:prstGeom>
        </p:spPr>
        <p:txBody>
          <a:bodyPr vert="horz" lIns="91440" tIns="45720" rIns="91440" bIns="45720" rtlCol="0">
            <a:normAutofit fontScale="700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TCP</a:t>
            </a:r>
            <a:r>
              <a:rPr kumimoji="0" lang="en-US" altLang="en-US" sz="3200" b="1"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 </a:t>
            </a:r>
            <a:r>
              <a:rPr lang="ru-RU" altLang="en-US" sz="3200" b="1" dirty="0">
                <a:ea typeface="ＭＳ Ｐゴシック" panose="020B0600070205080204" pitchFamily="34" charset="-128"/>
              </a:rPr>
              <a:t>Протокол управления передачей (</a:t>
            </a:r>
            <a:r>
              <a:rPr kumimoji="0" lang="en-US" altLang="en-US" sz="32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Transmission Control Protocol</a:t>
            </a:r>
            <a:r>
              <a:rPr kumimoji="0" lang="ru-RU" altLang="en-US" sz="32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a:t>
            </a:r>
            <a:endParaRPr kumimoji="0" lang="en-US" altLang="en-US" sz="32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lang="ru-RU" altLang="en-US" sz="2800" dirty="0">
                <a:solidFill>
                  <a:prstClr val="black"/>
                </a:solidFill>
                <a:latin typeface="Calibri" panose="020F0502020204030204"/>
                <a:ea typeface="ＭＳ Ｐゴシック" panose="020B0600070205080204" pitchFamily="34" charset="-128"/>
              </a:rPr>
              <a:t>надежная</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в порядке очереди доставка</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lang="ru-RU" altLang="en-US" sz="2800" dirty="0">
                <a:solidFill>
                  <a:prstClr val="black"/>
                </a:solidFill>
                <a:latin typeface="Calibri" panose="020F0502020204030204"/>
                <a:ea typeface="ＭＳ Ｐゴシック" panose="020B0600070205080204" pitchFamily="34" charset="-128"/>
              </a:rPr>
              <a:t>у</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правление перегрузками</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lang="ru-RU" altLang="en-US" sz="2800" dirty="0">
                <a:solidFill>
                  <a:prstClr val="black"/>
                </a:solidFill>
                <a:latin typeface="Calibri" panose="020F0502020204030204"/>
                <a:ea typeface="ＭＳ Ｐゴシック" panose="020B0600070205080204" pitchFamily="34" charset="-128"/>
              </a:rPr>
              <a:t>у</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правление потоком</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lang="ru-RU" altLang="en-US" sz="2800" dirty="0">
                <a:solidFill>
                  <a:prstClr val="black"/>
                </a:solidFill>
                <a:latin typeface="Calibri" panose="020F0502020204030204"/>
                <a:ea typeface="ＭＳ Ｐゴシック" panose="020B0600070205080204" pitchFamily="34" charset="-128"/>
              </a:rPr>
              <a:t>у</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становление соединения</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lvl="0">
              <a:lnSpc>
                <a:spcPct val="100000"/>
              </a:lnSpc>
              <a:spcBef>
                <a:spcPts val="600"/>
              </a:spcBef>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UDP: </a:t>
            </a:r>
            <a:r>
              <a:rPr lang="ru-RU" altLang="en-US" sz="3200" b="1" dirty="0">
                <a:ea typeface="ＭＳ Ｐゴシック" panose="020B0600070205080204" pitchFamily="34" charset="-128"/>
              </a:rPr>
              <a:t>Протокол пользовательских </a:t>
            </a:r>
            <a:r>
              <a:rPr lang="ru-RU" altLang="en-US" sz="3200" b="1" dirty="0" err="1">
                <a:ea typeface="ＭＳ Ｐゴシック" panose="020B0600070205080204" pitchFamily="34" charset="-128"/>
              </a:rPr>
              <a:t>дэйтаграмм</a:t>
            </a:r>
            <a:r>
              <a:rPr lang="ru-RU" altLang="en-US" sz="3200" b="1" dirty="0">
                <a:ea typeface="ＭＳ Ｐゴシック" panose="020B0600070205080204" pitchFamily="34" charset="-128"/>
              </a:rPr>
              <a:t> (</a:t>
            </a:r>
            <a:r>
              <a:rPr kumimoji="0" lang="en-US" altLang="en-US" sz="32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User Datagram Protocol</a:t>
            </a:r>
            <a:r>
              <a:rPr kumimoji="0" lang="ru-RU" altLang="en-US" sz="32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a:t>
            </a:r>
            <a:endParaRPr kumimoji="0" lang="en-US" altLang="en-US" sz="32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endParaRP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ненадежная</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неупорядоченная передача данных</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lang="ru-RU" sz="2900" dirty="0"/>
              <a:t>простое и эффективное расширение протокола </a:t>
            </a:r>
            <a:r>
              <a:rPr lang="en-US" sz="2900" dirty="0"/>
              <a:t>IP, </a:t>
            </a:r>
            <a:r>
              <a:rPr lang="ru-RU" sz="2900" dirty="0"/>
              <a:t>работающего по принципу </a:t>
            </a:r>
            <a:r>
              <a:rPr lang="ru-RU" sz="2900" dirty="0" err="1"/>
              <a:t>негарантированнои</a:t>
            </a:r>
            <a:r>
              <a:rPr lang="ru-RU" sz="2900" dirty="0"/>
              <a:t>̆ доставки </a:t>
            </a: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ru-RU"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Не</a:t>
            </a:r>
            <a:r>
              <a:rPr kumimoji="0" lang="ru-RU" altLang="en-US" sz="3200" b="0" i="0" u="none" strike="noStrike" kern="1200" cap="none" spc="0" normalizeH="0" noProof="0" dirty="0">
                <a:ln>
                  <a:noFill/>
                </a:ln>
                <a:solidFill>
                  <a:prstClr val="black"/>
                </a:solidFill>
                <a:effectLst/>
                <a:uLnTx/>
                <a:uFillTx/>
                <a:latin typeface="Calibri" panose="020F0502020204030204"/>
                <a:ea typeface="ＭＳ Ｐゴシック" panose="020B0600070205080204" pitchFamily="34" charset="-128"/>
                <a:cs typeface="+mn-cs"/>
              </a:rPr>
              <a:t> гарантируется</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lvl="1">
              <a:lnSpc>
                <a:spcPct val="100000"/>
              </a:lnSpc>
              <a:spcBef>
                <a:spcPts val="400"/>
              </a:spcBef>
              <a:defRPr/>
            </a:pPr>
            <a:r>
              <a:rPr lang="ru-RU" altLang="en-US" sz="2800" dirty="0">
                <a:solidFill>
                  <a:prstClr val="black"/>
                </a:solidFill>
                <a:ea typeface="ＭＳ Ｐゴシック" panose="020B0600070205080204" pitchFamily="34" charset="-128"/>
              </a:rPr>
              <a:t>Максимальная допустимая задержка </a:t>
            </a:r>
          </a:p>
          <a:p>
            <a:pPr lvl="1">
              <a:lnSpc>
                <a:spcPct val="100000"/>
              </a:lnSpc>
              <a:spcBef>
                <a:spcPts val="400"/>
              </a:spcBef>
              <a:defRPr/>
            </a:pPr>
            <a:r>
              <a:rPr lang="ru-RU" altLang="en-US" sz="2800" dirty="0">
                <a:solidFill>
                  <a:prstClr val="black"/>
                </a:solidFill>
                <a:ea typeface="ＭＳ Ｐゴシック" panose="020B0600070205080204" pitchFamily="34" charset="-128"/>
              </a:rPr>
              <a:t>Стабильная пропускная способность </a:t>
            </a:r>
          </a:p>
        </p:txBody>
      </p:sp>
      <p:sp>
        <p:nvSpPr>
          <p:cNvPr id="526" name="Slide Number Placeholder 2">
            <a:extLst>
              <a:ext uri="{FF2B5EF4-FFF2-40B4-BE49-F238E27FC236}">
                <a16:creationId xmlns:a16="http://schemas.microsoft.com/office/drawing/2014/main" id="{B7F6C992-FF51-E8BC-724B-3FF167757450}"/>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
        <p:nvSpPr>
          <p:cNvPr id="528"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8166149" y="1125665"/>
            <a:ext cx="9907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прикладной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white"/>
                </a:solidFill>
              </a:rPr>
              <a:t>т</a:t>
            </a:r>
            <a:r>
              <a:rPr kumimoji="0" lang="ru-RU"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рансп-ый</a:t>
            </a: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сетевой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black"/>
                </a:solidFill>
              </a:rPr>
              <a:t>канальный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err="1">
                <a:solidFill>
                  <a:prstClr val="black"/>
                </a:solidFill>
              </a:rPr>
              <a:t>физ-ий</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9"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10287660" y="4745666"/>
            <a:ext cx="9907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прикладной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white"/>
                </a:solidFill>
              </a:rPr>
              <a:t>т</a:t>
            </a:r>
            <a:r>
              <a:rPr kumimoji="0" lang="ru-RU"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рансп-ый</a:t>
            </a: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сетевой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a:solidFill>
                  <a:prstClr val="black"/>
                </a:solidFill>
              </a:rPr>
              <a:t>канальный</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altLang="en-US" sz="1000" dirty="0" err="1">
                <a:solidFill>
                  <a:prstClr val="black"/>
                </a:solidFill>
              </a:rPr>
              <a:t>физ-ий</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1352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dissolve">
                                      <p:cBhvr>
                                        <p:cTn id="7" dur="500"/>
                                        <p:tgtEl>
                                          <p:spTgt spid="51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7">
                                            <p:txEl>
                                              <p:pRg st="1" end="1"/>
                                            </p:txEl>
                                          </p:spTgt>
                                        </p:tgtEl>
                                        <p:attrNameLst>
                                          <p:attrName>style.visibility</p:attrName>
                                        </p:attrNameLst>
                                      </p:cBhvr>
                                      <p:to>
                                        <p:strVal val="visible"/>
                                      </p:to>
                                    </p:set>
                                    <p:animEffect transition="in" filter="dissolve">
                                      <p:cBhvr>
                                        <p:cTn id="10" dur="500"/>
                                        <p:tgtEl>
                                          <p:spTgt spid="51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7">
                                            <p:txEl>
                                              <p:pRg st="2" end="2"/>
                                            </p:txEl>
                                          </p:spTgt>
                                        </p:tgtEl>
                                        <p:attrNameLst>
                                          <p:attrName>style.visibility</p:attrName>
                                        </p:attrNameLst>
                                      </p:cBhvr>
                                      <p:to>
                                        <p:strVal val="visible"/>
                                      </p:to>
                                    </p:set>
                                    <p:animEffect transition="in" filter="dissolve">
                                      <p:cBhvr>
                                        <p:cTn id="13" dur="500"/>
                                        <p:tgtEl>
                                          <p:spTgt spid="51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7">
                                            <p:txEl>
                                              <p:pRg st="3" end="3"/>
                                            </p:txEl>
                                          </p:spTgt>
                                        </p:tgtEl>
                                        <p:attrNameLst>
                                          <p:attrName>style.visibility</p:attrName>
                                        </p:attrNameLst>
                                      </p:cBhvr>
                                      <p:to>
                                        <p:strVal val="visible"/>
                                      </p:to>
                                    </p:set>
                                    <p:animEffect transition="in" filter="dissolve">
                                      <p:cBhvr>
                                        <p:cTn id="16" dur="500"/>
                                        <p:tgtEl>
                                          <p:spTgt spid="51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7">
                                            <p:txEl>
                                              <p:pRg st="4" end="4"/>
                                            </p:txEl>
                                          </p:spTgt>
                                        </p:tgtEl>
                                        <p:attrNameLst>
                                          <p:attrName>style.visibility</p:attrName>
                                        </p:attrNameLst>
                                      </p:cBhvr>
                                      <p:to>
                                        <p:strVal val="visible"/>
                                      </p:to>
                                    </p:set>
                                    <p:animEffect transition="in" filter="dissolve">
                                      <p:cBhvr>
                                        <p:cTn id="19" dur="500"/>
                                        <p:tgtEl>
                                          <p:spTgt spid="51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17">
                                            <p:txEl>
                                              <p:pRg st="5" end="5"/>
                                            </p:txEl>
                                          </p:spTgt>
                                        </p:tgtEl>
                                        <p:attrNameLst>
                                          <p:attrName>style.visibility</p:attrName>
                                        </p:attrNameLst>
                                      </p:cBhvr>
                                      <p:to>
                                        <p:strVal val="visible"/>
                                      </p:to>
                                    </p:set>
                                    <p:animEffect transition="in" filter="dissolve">
                                      <p:cBhvr>
                                        <p:cTn id="24" dur="500"/>
                                        <p:tgtEl>
                                          <p:spTgt spid="51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17">
                                            <p:txEl>
                                              <p:pRg st="6" end="6"/>
                                            </p:txEl>
                                          </p:spTgt>
                                        </p:tgtEl>
                                        <p:attrNameLst>
                                          <p:attrName>style.visibility</p:attrName>
                                        </p:attrNameLst>
                                      </p:cBhvr>
                                      <p:to>
                                        <p:strVal val="visible"/>
                                      </p:to>
                                    </p:set>
                                    <p:animEffect transition="in" filter="dissolve">
                                      <p:cBhvr>
                                        <p:cTn id="27" dur="500"/>
                                        <p:tgtEl>
                                          <p:spTgt spid="517">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17">
                                            <p:txEl>
                                              <p:pRg st="7" end="7"/>
                                            </p:txEl>
                                          </p:spTgt>
                                        </p:tgtEl>
                                        <p:attrNameLst>
                                          <p:attrName>style.visibility</p:attrName>
                                        </p:attrNameLst>
                                      </p:cBhvr>
                                      <p:to>
                                        <p:strVal val="visible"/>
                                      </p:to>
                                    </p:set>
                                    <p:animEffect transition="in" filter="dissolve">
                                      <p:cBhvr>
                                        <p:cTn id="30" dur="500"/>
                                        <p:tgtEl>
                                          <p:spTgt spid="51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7">
                                            <p:txEl>
                                              <p:pRg st="8" end="8"/>
                                            </p:txEl>
                                          </p:spTgt>
                                        </p:tgtEl>
                                        <p:attrNameLst>
                                          <p:attrName>style.visibility</p:attrName>
                                        </p:attrNameLst>
                                      </p:cBhvr>
                                      <p:to>
                                        <p:strVal val="visible"/>
                                      </p:to>
                                    </p:set>
                                    <p:animEffect transition="in" filter="dissolve">
                                      <p:cBhvr>
                                        <p:cTn id="35" dur="500"/>
                                        <p:tgtEl>
                                          <p:spTgt spid="5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A2A401-1FB2-4CA6-C521-DD916D6A2709}"/>
              </a:ext>
            </a:extLst>
          </p:cNvPr>
          <p:cNvSpPr>
            <a:spLocks noGrp="1"/>
          </p:cNvSpPr>
          <p:nvPr>
            <p:ph type="title"/>
          </p:nvPr>
        </p:nvSpPr>
        <p:spPr>
          <a:xfrm>
            <a:off x="939053" y="2592144"/>
            <a:ext cx="10515600" cy="894622"/>
          </a:xfrm>
        </p:spPr>
        <p:txBody>
          <a:bodyPr vert="horz" lIns="91440" tIns="45720" rIns="91440" bIns="45720" rtlCol="0" anchor="ctr">
            <a:noAutofit/>
          </a:bodyPr>
          <a:lstStyle/>
          <a:p>
            <a:r>
              <a:rPr lang="ru-RU" sz="3600" b="0" dirty="0">
                <a:solidFill>
                  <a:schemeClr val="tx1"/>
                </a:solidFill>
                <a:cs typeface="Calibri Light"/>
              </a:rPr>
              <a:t>2. </a:t>
            </a:r>
            <a:r>
              <a:rPr lang="ru-RU" sz="3600" b="0" dirty="0">
                <a:solidFill>
                  <a:schemeClr val="tx1"/>
                </a:solidFill>
                <a:ea typeface="+mj-lt"/>
                <a:cs typeface="+mj-lt"/>
              </a:rPr>
              <a:t>Мультиплексирование и демультиплексирование</a:t>
            </a:r>
            <a:endParaRPr lang="ru-RU" sz="3600" b="0" dirty="0">
              <a:solidFill>
                <a:schemeClr val="tx1"/>
              </a:solidFill>
              <a:cs typeface="Calibri Light"/>
            </a:endParaRPr>
          </a:p>
        </p:txBody>
      </p:sp>
    </p:spTree>
    <p:extLst>
      <p:ext uri="{BB962C8B-B14F-4D97-AF65-F5344CB8AC3E}">
        <p14:creationId xmlns:p14="http://schemas.microsoft.com/office/powerpoint/2010/main" val="218447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5" y="827313"/>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т</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ф</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изич-ий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err="1">
                  <a:solidFill>
                    <a:srgbClr val="000000"/>
                  </a:solidFill>
                </a:rPr>
                <a:t>тр</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ансп-ый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ф</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изич-ий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т</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рансп-ый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прикладной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ru-RU" altLang="en-US" sz="2000" kern="0" dirty="0">
                  <a:solidFill>
                    <a:srgbClr val="000000"/>
                  </a:solidFill>
                </a:rPr>
                <a:t>ф</a:t>
              </a:r>
              <a:r>
                <a:rPr kumimoji="0" lang="ru-RU"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изич-ий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канальный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ru-RU"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сетевой</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25" y="5055469"/>
              <a:ext cx="358773"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51" y="666"/>
                <a:ext cx="580" cy="146"/>
                <a:chOff x="617" y="2567"/>
                <a:chExt cx="724" cy="140"/>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5" y="993"/>
                <a:ext cx="580" cy="156"/>
                <a:chOff x="612" y="2570"/>
                <a:chExt cx="724" cy="162"/>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3" y="1627"/>
                <a:ext cx="586" cy="151"/>
                <a:chOff x="611" y="2568"/>
                <a:chExt cx="730"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5"/>
                <a:ext cx="580" cy="140"/>
                <a:chOff x="614" y="2566"/>
                <a:chExt cx="723" cy="140"/>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363131"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a:t>
              </a:r>
              <a:r>
                <a:rPr kumimoji="0" lang="ru-RU" sz="2800" b="0" i="0" u="none" strike="noStrike" kern="1200" cap="none" spc="0" normalizeH="0" baseline="0" noProof="0" dirty="0">
                  <a:ln>
                    <a:noFill/>
                  </a:ln>
                  <a:solidFill>
                    <a:prstClr val="black"/>
                  </a:solidFill>
                  <a:effectLst/>
                  <a:uLnTx/>
                  <a:uFillTx/>
                  <a:latin typeface="Calibri"/>
                  <a:ea typeface="+mn-ea"/>
                  <a:cs typeface="+mn-cs"/>
                </a:rPr>
                <a:t>сервер</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807712"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a:ea typeface="+mn-ea"/>
                  <a:cs typeface="+mn-cs"/>
                </a:rPr>
                <a:t>клиент</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895372" y="2710344"/>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2" name="Slide Number Placeholder 2">
            <a:extLst>
              <a:ext uri="{FF2B5EF4-FFF2-40B4-BE49-F238E27FC236}">
                <a16:creationId xmlns:a16="http://schemas.microsoft.com/office/drawing/2014/main" id="{5948BA8B-CE33-DD82-8715-1E58C9F8BAE5}"/>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873688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7513</TotalTime>
  <Words>4964</Words>
  <Application>Microsoft Macintosh PowerPoint</Application>
  <PresentationFormat>Widescreen</PresentationFormat>
  <Paragraphs>458</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Comic Sans MS</vt:lpstr>
      <vt:lpstr>Gill Sans MT</vt:lpstr>
      <vt:lpstr>Tahoma</vt:lpstr>
      <vt:lpstr>Times New Roman</vt:lpstr>
      <vt:lpstr>Wingdings</vt:lpstr>
      <vt:lpstr>Office Theme</vt:lpstr>
      <vt:lpstr>Office Theme</vt:lpstr>
      <vt:lpstr> Лекция 6  Транспортный уровень</vt:lpstr>
      <vt:lpstr>План</vt:lpstr>
      <vt:lpstr>Транспортный уровень: обзор</vt:lpstr>
      <vt:lpstr>Протоколы и службы транспортного уровня</vt:lpstr>
      <vt:lpstr>Сравнение сервисов транспортного и сетевого уровней</vt:lpstr>
      <vt:lpstr>Сравнение сервисов транспортного и сетевого уровней</vt:lpstr>
      <vt:lpstr>Два основных транспортных протокола Интернета</vt:lpstr>
      <vt:lpstr>2. Мультиплексирование и демультиплексирование</vt:lpstr>
      <vt:lpstr>PowerPoint Presentation</vt:lpstr>
      <vt:lpstr>Мультиплексирование/демультиплексирование</vt:lpstr>
      <vt:lpstr>Как работает демультиплексирование</vt:lpstr>
      <vt:lpstr>Выводы</vt:lpstr>
      <vt:lpstr>3. Передача данных без установления логического соединения: протокол UDP</vt:lpstr>
      <vt:lpstr>UDP: Протокол пользовательских дейтаграмм [RFC 768]</vt:lpstr>
      <vt:lpstr>UDP: Протокол пользовательских дейтаграм</vt:lpstr>
      <vt:lpstr>UDP: Протокол пользовательских дейтаграм</vt:lpstr>
      <vt:lpstr>UDP: Действия Транспортного уровня</vt:lpstr>
      <vt:lpstr>UDP: Действия Транспортного уровня</vt:lpstr>
      <vt:lpstr>UDP: Действия Транспортного уровня</vt:lpstr>
      <vt:lpstr>Заголовок сегмента UDP</vt:lpstr>
      <vt:lpstr>Контрольная сумма UDP</vt:lpstr>
      <vt:lpstr>Контрольная сумма UDP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Введение и терминология</dc:title>
  <dc:creator>Aizhan Kassymova</dc:creator>
  <cp:lastModifiedBy>Aizhan Kassymova</cp:lastModifiedBy>
  <cp:revision>773</cp:revision>
  <dcterms:created xsi:type="dcterms:W3CDTF">2022-07-08T18:48:32Z</dcterms:created>
  <dcterms:modified xsi:type="dcterms:W3CDTF">2022-08-02T17:06:29Z</dcterms:modified>
</cp:coreProperties>
</file>