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68" r:id="rId5"/>
    <p:sldId id="258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4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8AE5-D623-4F7B-8A9F-2A2328D3C92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3997-2FE4-47D5-8537-CA2591049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.abildina@satbayev.universi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4480" y="4574668"/>
            <a:ext cx="63746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Абильдина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Айназ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Кайратовна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ассоц.проф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Кафедры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Химические процессы и промышленная экология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a.abildina@satbayev.university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1799303"/>
            <a:ext cx="9144000" cy="32316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Промышленный катализ. Виды катализа. Контактные массы. Пути интенсификации каталитических процессов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75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099" y="1274545"/>
            <a:ext cx="6544160" cy="53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51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446" y="1371599"/>
            <a:ext cx="5847179" cy="52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06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060" y="1179871"/>
            <a:ext cx="59285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69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070" y="1238864"/>
            <a:ext cx="5847179" cy="53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49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207" y="1283110"/>
            <a:ext cx="6102902" cy="5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37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444" y="1283110"/>
            <a:ext cx="5940169" cy="53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3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893" y="1981444"/>
            <a:ext cx="4138048" cy="3924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839" y="1168781"/>
            <a:ext cx="847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Химические реакторы для проведения гетерогенно-каталитических процессов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называются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контактными аппаратами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61456" y="6127019"/>
            <a:ext cx="5843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Контактный аппарат с неподвижным слоем катализатора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464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04" y="1931290"/>
            <a:ext cx="5596461" cy="4481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0329" y="1316265"/>
            <a:ext cx="843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Контактные аппараты с движущимся слоем катализатора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работают в режиме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реакторов РИС-Н и РПТ-Н.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6031" y="6125103"/>
            <a:ext cx="552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Контактный аппарат с движущим слоем катализатора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12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3741"/>
            <a:ext cx="4391422" cy="3432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981" y="1421444"/>
            <a:ext cx="3790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Контактные аппараты с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псевдоожиженным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слоем катализатора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5916702"/>
            <a:ext cx="457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Контактный аппарат 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псевдоожиженным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слоем катализатора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787" y="1318206"/>
            <a:ext cx="49112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 преимуществам контактных аппаратов с движущимся и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псевдоожиженным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слоем катализатора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относятся: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-возможность подачи реагентов с температурой ниже температуры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зажигания катализатора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лѐгкость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регенерации и замена катализатора;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-возможность использования мелкозернистых катализаторов;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-более полное использование внутренней поверхности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зѐрен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катализатора 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следствие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высокая производительность его;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-оптимальный температурный режим работы аппарата.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95019" y="5380672"/>
            <a:ext cx="4748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 недостаткам контактных аппаратов этих типов относятся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быстрое истирание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зѐрен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катализатора и загрязнение продуктов реакции катализаторной пылью.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74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980" y="294460"/>
            <a:ext cx="65945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Промышленный катализ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187" y="1772896"/>
            <a:ext cx="8020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Катализом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называется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скорости химических реакций в результате воздействия веществ - катализаторов, которые участвуют в реакции, вступая в промежуточное химическое взаимодействие с реагентами, но восстанавливают свой химический состав по окончании химического акта.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226" y="4081674"/>
            <a:ext cx="5014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Катализаторами могут быть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различные вещества: газы, жидкости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твѐрдые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тела. По принципу фазового состояния реагентов и катализатора каталитические процессы разделяют на две основные группы: гомогенные и гетерогенные. В особую группу следует выделить микрогетерогенные, в частности, ферментативные каталитические процессы.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02" y="3786706"/>
            <a:ext cx="3292932" cy="27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97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5" y="1608821"/>
            <a:ext cx="5092445" cy="4726986"/>
          </a:xfrm>
          <a:prstGeom prst="rect">
            <a:avLst/>
          </a:prstGeom>
        </p:spPr>
      </p:pic>
      <p:pic>
        <p:nvPicPr>
          <p:cNvPr id="6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412" y="1594075"/>
            <a:ext cx="3569109" cy="47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83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271" y="1323728"/>
            <a:ext cx="5637509" cy="53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06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51" y="2979174"/>
            <a:ext cx="4629865" cy="3583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4956" y="1803590"/>
            <a:ext cx="41590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Микрогетерогенный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происходит в жидкой фазе с участием коллоидных частиц в качестве катализаторов.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ферментативном катализе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который происходит в растительных и животных клетках, катализаторами служат коллоидно-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растворѐнные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белковые частицы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ферменты, ускоряющие сложные химические процессы в живой природе. Если в присутствии катализатора реакция ускоряется, то это явление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называют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положительным катализом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это понятие часто отождествляется с общим понятием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“катализ”.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225" y="1318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гомогенном катализе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катализатор и реагирующие вещества находятся в одной фазе - газе или растворе.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гетерогенном катализе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реагент и катализатор находятся в разных фазах.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539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9" y="1554245"/>
            <a:ext cx="5954457" cy="46984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0816" y="1918288"/>
            <a:ext cx="2696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Ускоряющее действие катализаторов состоит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понижении энергии активации химической реакции в результате изменения реакционного пути с участием катализатора или вследствие осуществления реакции по цепному механизму при инициирующем действии катализатора (инициатора).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4477" y="1163526"/>
            <a:ext cx="4347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Энергию активации каталитических реакций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</a:t>
            </a:r>
            <a:r>
              <a:rPr lang="ru-RU" sz="11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кат</a:t>
            </a:r>
            <a:r>
              <a:rPr lang="ru-RU" sz="1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можно вычислить из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уравнения Аррениуса: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64" y="1726589"/>
            <a:ext cx="2055548" cy="907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8259" y="1109085"/>
            <a:ext cx="4645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Все каталитические реакции, происходящие при гомогенном и гетерогенном катализе, делят по типу взаимодействия катализатора с реагирующими веществами на два одинаковых класса: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окислительно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-восстановительное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гомолитическое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взаимодействие и кислотно-основное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гетеролитическое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взаимодействие.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10683"/>
            <a:ext cx="44480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Автокаталитическими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называются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реакции, в которых катализатором является один из промежуточных или конечных продуктов реакции.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Так, в цепных реакциях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автокатализаторами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служат свободные радикалы. К числу автокаталитических относятся некоторые реакции разложения взрывчатых веществ, горения, полимеризации. Для автокатализа характерна малая скорость реакции в начальный период, называемый периодом индукции, и быстрое нарастание выхода продукта в последующий период в результате нарастания количества катализатора.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 кислотно-основному (ионному) катализу относятся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реакции гидратации, дегидратации,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аминирования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изомеризации,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алкилирования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кислотным катализаторам относятся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малолетучие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кислоты (H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PO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H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SO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нанесѐнные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пористые носители, кислые соли (фосфаты, сульфаты), а также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твѐрдые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неорганические вещества, способные передавать анионы (алюмосиликаты, частично, гидратированные оксиды алюминия, кремния, вольфрама, галогениды металлов).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731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681" y="1158673"/>
            <a:ext cx="5381786" cy="5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90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Важнейшие каталитические процессы и катализа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0562"/>
            <a:ext cx="5777438" cy="57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244166"/>
            <a:ext cx="3048002" cy="1084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790" y="2151481"/>
            <a:ext cx="1359033" cy="63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012" y="5506405"/>
            <a:ext cx="1511587" cy="424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61064" y="4773555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К/А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0383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550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Sholpan Kubekova</dc:creator>
  <cp:lastModifiedBy>User</cp:lastModifiedBy>
  <cp:revision>16</cp:revision>
  <dcterms:created xsi:type="dcterms:W3CDTF">2022-03-17T03:02:52Z</dcterms:created>
  <dcterms:modified xsi:type="dcterms:W3CDTF">2022-11-07T17:26:59Z</dcterms:modified>
</cp:coreProperties>
</file>