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6.xml" ContentType="application/inkml+xml"/>
  <Override PartName="/ppt/ink/ink5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1.xml" ContentType="application/inkml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60" r:id="rId5"/>
    <p:sldId id="261" r:id="rId6"/>
    <p:sldId id="262" r:id="rId7"/>
    <p:sldId id="268" r:id="rId8"/>
    <p:sldId id="269" r:id="rId9"/>
    <p:sldId id="272" r:id="rId10"/>
    <p:sldId id="273" r:id="rId11"/>
    <p:sldId id="274" r:id="rId12"/>
    <p:sldId id="282" r:id="rId13"/>
    <p:sldId id="28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57" r:id="rId22"/>
    <p:sldId id="258" r:id="rId23"/>
    <p:sldId id="285" r:id="rId24"/>
    <p:sldId id="286" r:id="rId25"/>
    <p:sldId id="287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85221" units="1/cm"/>
          <inkml:channelProperty channel="Y" name="resolution" value="36.86007" units="1/cm"/>
        </inkml:channelProperties>
      </inkml:inkSource>
      <inkml:timestamp xml:id="ts0" timeString="2021-01-13T22:02:31.82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15CA45A-B1A4-45F2-A82D-D1313D28C264}" emma:medium="tactile" emma:mode="ink">
          <msink:context xmlns:msink="http://schemas.microsoft.com/ink/2010/main" type="inkDrawing" rotatedBoundingBox="22218,5960 23865,5920 23866,5945 22219,5984" shapeName="Other"/>
        </emma:interpretation>
      </emma:emma>
    </inkml:annotationXML>
    <inkml:trace contextRef="#ctx0" brushRef="#br0">0 49,'23'0,"-1"0,1 0,0 0,0 0,0 0,0 0,0 0,0 0,0 0,-1 0,1 0,0 0,0 0,0 0,0 0,0 0,0 0,-1 0,24-23,-23 23,23 0,-23 0,23 0,-24 0,24 0,-23 0,23 0,0 0,-1 0,24 0,-46 0,23 0,-23 0,22 0,-22 0,0 0,0 0,0 0,0 0,0 0,0 0,-1 0,1 0,0 0,0 0,0 0,0 0,0 0,0 0,-1 0,1 0,0 0,0 0,0-22,0 22,0 0,0 0,0 0,-1 0,1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85221" units="1/cm"/>
          <inkml:channelProperty channel="Y" name="resolution" value="36.86007" units="1/cm"/>
        </inkml:channelProperties>
      </inkml:inkSource>
      <inkml:timestamp xml:id="ts0" timeString="2021-01-13T22:03:20.7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ACA6D7C-F910-46D2-B73C-7748E454E757}" emma:medium="tactile" emma:mode="ink">
          <msink:context xmlns:msink="http://schemas.microsoft.com/ink/2010/main" type="writingRegion" rotatedBoundingBox="11453,10240 12110,5636 17914,6465 17257,11068"/>
        </emma:interpretation>
      </emma:emma>
    </inkml:annotationXML>
    <inkml:traceGroup>
      <inkml:annotationXML>
        <emma:emma xmlns:emma="http://www.w3.org/2003/04/emma" version="1.0">
          <emma:interpretation id="{5C82FD9F-F394-4221-96EB-FFC6F9EC76FD}" emma:medium="tactile" emma:mode="ink">
            <msink:context xmlns:msink="http://schemas.microsoft.com/ink/2010/main" type="paragraph" rotatedBoundingBox="11453,10240 12110,5636 14515,5980 13858,105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C33913-27AB-4C42-968D-C1A2F9D8B19C}" emma:medium="tactile" emma:mode="ink">
              <msink:context xmlns:msink="http://schemas.microsoft.com/ink/2010/main" type="line" rotatedBoundingBox="11453,10240 12110,5636 14515,5980 13858,10583"/>
            </emma:interpretation>
          </emma:emma>
        </inkml:annotationXML>
        <inkml:traceGroup>
          <inkml:annotationXML>
            <emma:emma xmlns:emma="http://www.w3.org/2003/04/emma" version="1.0">
              <emma:interpretation id="{CAD8A058-0218-42EC-A1F0-7D6624C98A01}" emma:medium="tactile" emma:mode="ink">
                <msink:context xmlns:msink="http://schemas.microsoft.com/ink/2010/main" type="inkWord" rotatedBoundingBox="11682,8631 12110,5636 14515,5980 14088,8974"/>
              </emma:interpretation>
              <emma:one-of disjunction-type="recognition" id="oneOf0">
                <emma:interpretation id="interp0" emma:lang="ru-RU" emma:confidence="0">
                  <emma:literal>„1</emma:literal>
                </emma:interpretation>
                <emma:interpretation id="interp1" emma:lang="ru-RU" emma:confidence="0">
                  <emma:literal>„И</emma:literal>
                </emma:interpretation>
                <emma:interpretation id="interp2" emma:lang="ru-RU" emma:confidence="0">
                  <emma:literal>11:</emma:literal>
                </emma:interpretation>
                <emma:interpretation id="interp3" emma:lang="ru-RU" emma:confidence="0">
                  <emma:literal>„11</emma:literal>
                </emma:interpretation>
                <emma:interpretation id="interp4" emma:lang="ru-RU" emma:confidence="0">
                  <emma:literal>„1!</emma:literal>
                </emma:interpretation>
              </emma:one-of>
            </emma:emma>
          </inkml:annotationXML>
          <inkml:trace contextRef="#ctx0" brushRef="#br0">0 104,'23'0,"-1"0,1-23,0 23,0 0,0 0,0 0,0-23,0 23,22 0,-45-22,46 22,-23 0,23 0,-23 0,0-23,-1 23,1 0,23 0,-23 0,23 0,-23 0,0 0,-1 0,1 0,0 0,0 0,0 0,0 0,0 0,0 0,22 0,-22 0,23 0,-23 0,23 0,-23 0,-1 0,1 0,0 0,0 0,0 0,0 0,0 0,0 0,0 0,-1 0,1 0,0 0,0 0,0 0,0 0,0 0,0 0,-1 0,24 0,-23 0,23 0,-23 0,0 0,0 0,-1 0,1 0,0 0,0 0,0 0,23 0,-1 0,-22 0,0 0,23 0,-23 0</inkml:trace>
          <inkml:trace contextRef="#ctx0" brushRef="#br0" timeOffset="3151.9993">1533 1340,'0'-23,"46"23,-23 0,22-23,-22 23,23 0,-46-23,23 23,23 0,-24 0,24 0,-23 0,23 0,-23 0,0 0,0 0,-1 0,1 0,0 0,0 0,0 0,0 0,0 0,0 0,-1 0,1 0,0 0,0 0,0 0</inkml:trace>
          <inkml:trace contextRef="#ctx0" brushRef="#br0" timeOffset="25087.9996">68 2804,'23'0,"0"0,0 0,0 0,0 0,0 0,0 0,-1 0,1 0,23 0,-23 0,23 0,22 0,-22 0,0 0,23 0,-47 0,47 0,-23 0,-23 0,23 0,-24 0,24 0,-23 0,23 0,-23 0,22 0,-22 0,23 0,-23 0,0 0,0 0,0 0,0 0,-1 0,1 0,0 0,0 0,0 0,0 0,-23-22,23 22,0 0,22 0,-22 0,0 0,0 0,0 0,0 0,0-23</inkml:trace>
          <inkml:trace contextRef="#ctx0" brushRef="#br0" timeOffset="55855.9857">68 4383,'0'23,"23"-23,23 23,-23-23,0 0,23 23,-24-23,1 23,0-23,0 0,0 0,0 0,23 0,-24 0,1 0,0 0,0 0,0 0,0 0,0-23</inkml:trace>
        </inkml:traceGroup>
      </inkml:traceGroup>
    </inkml:traceGroup>
    <inkml:traceGroup>
      <inkml:annotationXML>
        <emma:emma xmlns:emma="http://www.w3.org/2003/04/emma" version="1.0">
          <emma:interpretation id="{8074A2FF-CB32-434C-BFB7-A9271C6893F6}" emma:medium="tactile" emma:mode="ink">
            <msink:context xmlns:msink="http://schemas.microsoft.com/ink/2010/main" type="paragraph" rotatedBoundingBox="14988,10229 17368,10246 17367,10313 14987,102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4A3DF5-A581-4DB9-89DD-37DCB7457597}" emma:medium="tactile" emma:mode="ink">
              <msink:context xmlns:msink="http://schemas.microsoft.com/ink/2010/main" type="line" rotatedBoundingBox="14988,10228 17368,10246 17367,10313 14987,10296"/>
            </emma:interpretation>
          </emma:emma>
        </inkml:annotationXML>
        <inkml:traceGroup>
          <inkml:annotationXML>
            <emma:emma xmlns:emma="http://www.w3.org/2003/04/emma" version="1.0">
              <emma:interpretation id="{DCD72221-6154-4880-9497-2408903FE50C}" emma:medium="tactile" emma:mode="ink">
                <msink:context xmlns:msink="http://schemas.microsoft.com/ink/2010/main" type="inkWord" rotatedBoundingBox="14988,10228 17368,10246 17367,10313 14987,10296"/>
              </emma:interpretation>
              <emma:one-of disjunction-type="recognition" id="oneOf1">
                <emma:interpretation id="interp5" emma:lang="ru-RU" emma:confidence="0">
                  <emma:literal>-</emma:literal>
                </emma:interpretation>
                <emma:interpretation id="interp6" emma:lang="ru-RU" emma:confidence="0">
                  <emma:literal>.</emma:literal>
                </emma:interpretation>
                <emma:interpretation id="interp7" emma:lang="ru-RU" emma:confidence="0">
                  <emma:literal>г</emma:literal>
                </emma:interpretation>
                <emma:interpretation id="interp8" emma:lang="ru-RU" emma:confidence="0">
                  <emma:literal>и</emma:literal>
                </emma:interpretation>
                <emma:interpretation id="interp9" emma:lang="ru-RU" emma:confidence="0">
                  <emma:literal>с</emma:literal>
                </emma:interpretation>
              </emma:one-of>
            </emma:emma>
          </inkml:annotationXML>
          <inkml:trace contextRef="#ctx0" brushRef="#br0" timeOffset="58127.1445">2929 4338,'0'22,"23"-22,22 23,-22-23,0 23,0-23,0 0,46 0,-24 0,1 0,23 0,-23 0,22 0,1 0,-46 0,45 0,-22 0,0 0,0 0,-1 0,1 0,23 0,-23 0,22 0,-22 0,0 0,0 0,-24 0,47 0,-46 0,23 0,-23 0,22 0,-22 0,23 0,0 0,-23 0,0 0,-1 0,24 0,-23 0,23 0,-23 0,0 0,-1 0,1 0,23 0,-23 0,23 0,-23 0,45 0,-45 0,23 0,0 0,-23 0,-1 0,24 0,-23 0,0 0,0 0,0 0,0 0,0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85221" units="1/cm"/>
          <inkml:channelProperty channel="Y" name="resolution" value="36.86007" units="1/cm"/>
        </inkml:channelProperties>
      </inkml:inkSource>
      <inkml:timestamp xml:id="ts0" timeString="2021-01-13T22:02:25.40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ED73A83-868C-4BB8-863B-60EE281C837A}" emma:medium="tactile" emma:mode="ink">
          <msink:context xmlns:msink="http://schemas.microsoft.com/ink/2010/main" type="inkDrawing" rotatedBoundingBox="15972,5949 18420,5954 18419,6000 15971,5994" shapeName="Other"/>
        </emma:interpretation>
      </emma:emma>
    </inkml:annotationXML>
    <inkml:trace contextRef="#ctx0" brushRef="#br0">3913 58,'0'23,"23"-23,22 23,-22-23,0 0,23 0,-23 0,23 0,-24 0,24 0,-23 0,23 0,-23 0,22 0,-22 0,0 0,0 0,0 0,0 0,0 0,0 0,0 0,-1 0,1 0,0 0,0 0,0 0,23 0,-23 0,-1 0,1 0,0 0,0 0,0 0,0 0,23 0,-1 0,-22 0,0 0,0 0,0 0,0 0,0 0,0 0,-1 0,24 0,-23 0,23 0,-23 0,23 0,-24 0,24 0,-23 0,0 0,0 0,0 0,0 0,-1 0,1 0,0 0,0 0,0 0,0 0,23 0,-23 0,-1 0,1 0,23 0,-23 0,0 0,0 0,0 0,0 0,-1 0,1 0,0 0,0 0,0 0,0 0,0 0,0 0,-1 0,1 0,0 0,0 0,0 0,0 0,0 0,0 0,22 0,-22 0,0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85221" units="1/cm"/>
          <inkml:channelProperty channel="Y" name="resolution" value="36.86007" units="1/cm"/>
        </inkml:channelProperties>
      </inkml:inkSource>
      <inkml:timestamp xml:id="ts0" timeString="2021-01-13T22:03:31.46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C36EF04-0AA5-486C-81BE-5360F6CE4335}" emma:medium="tactile" emma:mode="ink">
          <msink:context xmlns:msink="http://schemas.microsoft.com/ink/2010/main" type="inkDrawing" rotatedBoundingBox="16680,7253 19197,7230 19198,7277 16681,7300" shapeName="Other"/>
        </emma:interpretation>
      </emma:emma>
    </inkml:annotationXML>
    <inkml:trace contextRef="#ctx0" brushRef="#br0">4622 1409,'23'0,"0"0,0 0,0 0,22-23,-22 23,23-23,-23 23,0 0,0 0,0 0,22 0,-22 0,23 0,-23 0,23 0,22 0,-22 0,-23 0,23 0,-23 0,22 0,-22 0,23 0,-23 0,23 0,-24 0,47 0,-23 0,0 0,-1 0,24 0,-23 0,45 0,-22 0,-46 0,46 0,-24 0,24 0,0 0,-1 0,1 0,-46 0,23 0,-24 0,24 0,-23 0,0 0,23 0,-23 0,22 0,-22 0,23 0,-23 0,46 0,-47 0,24 0,-23 0,0 0,0 0,0 0,0 0,0 0,-1-23,1 23,0 0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85221" units="1/cm"/>
          <inkml:channelProperty channel="Y" name="resolution" value="36.86007" units="1/cm"/>
        </inkml:channelProperties>
      </inkml:inkSource>
      <inkml:timestamp xml:id="ts0" timeString="2021-01-13T22:03:28.22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92E9762-D923-4837-8C28-AD81CCB957E2}" emma:medium="tactile" emma:mode="ink">
          <msink:context xmlns:msink="http://schemas.microsoft.com/ink/2010/main" type="inkDrawing" rotatedBoundingBox="26863,7277 27549,7272 27550,7295 26864,7300" shapeName="Other"/>
        </emma:interpretation>
      </emma:emma>
    </inkml:annotationXML>
    <inkml:trace contextRef="#ctx0" brushRef="#br0">0 23,'23'-23,"0"23,0 0,-1 0,24 0,-23 0,0 0,0 0,0 0,0 0,0 0,-1 0,1 0,0 0,0 0,0 0,0 0,0 0,0 0,-1 0,1 0,0 0,0 0,0 0,0 0,0 0,23 0,-24 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85221" units="1/cm"/>
          <inkml:channelProperty channel="Y" name="resolution" value="36.86007" units="1/cm"/>
        </inkml:channelProperties>
      </inkml:inkSource>
      <inkml:timestamp xml:id="ts0" timeString="2021-01-13T22:03:56.68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7E204D6-5620-41CB-B301-8AF8DBD8B532}" emma:medium="tactile" emma:mode="ink">
          <msink:context xmlns:msink="http://schemas.microsoft.com/ink/2010/main" type="inkDrawing" rotatedBoundingBox="26521,8787 27299,8787 27299,8802 26521,8802" shapeName="Other"/>
        </emma:interpretation>
      </emma:emma>
    </inkml:annotationXML>
    <inkml:trace contextRef="#ctx0" brushRef="#br0">-343 1510,'23'0,"-1"0,1 0,0 0,0 0,0 0,23 0,-23 0,0 0,22 0,1 0,-23 0,0 0,0 0,0 0,-1 0,24 0,-23 0,23 0,-23 0,0 0,0 0,-1 0,1 0,0 0,0 0,23 0,-23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85221" units="1/cm"/>
          <inkml:channelProperty channel="Y" name="resolution" value="36.86007" units="1/cm"/>
        </inkml:channelProperties>
      </inkml:inkSource>
      <inkml:timestamp xml:id="ts0" timeString="2021-01-13T22:03:49.83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C3E5CF7-67C1-427B-B4FF-654730DE4661}" emma:medium="tactile" emma:mode="ink">
          <msink:context xmlns:msink="http://schemas.microsoft.com/ink/2010/main" type="inkDrawing" rotatedBoundingBox="15972,8855 18443,8862 18442,8884 15971,8877" shapeName="Other"/>
        </emma:interpretation>
      </emma:emma>
    </inkml:annotationXML>
    <inkml:trace contextRef="#ctx0" brushRef="#br0">3913 2965,'45'0,"-22"0,0 0,0 22,0-22,23 0,-23 0,0 0,-1 0,1 0,23 0,0 0,0 0,-24 0,47 0,0 0,-1 0,-22 0,23 0,-23 0,22 0,-22 0,-23 0,0 0,23 0,-1 0,-22 0,46 0,-23 0,-1 0,1 0,-23 0,0 0,0 0,0 0,22 0,-22 0,23 0,-23 0,23 0,-1 0,1 0,-23 0,23 0,-23 0,23 0,-24 0,24 0,23 0,-23 0,-1 0,-22 0,23 0,-23 0,23 0,-23 0,22 0,-22 0,23 0,-23 0,23 0,-23 0,-1 0,1 0,0 0,0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85221" units="1/cm"/>
          <inkml:channelProperty channel="Y" name="resolution" value="36.86007" units="1/cm"/>
        </inkml:channelProperties>
      </inkml:inkSource>
      <inkml:timestamp xml:id="ts0" timeString="2021-01-13T22:04:25.80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D803859-5D6A-4DEB-BBD6-A806A7747663}" emma:medium="tactile" emma:mode="ink">
          <msink:context xmlns:msink="http://schemas.microsoft.com/ink/2010/main" type="inkDrawing" rotatedBoundingBox="22652,10289 23340,10274 23340,10305 22653,10321" shapeName="Other"/>
        </emma:interpretation>
      </emma:emma>
    </inkml:annotationXML>
    <inkml:trace contextRef="#ctx0" brushRef="#br0">0 46,'23'0,"0"0,-23-23,23 23,23 0,-23 0,0 0,0 0,-1 0,1 0,0 0,0 0,23 0,-23 0,0 0,0 0,-1 0,24 0,-23 0,23 0,-23 0,0 0,-1 0,1 0,0 0,0 0,0-23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85221" units="1/cm"/>
          <inkml:channelProperty channel="Y" name="resolution" value="36.86007" units="1/cm"/>
        </inkml:channelProperties>
      </inkml:inkSource>
      <inkml:timestamp xml:id="ts0" timeString="2021-01-13T22:05:17.65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37496D3-1383-4A24-B709-8E52929F798A}" emma:medium="tactile" emma:mode="ink">
          <msink:context xmlns:msink="http://schemas.microsoft.com/ink/2010/main" type="writingRegion" rotatedBoundingBox="11693,14039 19334,18285 18593,19618 10952,15372"/>
        </emma:interpretation>
      </emma:emma>
    </inkml:annotationXML>
    <inkml:traceGroup>
      <inkml:annotationXML>
        <emma:emma xmlns:emma="http://www.w3.org/2003/04/emma" version="1.0">
          <emma:interpretation id="{D5F3AF06-052F-496F-982D-8BC20DFD6DEC}" emma:medium="tactile" emma:mode="ink">
            <msink:context xmlns:msink="http://schemas.microsoft.com/ink/2010/main" type="paragraph" rotatedBoundingBox="11693,14039 19334,18285 18593,19618 10952,153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7B5DAF-94FD-43A8-A778-D844807FD445}" emma:medium="tactile" emma:mode="ink">
              <msink:context xmlns:msink="http://schemas.microsoft.com/ink/2010/main" type="line" rotatedBoundingBox="11693,14039 19334,18285 18593,19618 10952,15372"/>
            </emma:interpretation>
          </emma:emma>
        </inkml:annotationXML>
        <inkml:traceGroup>
          <inkml:annotationXML>
            <emma:emma xmlns:emma="http://www.w3.org/2003/04/emma" version="1.0">
              <emma:interpretation id="{0239C40F-C437-47BF-9A24-F74B4B0DA644}" emma:medium="tactile" emma:mode="ink">
                <msink:context xmlns:msink="http://schemas.microsoft.com/ink/2010/main" type="inkWord" rotatedBoundingBox="18203,17656 19334,18285 18866,19126 17736,18498"/>
              </emma:interpretation>
              <emma:one-of disjunction-type="recognition" id="oneOf0">
                <emma:interpretation id="interp0" emma:lang="ru-RU" emma:confidence="0">
                  <emma:literal>107“.</emma:literal>
                </emma:interpretation>
                <emma:interpretation id="interp1" emma:lang="ru-RU" emma:confidence="0">
                  <emma:literal>10-7“.</emma:literal>
                </emma:interpretation>
                <emma:interpretation id="interp2" emma:lang="ru-RU" emma:confidence="0">
                  <emma:literal>10-77“.</emma:literal>
                </emma:interpretation>
                <emma:interpretation id="interp3" emma:lang="ru-RU" emma:confidence="0">
                  <emma:literal>10777“.</emma:literal>
                </emma:interpretation>
                <emma:interpretation id="interp4" emma:lang="ru-RU" emma:confidence="0">
                  <emma:literal>1077“.</emma:literal>
                </emma:interpretation>
              </emma:one-of>
            </emma:emma>
          </inkml:annotationXML>
          <inkml:trace contextRef="#ctx0" brushRef="#br0">5949 12118,'23'0,"0"0,0 0,23 0,-23 0,22 0,-22 0,23 0,-23 0,0 0,0 0,0 0,-1-46,1 46,0 0,23 0,-23 0,0 0,0 0,-1 0,1 0,23-23,0 23,-46-23</inkml:trace>
          <inkml:trace contextRef="#ctx0" brushRef="#br0" timeOffset="1879.9883">6270 12781,'23'0,"-1"0,1 0,0 0,0 0,0 0,0 0,0 0,0 0,22 0,1 0,0 0,-23 0,0 0,0 0,22 0,-22 0,0 0,0 0,0 0,23 0,-24 0,1-23,0 23,0 0</inkml:trace>
          <inkml:trace contextRef="#ctx0" brushRef="#br0" timeOffset="3799.9742">6361 12987,'229'0,"-206"0,0 0,0 0,0 0,-1 0,1 23,0-23,0 0,0 0,0 0,0 0,0 0,-1 0,1 0,0 0</inkml:trace>
          <inkml:trace contextRef="#ctx0" brushRef="#br0" timeOffset="-41847.7038">-549 8479,'22'0,"1"0,0 0,0 0,0 0,23 0,-23 0,22 0,-22 0,23 0,-23 0,0 0,0 0,0 0,-1 0,1 0,0 0,0 0,0-23,0 23,0 0,0 0,-1 0,-22-22,46 22</inkml:trace>
          <inkml:trace contextRef="#ctx0" brushRef="#br0" timeOffset="-39695.7188">-183 9234,'0'-22,"45"44,-22-22,0 23,0-23,0 0,0 0,23 0,-24 0,1 0,0 0,0 0,23 0,-23 0,23 0,-24 0,24 0,-23 0,23 23,-23-23,0 23,-1-23,1 0,0 0,0 0,0 0,0 0,0 0,0 0</inkml:trace>
          <inkml:trace contextRef="#ctx0" brushRef="#br0" timeOffset="-37318.8381">1830 10333,'23'0,"23"0,-23 0,0 0,0 0,0 0,-1 0,24 0,-23 0,0 0,0 0,0 0,0 0,22 0,-22 0,0 0,0 0,0 0,23 0,-1 0,-22 0,23 23,-23-23,23 0,-23 0,22 0,-22 0,23 0</inkml:trace>
          <inkml:trace contextRef="#ctx0" brushRef="#br0" timeOffset="-35375.75">2128 11134,'68'0,"-22"0,-23 0,23 0,-23 0,23 0,-24 0,24 0,-23 0,0 0,0 0,23 0,-24 0,1 0,0 0,0 0,0 0,0 0,0 0,0 0,0 0,-1 0,1 0,23 0</inkml:trace>
          <inkml:trace contextRef="#ctx0" brushRef="#br0" timeOffset="-5671.957">2196 11317,'23'-23,"0"23,0 0,0 0,0 0,0 0,0 0,0 0,-1 0,1 0,0 0,0 0,0 0,0 0,0 0,0 0,-1 0,1 0,0 0,0 0,0 0,0 0,0 0,23 0,-24 0,1 0,0 0,0 0,0 0,0 0,0 0,0 0,-23-23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C36A-72D8-4DE1-976D-6B8F0A310DD5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5ECE-C455-46A2-B3E4-750834A18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09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C36A-72D8-4DE1-976D-6B8F0A310DD5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5ECE-C455-46A2-B3E4-750834A18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04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C36A-72D8-4DE1-976D-6B8F0A310DD5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5ECE-C455-46A2-B3E4-750834A18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8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C36A-72D8-4DE1-976D-6B8F0A310DD5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5ECE-C455-46A2-B3E4-750834A18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74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C36A-72D8-4DE1-976D-6B8F0A310DD5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5ECE-C455-46A2-B3E4-750834A18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99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C36A-72D8-4DE1-976D-6B8F0A310DD5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5ECE-C455-46A2-B3E4-750834A18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26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C36A-72D8-4DE1-976D-6B8F0A310DD5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5ECE-C455-46A2-B3E4-750834A18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640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C36A-72D8-4DE1-976D-6B8F0A310DD5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5ECE-C455-46A2-B3E4-750834A18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01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C36A-72D8-4DE1-976D-6B8F0A310DD5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5ECE-C455-46A2-B3E4-750834A18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70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C36A-72D8-4DE1-976D-6B8F0A310DD5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5ECE-C455-46A2-B3E4-750834A18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66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C36A-72D8-4DE1-976D-6B8F0A310DD5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5ECE-C455-46A2-B3E4-750834A18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90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9C36A-72D8-4DE1-976D-6B8F0A310DD5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65ECE-C455-46A2-B3E4-750834A18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33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8.emf"/><Relationship Id="rId18" Type="http://schemas.openxmlformats.org/officeDocument/2006/relationships/customXml" Target="../ink/ink9.xm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customXml" Target="../ink/ink6.xml"/><Relationship Id="rId17" Type="http://schemas.openxmlformats.org/officeDocument/2006/relationships/image" Target="../media/image10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10" Type="http://schemas.openxmlformats.org/officeDocument/2006/relationships/customXml" Target="../ink/ink5.xml"/><Relationship Id="rId19" Type="http://schemas.openxmlformats.org/officeDocument/2006/relationships/image" Target="../media/image11.emf"/><Relationship Id="rId4" Type="http://schemas.openxmlformats.org/officeDocument/2006/relationships/customXml" Target="../ink/ink2.xml"/><Relationship Id="rId9" Type="http://schemas.openxmlformats.org/officeDocument/2006/relationships/image" Target="../media/image6.emf"/><Relationship Id="rId14" Type="http://schemas.openxmlformats.org/officeDocument/2006/relationships/customXml" Target="../ink/ink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Практическое занятие №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547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772" y="782242"/>
            <a:ext cx="8222456" cy="52935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51784" y="404665"/>
            <a:ext cx="4185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МЕТАЛЛЫ И НЕМЕТАЛЛЫ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32210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326" y="1030247"/>
            <a:ext cx="8920534" cy="49266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51784" y="404665"/>
            <a:ext cx="4185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МЕТАЛЛЫ И НЕМЕТАЛЛЫ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51485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hemi.nsu.ru/14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258" y="288323"/>
            <a:ext cx="8180174" cy="5733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5595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hemi.nsu.ru/138_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97" y="230659"/>
            <a:ext cx="10083114" cy="5815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520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1704" y="260649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ПЕРИОДИЧЕСКОЕ ИЗМЕНЕНИЕ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СВОЙСТВ ЭЛЕМЕНТОВ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9696" y="1412777"/>
            <a:ext cx="4824536" cy="496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63553" y="1052737"/>
            <a:ext cx="3008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Атомные радиусы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274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5801" y="404665"/>
            <a:ext cx="3810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ЭНЕРГИЯ  ИОНИЗАЦИИ</a:t>
            </a:r>
            <a:endParaRPr lang="ru-RU" sz="2400" dirty="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423592" y="836713"/>
            <a:ext cx="7596336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Энергия ионизации (ЭИ)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характеризует</a:t>
            </a:r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минимальную энергию, которую необходимо затратить для отрыва от атома наиболее слабо связанного с ядром электрона:</a:t>
            </a:r>
          </a:p>
          <a:p>
            <a:pPr indent="22860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</a:t>
            </a:r>
            <a:r>
              <a:rPr lang="ru-RU" sz="2800" b="1" baseline="300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 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ru-RU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ē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→ Э</a:t>
            </a:r>
            <a:r>
              <a:rPr lang="ru-RU" sz="2800" b="1" baseline="300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 ЭИ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(эВ)</a:t>
            </a:r>
          </a:p>
          <a:p>
            <a:pPr indent="2286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Энергия ионизации (ЭИ) является мерой «</a:t>
            </a:r>
            <a:r>
              <a:rPr lang="ru-RU" sz="2400" b="1" dirty="0" err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металличности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 элемента: </a:t>
            </a:r>
            <a:r>
              <a:rPr lang="ru-RU" sz="2400" b="1" i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чем меньше энергия ионизации, тем легче атом отдает электрон и тем сильнее выражены металлические свойства элемента.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426" y="4581128"/>
            <a:ext cx="4690806" cy="218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147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83833" y="332656"/>
            <a:ext cx="315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СРОДСТВО К ЭЛЕКТРОНУ</a:t>
            </a:r>
            <a:endParaRPr lang="ru-RU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919536" y="900009"/>
            <a:ext cx="849694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Cродство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к электрону (СЭ) 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характеризует энергию, которая выделяется при присоединении к атому одного электрона: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indent="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</a:t>
            </a:r>
            <a:r>
              <a:rPr lang="ru-RU" sz="2400" b="1" baseline="300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+ </a:t>
            </a:r>
            <a:r>
              <a:rPr lang="ru-RU" sz="24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ē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→ Э‾ + СЭ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(эВ)</a:t>
            </a:r>
          </a:p>
          <a:p>
            <a:pPr indent="2286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Cродство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к электрону</a:t>
            </a: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(СЭ)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является мерой </a:t>
            </a:r>
            <a:r>
              <a:rPr lang="ru-RU" altLang="ko-KR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altLang="ko-KR" sz="24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неметалличности</a:t>
            </a:r>
            <a:r>
              <a:rPr lang="ru-RU" altLang="ko-KR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 </a:t>
            </a:r>
            <a:r>
              <a:rPr lang="ru-RU" altLang="ko-KR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элемента: </a:t>
            </a:r>
            <a:r>
              <a:rPr lang="ru-RU" altLang="ko-KR" sz="2400" b="1" i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чем больше энергия сродства к электрону, тем легче атом присоединяет электрон  и тем сильнее выражены неметаллические свойства элемента.</a:t>
            </a:r>
            <a:r>
              <a:rPr lang="ru-RU" altLang="ko-K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063552" y="4365105"/>
            <a:ext cx="8279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u="sng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группе (А)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сверху вниз </a:t>
            </a:r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СЭ уменьшается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а </a:t>
            </a:r>
            <a:r>
              <a:rPr lang="ru-RU" sz="2400" b="1" i="1" u="sng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периоду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слева направо </a:t>
            </a:r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СЭ увеличивается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 Так, например СЭ(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= 1,0 эВ, СЭ(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Cl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= 3,8 эВ.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332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351584" y="764704"/>
            <a:ext cx="774035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24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Электроотрицательность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(ЭО) </a:t>
            </a: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24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характеризует способность элемента удерживать валентные электроны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(способность оттягивать на себя электронную плотность) и численно равна: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indent="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ЭИ + СЭ = ЭО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(эВ)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2286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Наибольшей ЭО обладает F (4,0), наименьшей – </a:t>
            </a:r>
            <a:r>
              <a:rPr lang="ru-RU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Сs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Fr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(0,7).  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lang="ru-RU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ак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правило, ЭО(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Me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) &lt; 2,0 эВ, а ЭИ(</a:t>
            </a:r>
            <a:r>
              <a:rPr lang="ru-RU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lang="ru-RU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Ме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) &gt; 2,0 эВ. Так, например, ЭО(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Na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) = 0,9 эВ, ЭО(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Cl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) = 3,0 эВ.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indent="2286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Электроотрицательность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(ЭО) наиболее полно характеризует свойства элемента:  </a:t>
            </a:r>
            <a:r>
              <a:rPr lang="ru-RU" sz="2400" b="1" i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чем выше значение ЭО, тем в большей степени элемент проявляет неметаллические свойства.</a:t>
            </a:r>
            <a:r>
              <a:rPr lang="ru-RU" sz="24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indent="2286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b="1" i="1" u="sng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группе (А)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сверху вниз </a:t>
            </a:r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ЭО уменьшается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а </a:t>
            </a:r>
            <a:r>
              <a:rPr lang="ru-RU" sz="2400" b="1" i="1" u="sng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периоду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слева направо </a:t>
            </a:r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ЭО увеличивается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63753" y="260649"/>
            <a:ext cx="4837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ЭЛЕКТРООТРИЦАТЕЛЬНОСТЬ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09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83833" y="332656"/>
            <a:ext cx="315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СРОДСТВО К ЭЛЕКТРОНУ</a:t>
            </a:r>
            <a:endParaRPr lang="ru-RU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919536" y="908720"/>
            <a:ext cx="849694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Cродство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к электрону (СЭ) 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характеризует энергию, которая выделяется при присоединении к атому одного электрона: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indent="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</a:t>
            </a:r>
            <a:r>
              <a:rPr lang="ru-RU" sz="2400" b="1" baseline="300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+ </a:t>
            </a:r>
            <a:r>
              <a:rPr lang="ru-RU" sz="24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ē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→ Э‾ + СЭ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(эВ)</a:t>
            </a:r>
          </a:p>
          <a:p>
            <a:pPr indent="2286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Cродство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к электрону</a:t>
            </a: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(СЭ)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является мерой </a:t>
            </a:r>
            <a:r>
              <a:rPr lang="ru-RU" altLang="ko-KR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altLang="ko-KR" sz="24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неметалличности</a:t>
            </a:r>
            <a:r>
              <a:rPr lang="ru-RU" altLang="ko-KR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 </a:t>
            </a:r>
            <a:r>
              <a:rPr lang="ru-RU" altLang="ko-KR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элемента: </a:t>
            </a:r>
            <a:r>
              <a:rPr lang="ru-RU" altLang="ko-KR" sz="2400" b="1" i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чем больше энергия сродства к электрону, тем легче атом присоединяет электрон  и тем сильнее выражены неметаллические свойства элемента.</a:t>
            </a:r>
            <a:r>
              <a:rPr lang="ru-RU" altLang="ko-K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063552" y="4725145"/>
            <a:ext cx="8279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u="sng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группе (А)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сверху вниз </a:t>
            </a:r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СЭ уменьшается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а </a:t>
            </a:r>
            <a:r>
              <a:rPr lang="ru-RU" sz="2400" b="1" i="1" u="sng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периоду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слева направо </a:t>
            </a:r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СЭ увеличивается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 Так, например СЭ(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= 1,0 эВ, СЭ(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Cl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= 3,8 эВ.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103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351584" y="764704"/>
            <a:ext cx="774035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24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Электроотрицательность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(ЭО) </a:t>
            </a: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24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характеризует способность элемента удерживать валентные электроны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(способность оттягивать на себя электронную плотность) и численно равна: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indent="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ЭИ + СЭ = ЭО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(эВ)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2286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Наибольшей ЭО обладает F (4,0), наименьшей – </a:t>
            </a:r>
            <a:r>
              <a:rPr lang="ru-RU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Сs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Fr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(0,7).  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lang="ru-RU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ак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правило, ЭО(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Me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) &lt; 2,0 эВ, а ЭИ(</a:t>
            </a:r>
            <a:r>
              <a:rPr lang="ru-RU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lang="ru-RU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Ме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) &gt; 2,0 эВ. Так, например, ЭО(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Na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) = 0,9 эВ, ЭО(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Cl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) = 3,0 эВ.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indent="2286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Электроотрицательность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(ЭО) наиболее полно характеризует свойства элемента:  </a:t>
            </a:r>
            <a:r>
              <a:rPr lang="ru-RU" sz="2400" b="1" i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чем выше значение ЭО, тем в большей степени элемент проявляет неметаллические свойства.</a:t>
            </a:r>
            <a:r>
              <a:rPr lang="ru-RU" sz="24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indent="2286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b="1" i="1" u="sng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группе (А)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сверху вниз </a:t>
            </a:r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ЭО уменьшается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а </a:t>
            </a:r>
            <a:r>
              <a:rPr lang="ru-RU" sz="2400" b="1" i="1" u="sng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периоду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слева направо </a:t>
            </a:r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ЭО увеличивается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63753" y="260649"/>
            <a:ext cx="4837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ЭЛЕКТРООТРИЦАТЕЛЬНОСТЬ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3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3949" y="125658"/>
            <a:ext cx="11417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Напишите электронные и электронно-графические формулы и укажите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валентности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атома хлора в нормальном и возбужденном состояниях. 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Хлор порядковый номер 17, находится в 3 периоде,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VIIA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группе, р-элемент, металл, 7 валентных электронов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 )2)8)7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Нормальное состояние: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2p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3p</a:t>
            </a:r>
            <a:r>
              <a:rPr lang="ru-RU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378" y="1288134"/>
            <a:ext cx="5309930" cy="10998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917" y="2324430"/>
            <a:ext cx="5492644" cy="452106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6343" y="270891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Возбужденные состояния: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1-ое возбужденное состояние: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17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Cl* 1s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2p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3p</a:t>
            </a:r>
            <a:r>
              <a:rPr lang="ru-RU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3d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43" y="41988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-ое возбужденное состояние: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17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* 1s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2p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3p</a:t>
            </a:r>
            <a:r>
              <a:rPr lang="ru-RU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3d</a:t>
            </a:r>
            <a:r>
              <a:rPr lang="ru-RU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343" y="550373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3-ье возбужденное состояние: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17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Cl*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2p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3p</a:t>
            </a:r>
            <a:r>
              <a:rPr lang="ru-RU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3d</a:t>
            </a:r>
            <a:r>
              <a:rPr lang="ru-RU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262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7738" y="-27384"/>
            <a:ext cx="9050263" cy="236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3934" y="2361610"/>
            <a:ext cx="8844067" cy="308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7528" y="5347436"/>
            <a:ext cx="8568952" cy="31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9536" y="5661248"/>
            <a:ext cx="8316416" cy="129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8811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hemi.nsu.ru/13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49" y="70022"/>
            <a:ext cx="10256108" cy="67879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1998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7308" y="1216195"/>
            <a:ext cx="10626811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Составить полную электронную формулу элемента, валентные электроны которого имеют конфигурацию 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ru-RU" sz="3200" b="1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определить, к какому периоду таблицы Д. И. Менделеева</a:t>
            </a:r>
            <a:r>
              <a:rPr lang="tr-T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2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Укажите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26695"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а)  номер группы и принадлежность к группе А или В, </a:t>
            </a:r>
            <a:endParaRPr lang="ru-RU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26695"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б) тип (семейство) элемента, </a:t>
            </a:r>
            <a:endParaRPr lang="ru-RU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26695"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в) проявление металлических/неметаллических свойств, </a:t>
            </a:r>
            <a:endParaRPr lang="ru-RU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26695"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г) возможные степени окисления</a:t>
            </a:r>
            <a:endParaRPr lang="ru-RU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1491" y="3752326"/>
            <a:ext cx="10066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1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6734" y="1089410"/>
            <a:ext cx="10379675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indent="-226695">
              <a:spcAft>
                <a:spcPts val="0"/>
              </a:spcAft>
            </a:pPr>
            <a:r>
              <a:rPr lang="ru-RU" sz="2400" b="1" u="sng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Решение.</a:t>
            </a:r>
            <a:r>
              <a:rPr lang="ru-RU" sz="24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Согласно правилу </a:t>
            </a:r>
            <a:r>
              <a:rPr lang="ru-RU" sz="2400" b="1" dirty="0" err="1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Клечковского</a:t>
            </a:r>
            <a:r>
              <a:rPr lang="ru-RU" sz="24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-элементы находятся в четвертом периоде</a:t>
            </a:r>
            <a:r>
              <a:rPr lang="ru-RU" sz="24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таблицы Д.И. Менделеева. На данной </a:t>
            </a:r>
            <a:r>
              <a:rPr lang="ru-RU" sz="2400" b="1" dirty="0" err="1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орбитали</a:t>
            </a:r>
            <a:r>
              <a:rPr lang="ru-RU" sz="24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находится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6 электронов</a:t>
            </a:r>
            <a:r>
              <a:rPr lang="ru-RU" sz="24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значит это шестой по счету среди 3</a:t>
            </a:r>
            <a:r>
              <a:rPr lang="en-US" sz="24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</a:t>
            </a:r>
            <a:r>
              <a:rPr lang="ru-RU" sz="24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-элементов, т. е. железо. Полная электронная формула которого 1</a:t>
            </a:r>
            <a:r>
              <a:rPr lang="en-US" sz="24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</a:t>
            </a:r>
            <a:r>
              <a:rPr lang="ru-RU" sz="2400" b="1" baseline="300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2</a:t>
            </a:r>
            <a:r>
              <a:rPr lang="ru-RU" sz="24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</a:t>
            </a:r>
            <a:r>
              <a:rPr lang="ru-RU" sz="2400" b="1" baseline="300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2</a:t>
            </a:r>
            <a:r>
              <a:rPr lang="ru-RU" sz="24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</a:t>
            </a:r>
            <a:r>
              <a:rPr lang="ru-RU" sz="2400" b="1" baseline="300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6</a:t>
            </a:r>
            <a:r>
              <a:rPr lang="ru-RU" sz="24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3</a:t>
            </a:r>
            <a:r>
              <a:rPr lang="en-US" sz="24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</a:t>
            </a:r>
            <a:r>
              <a:rPr lang="ru-RU" sz="2400" b="1" baseline="300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2</a:t>
            </a:r>
            <a:r>
              <a:rPr lang="ru-RU" sz="24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3</a:t>
            </a:r>
            <a:r>
              <a:rPr lang="en-US" sz="24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</a:t>
            </a:r>
            <a:r>
              <a:rPr lang="ru-RU" sz="2400" b="1" baseline="300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6</a:t>
            </a:r>
            <a:r>
              <a:rPr lang="ru-RU" sz="24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4</a:t>
            </a:r>
            <a:r>
              <a:rPr lang="en-US" sz="24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</a:t>
            </a:r>
            <a:r>
              <a:rPr lang="ru-RU" sz="2400" b="1" baseline="300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2</a:t>
            </a:r>
            <a:r>
              <a:rPr lang="ru-RU" sz="24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3</a:t>
            </a:r>
            <a:r>
              <a:rPr lang="en-US" sz="24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</a:t>
            </a:r>
            <a:r>
              <a:rPr lang="ru-RU" sz="2400" b="1" baseline="300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6</a:t>
            </a:r>
            <a:r>
              <a:rPr lang="ru-RU" sz="24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</a:t>
            </a:r>
          </a:p>
          <a:p>
            <a:pPr marL="457200" indent="-226695"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а)  номер группы и принадлежность к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группе: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endParaRPr lang="ru-RU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26695"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б)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-элемент, </a:t>
            </a:r>
            <a:endParaRPr lang="ru-RU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26695"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в) проявляет металлические свойства, </a:t>
            </a:r>
            <a:endParaRPr lang="ru-RU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26695"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г) +2,+3.</a:t>
            </a:r>
            <a:endParaRPr lang="ru-RU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654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9070" y="502317"/>
            <a:ext cx="1065152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Расположите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следующие элементы в порядке возрастания данных свойств.        </a:t>
            </a:r>
            <a:endParaRPr lang="ru-RU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977733"/>
              </p:ext>
            </p:extLst>
          </p:nvPr>
        </p:nvGraphicFramePr>
        <p:xfrm>
          <a:off x="1268627" y="1853512"/>
          <a:ext cx="8526161" cy="2561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8136"/>
                <a:gridCol w="2565151"/>
                <a:gridCol w="5502874"/>
              </a:tblGrid>
              <a:tr h="640492">
                <a:tc>
                  <a:txBody>
                    <a:bodyPr/>
                    <a:lstStyle/>
                    <a:p>
                      <a:pPr marL="86995" indent="-226695" algn="just">
                        <a:spcAft>
                          <a:spcPts val="0"/>
                        </a:spcAft>
                        <a:tabLst>
                          <a:tab pos="553085" algn="l"/>
                        </a:tabLst>
                      </a:pPr>
                      <a:r>
                        <a:rPr lang="kk-KZ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6995" indent="-226695" algn="just">
                        <a:spcAft>
                          <a:spcPts val="0"/>
                        </a:spcAft>
                        <a:tabLst>
                          <a:tab pos="553085" algn="l"/>
                        </a:tabLst>
                      </a:pPr>
                      <a:r>
                        <a:rPr lang="kk-KZ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Li, Na, K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just">
                        <a:tabLst>
                          <a:tab pos="553085" algn="l"/>
                        </a:tabLs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Атомный радиус 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40492">
                <a:tc>
                  <a:txBody>
                    <a:bodyPr/>
                    <a:lstStyle/>
                    <a:p>
                      <a:pPr marL="86995" indent="-226695" algn="just">
                        <a:spcAft>
                          <a:spcPts val="0"/>
                        </a:spcAft>
                        <a:tabLst>
                          <a:tab pos="553085" algn="l"/>
                        </a:tabLst>
                      </a:pPr>
                      <a:r>
                        <a:rPr lang="kk-KZ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6995" indent="-226695" algn="just">
                        <a:spcAft>
                          <a:spcPts val="0"/>
                        </a:spcAft>
                        <a:tabLst>
                          <a:tab pos="553085" algn="l"/>
                        </a:tabLst>
                      </a:pPr>
                      <a:r>
                        <a:rPr lang="kk-KZ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Mg, Ca, Ba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just">
                        <a:tabLst>
                          <a:tab pos="553085" algn="l"/>
                        </a:tabLst>
                      </a:pPr>
                      <a:r>
                        <a:rPr lang="kk-KZ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 ионизации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40492">
                <a:tc>
                  <a:txBody>
                    <a:bodyPr/>
                    <a:lstStyle/>
                    <a:p>
                      <a:pPr marL="86995" indent="-226695" algn="just">
                        <a:spcAft>
                          <a:spcPts val="0"/>
                        </a:spcAft>
                        <a:tabLst>
                          <a:tab pos="553085" algn="l"/>
                        </a:tabLs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6995" indent="-226695" algn="just">
                        <a:spcAft>
                          <a:spcPts val="0"/>
                        </a:spcAft>
                        <a:tabLst>
                          <a:tab pos="553085" algn="l"/>
                        </a:tabLs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</a:t>
                      </a: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</a:t>
                      </a: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just">
                        <a:tabLst>
                          <a:tab pos="553085" algn="l"/>
                        </a:tabLst>
                      </a:pPr>
                      <a:r>
                        <a:rPr lang="kk-KZ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Металлические свойства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40492">
                <a:tc>
                  <a:txBody>
                    <a:bodyPr/>
                    <a:lstStyle/>
                    <a:p>
                      <a:pPr marL="86995" indent="-226695" algn="just">
                        <a:spcAft>
                          <a:spcPts val="0"/>
                        </a:spcAft>
                        <a:tabLst>
                          <a:tab pos="553085" algn="l"/>
                        </a:tabLs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6995" indent="-226695" algn="just">
                        <a:spcAft>
                          <a:spcPts val="0"/>
                        </a:spcAft>
                        <a:tabLst>
                          <a:tab pos="553085" algn="l"/>
                        </a:tabLs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just">
                        <a:tabLst>
                          <a:tab pos="553085" algn="l"/>
                        </a:tabLst>
                      </a:pPr>
                      <a:r>
                        <a:rPr lang="ru-RU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Электроотрицательность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639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019624"/>
              </p:ext>
            </p:extLst>
          </p:nvPr>
        </p:nvGraphicFramePr>
        <p:xfrm>
          <a:off x="1795850" y="1597493"/>
          <a:ext cx="8494420" cy="2228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3606"/>
                <a:gridCol w="2543204"/>
                <a:gridCol w="5487610"/>
              </a:tblGrid>
              <a:tr h="620800">
                <a:tc>
                  <a:txBody>
                    <a:bodyPr/>
                    <a:lstStyle/>
                    <a:p>
                      <a:pPr marL="86995" indent="-226695" algn="ctr">
                        <a:spcAft>
                          <a:spcPts val="0"/>
                        </a:spcAft>
                        <a:tabLst>
                          <a:tab pos="553085" algn="l"/>
                        </a:tabLst>
                      </a:pP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6995" indent="-226695" algn="ctr">
                        <a:spcAft>
                          <a:spcPts val="0"/>
                        </a:spcAft>
                        <a:tabLst>
                          <a:tab pos="553085" algn="l"/>
                        </a:tabLst>
                      </a:pP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l">
                        <a:tabLst>
                          <a:tab pos="553085" algn="l"/>
                        </a:tabLs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Атомный радиус 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20800">
                <a:tc>
                  <a:txBody>
                    <a:bodyPr/>
                    <a:lstStyle/>
                    <a:p>
                      <a:pPr marL="86995" indent="-226695" algn="ctr">
                        <a:spcAft>
                          <a:spcPts val="0"/>
                        </a:spcAft>
                        <a:tabLst>
                          <a:tab pos="553085" algn="l"/>
                        </a:tabLst>
                      </a:pPr>
                      <a:r>
                        <a:rPr lang="kk-KZ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400" b="1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6995" indent="-226695" algn="ctr">
                        <a:spcAft>
                          <a:spcPts val="0"/>
                        </a:spcAft>
                        <a:tabLst>
                          <a:tab pos="553085" algn="l"/>
                        </a:tabLst>
                      </a:pP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l">
                        <a:tabLst>
                          <a:tab pos="553085" algn="l"/>
                        </a:tabLst>
                      </a:pP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 ионизации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20800">
                <a:tc>
                  <a:txBody>
                    <a:bodyPr/>
                    <a:lstStyle/>
                    <a:p>
                      <a:pPr marL="86995" indent="-226695" algn="ctr">
                        <a:spcAft>
                          <a:spcPts val="0"/>
                        </a:spcAft>
                        <a:tabLst>
                          <a:tab pos="553085" algn="l"/>
                        </a:tabLst>
                      </a:pPr>
                      <a:r>
                        <a:rPr lang="ru-RU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400" b="1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6995" indent="-226695" algn="ctr">
                        <a:spcAft>
                          <a:spcPts val="0"/>
                        </a:spcAft>
                        <a:tabLst>
                          <a:tab pos="553085" algn="l"/>
                        </a:tabLst>
                      </a:pP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I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l">
                        <a:tabLst>
                          <a:tab pos="553085" algn="l"/>
                        </a:tabLst>
                      </a:pP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Металлические свойства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74070">
                <a:tc>
                  <a:txBody>
                    <a:bodyPr/>
                    <a:lstStyle/>
                    <a:p>
                      <a:pPr marL="86995" indent="-226695" algn="ctr">
                        <a:spcAft>
                          <a:spcPts val="0"/>
                        </a:spcAft>
                        <a:tabLst>
                          <a:tab pos="553085" algn="l"/>
                        </a:tabLst>
                      </a:pPr>
                      <a:r>
                        <a:rPr lang="ru-RU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400" b="1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6995" indent="-226695" algn="ctr">
                        <a:spcAft>
                          <a:spcPts val="0"/>
                        </a:spcAft>
                        <a:tabLst>
                          <a:tab pos="553085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B&lt;C&lt; N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l">
                        <a:tabLst>
                          <a:tab pos="553085" algn="l"/>
                        </a:tabLst>
                      </a:pPr>
                      <a:r>
                        <a:rPr lang="ru-RU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Электроотрицательность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91359" y="740032"/>
            <a:ext cx="1873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Решение: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72967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85644" y="3246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Электронные формулы ионов.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26921" y="978982"/>
            <a:ext cx="1050022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Ионы – заряженные частицы, они получаются из атомов путем отдачи электронов (тогда образуются катионы) или принятия электронов (образуются анионы).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 1s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2s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2p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3s</a:t>
            </a:r>
            <a:r>
              <a:rPr lang="en-US" b="1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3p</a:t>
            </a:r>
            <a:r>
              <a:rPr lang="en-US" b="1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Ne]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3s</a:t>
            </a:r>
            <a:r>
              <a:rPr lang="en-US" b="1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3p</a:t>
            </a:r>
            <a:r>
              <a:rPr lang="en-US" b="1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b="1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(16+2=18е)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  <a:r>
              <a:rPr lang="en-US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[Ne]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3s</a:t>
            </a:r>
            <a:r>
              <a:rPr lang="en-US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3p</a:t>
            </a:r>
            <a:r>
              <a:rPr lang="en-US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</a:p>
          <a:p>
            <a:endParaRPr lang="en-US" b="1" baseline="-25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1s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2s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2p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3s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3p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4s</a:t>
            </a:r>
            <a:r>
              <a:rPr lang="en-US" b="1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4s</a:t>
            </a:r>
            <a:r>
              <a:rPr lang="en-US" b="1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2=1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е)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2+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1s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2s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2p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3s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3p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4s</a:t>
            </a:r>
            <a:r>
              <a:rPr lang="en-US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 1s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2s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2p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3s</a:t>
            </a:r>
            <a:r>
              <a:rPr lang="en-US" b="1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3p</a:t>
            </a:r>
            <a:r>
              <a:rPr lang="en-US" b="1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Ne]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3s</a:t>
            </a:r>
            <a:r>
              <a:rPr lang="en-US" b="1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3p</a:t>
            </a:r>
            <a:r>
              <a:rPr lang="en-US" b="1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(1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=1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е)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3+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1s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2s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2p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3s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3p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3s</a:t>
            </a:r>
            <a:r>
              <a:rPr lang="en-US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3p</a:t>
            </a:r>
            <a:r>
              <a:rPr lang="en-US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0;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3+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[Ne]3s</a:t>
            </a:r>
            <a:r>
              <a:rPr lang="en-US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3p</a:t>
            </a:r>
            <a:r>
              <a:rPr lang="en-US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1s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2s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2p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3s</a:t>
            </a:r>
            <a:r>
              <a:rPr lang="en-US" b="1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Ne]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3s</a:t>
            </a:r>
            <a:r>
              <a:rPr lang="en-US" b="1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ru-RU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(11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1=10е)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ru-RU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</a:t>
            </a:r>
            <a:r>
              <a:rPr lang="en-US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2s</a:t>
            </a:r>
            <a:r>
              <a:rPr lang="en-US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2p</a:t>
            </a:r>
            <a:r>
              <a:rPr lang="en-US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3s</a:t>
            </a:r>
            <a:r>
              <a:rPr lang="en-US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ru-RU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[Ne]3s</a:t>
            </a:r>
            <a:r>
              <a:rPr lang="en-US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22726" y="3748971"/>
            <a:ext cx="9963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Электронная формула иона получается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путем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добавления или отнятия электронов из электронной формулы атома.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Электроны сначала уходят с внешнего электронного слоя!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26919" y="4582298"/>
            <a:ext cx="9963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составить электронные формулы ионов: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ru-RU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aseline="30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ru-RU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3-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ru-RU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aseline="30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04425" y="4861422"/>
            <a:ext cx="9199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2p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3p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baseline="-250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]4s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2+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2p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3p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2+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4s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4425" y="5505628"/>
            <a:ext cx="9199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2)    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 1s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2p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3p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3d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4p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 [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]3d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4p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ru-RU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2p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3p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3d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4p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     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ru-RU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]3d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4p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4425" y="6151959"/>
            <a:ext cx="9199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   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 1s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2p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3p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3d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]3d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2+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2p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3p 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3d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]d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Рукописный ввод 4"/>
              <p14:cNvContentPartPr/>
              <p14:nvPr/>
            </p14:nvContentPartPr>
            <p14:xfrm>
              <a:off x="7999041" y="2132319"/>
              <a:ext cx="593280" cy="18000"/>
            </p14:xfrm>
          </p:contentPart>
        </mc:Choice>
        <mc:Fallback>
          <p:pic>
            <p:nvPicPr>
              <p:cNvPr id="5" name="Рукописный ввод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87161" y="2120439"/>
                <a:ext cx="6170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Рукописный ввод 13"/>
              <p14:cNvContentPartPr/>
              <p14:nvPr/>
            </p14:nvContentPartPr>
            <p14:xfrm>
              <a:off x="4341441" y="2120799"/>
              <a:ext cx="1911600" cy="1614240"/>
            </p14:xfrm>
          </p:contentPart>
        </mc:Choice>
        <mc:Fallback>
          <p:pic>
            <p:nvPicPr>
              <p:cNvPr id="14" name="Рукописный ввод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9561" y="2108919"/>
                <a:ext cx="1935360" cy="163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7" name="Рукописный ввод 26"/>
              <p14:cNvContentPartPr/>
              <p14:nvPr/>
            </p14:nvContentPartPr>
            <p14:xfrm>
              <a:off x="5750121" y="2141679"/>
              <a:ext cx="881640" cy="23760"/>
            </p14:xfrm>
          </p:contentPart>
        </mc:Choice>
        <mc:Fallback>
          <p:pic>
            <p:nvPicPr>
              <p:cNvPr id="27" name="Рукописный ввод 2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38241" y="2129799"/>
                <a:ext cx="9054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8" name="Рукописный ввод 27"/>
              <p14:cNvContentPartPr/>
              <p14:nvPr/>
            </p14:nvContentPartPr>
            <p14:xfrm>
              <a:off x="6005361" y="2603199"/>
              <a:ext cx="906480" cy="25200"/>
            </p14:xfrm>
          </p:contentPart>
        </mc:Choice>
        <mc:Fallback>
          <p:pic>
            <p:nvPicPr>
              <p:cNvPr id="28" name="Рукописный ввод 2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93481" y="2591319"/>
                <a:ext cx="9302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9" name="Рукописный ввод 28"/>
              <p14:cNvContentPartPr/>
              <p14:nvPr/>
            </p14:nvContentPartPr>
            <p14:xfrm>
              <a:off x="9671241" y="2619759"/>
              <a:ext cx="247320" cy="8640"/>
            </p14:xfrm>
          </p:contentPart>
        </mc:Choice>
        <mc:Fallback>
          <p:pic>
            <p:nvPicPr>
              <p:cNvPr id="29" name="Рукописный ввод 2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659361" y="2607879"/>
                <a:ext cx="2710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1" name="Рукописный ввод 30"/>
              <p14:cNvContentPartPr/>
              <p14:nvPr/>
            </p14:nvContentPartPr>
            <p14:xfrm>
              <a:off x="9547761" y="3163359"/>
              <a:ext cx="280440" cy="360"/>
            </p14:xfrm>
          </p:contentPart>
        </mc:Choice>
        <mc:Fallback>
          <p:pic>
            <p:nvPicPr>
              <p:cNvPr id="31" name="Рукописный ввод 3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535881" y="3151479"/>
                <a:ext cx="3042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2" name="Рукописный ввод 31"/>
              <p14:cNvContentPartPr/>
              <p14:nvPr/>
            </p14:nvContentPartPr>
            <p14:xfrm>
              <a:off x="5750121" y="3188199"/>
              <a:ext cx="889920" cy="22680"/>
            </p14:xfrm>
          </p:contentPart>
        </mc:Choice>
        <mc:Fallback>
          <p:pic>
            <p:nvPicPr>
              <p:cNvPr id="32" name="Рукописный ввод 3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38241" y="3176319"/>
                <a:ext cx="913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5" name="Рукописный ввод 34"/>
              <p14:cNvContentPartPr/>
              <p14:nvPr/>
            </p14:nvContentPartPr>
            <p14:xfrm>
              <a:off x="8155281" y="3698679"/>
              <a:ext cx="247680" cy="16920"/>
            </p14:xfrm>
          </p:contentPart>
        </mc:Choice>
        <mc:Fallback>
          <p:pic>
            <p:nvPicPr>
              <p:cNvPr id="35" name="Рукописный ввод 3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43401" y="3686799"/>
                <a:ext cx="2714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9" name="Рукописный ввод 38"/>
              <p14:cNvContentPartPr/>
              <p14:nvPr/>
            </p14:nvContentPartPr>
            <p14:xfrm>
              <a:off x="4143801" y="5154159"/>
              <a:ext cx="2702160" cy="1653480"/>
            </p14:xfrm>
          </p:contentPart>
        </mc:Choice>
        <mc:Fallback>
          <p:pic>
            <p:nvPicPr>
              <p:cNvPr id="39" name="Рукописный ввод 3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31921" y="5142279"/>
                <a:ext cx="2725920" cy="167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5456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80729"/>
            <a:ext cx="9189960" cy="45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07568" y="5380673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Структура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длиннопериодной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периодической системы (закрашенные области включают элементы главных подгрупп)</a:t>
            </a:r>
          </a:p>
        </p:txBody>
      </p:sp>
    </p:spTree>
    <p:extLst>
      <p:ext uri="{BB962C8B-B14F-4D97-AF65-F5344CB8AC3E}">
        <p14:creationId xmlns:p14="http://schemas.microsoft.com/office/powerpoint/2010/main" val="107937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0506" y="1143000"/>
            <a:ext cx="9011775" cy="480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7769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Таблица Менделеева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505" y="332656"/>
            <a:ext cx="8941795" cy="633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2117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44824"/>
            <a:ext cx="8820472" cy="317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35761" y="5229201"/>
            <a:ext cx="4941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Сd [Kr, 4d</a:t>
            </a:r>
            <a:r>
              <a:rPr lang="pt-BR" sz="24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 5s</a:t>
            </a:r>
            <a:r>
              <a:rPr lang="pt-BR" sz="24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Os[Xe, 5d</a:t>
            </a:r>
            <a:r>
              <a:rPr lang="pt-BR" sz="24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 6s</a:t>
            </a:r>
            <a:r>
              <a:rPr lang="pt-BR" sz="24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8531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80729"/>
            <a:ext cx="9189960" cy="45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07568" y="5380673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Структура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длиннопериодной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периодической системы (закрашенные области включают элементы главных подгрупп)</a:t>
            </a:r>
          </a:p>
        </p:txBody>
      </p:sp>
    </p:spTree>
    <p:extLst>
      <p:ext uri="{BB962C8B-B14F-4D97-AF65-F5344CB8AC3E}">
        <p14:creationId xmlns:p14="http://schemas.microsoft.com/office/powerpoint/2010/main" val="3435263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061" y="835820"/>
            <a:ext cx="8193881" cy="51863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51784" y="188641"/>
            <a:ext cx="4185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МЕТАЛЛЫ И НЕМЕТАЛЛЫ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765005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80B588030CDDF45AF2CE51AC9B23212" ma:contentTypeVersion="2" ma:contentTypeDescription="Создание документа." ma:contentTypeScope="" ma:versionID="56c027113035a473b41b2ddfe6d0a8de">
  <xsd:schema xmlns:xsd="http://www.w3.org/2001/XMLSchema" xmlns:xs="http://www.w3.org/2001/XMLSchema" xmlns:p="http://schemas.microsoft.com/office/2006/metadata/properties" xmlns:ns2="420e22da-7b05-496f-995e-ad183e8a8dd8" targetNamespace="http://schemas.microsoft.com/office/2006/metadata/properties" ma:root="true" ma:fieldsID="14145e6ed8f7225d6b72bf62a694af39" ns2:_="">
    <xsd:import namespace="420e22da-7b05-496f-995e-ad183e8a8d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0e22da-7b05-496f-995e-ad183e8a8d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8D38B3-2C7E-47C7-AF1A-40AD039A21CC}"/>
</file>

<file path=customXml/itemProps2.xml><?xml version="1.0" encoding="utf-8"?>
<ds:datastoreItem xmlns:ds="http://schemas.openxmlformats.org/officeDocument/2006/customXml" ds:itemID="{E382DE75-580F-47B7-88DE-7BEDB0718CBC}"/>
</file>

<file path=customXml/itemProps3.xml><?xml version="1.0" encoding="utf-8"?>
<ds:datastoreItem xmlns:ds="http://schemas.openxmlformats.org/officeDocument/2006/customXml" ds:itemID="{A1B2737F-CE2E-4ABF-ABDE-F0EC4E4A68E6}"/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977</Words>
  <Application>Microsoft Office PowerPoint</Application>
  <PresentationFormat>Широкоэкранный</PresentationFormat>
  <Paragraphs>104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맑은 고딕</vt:lpstr>
      <vt:lpstr>Arial</vt:lpstr>
      <vt:lpstr>Calibri</vt:lpstr>
      <vt:lpstr>Calibri Light</vt:lpstr>
      <vt:lpstr>MS Mincho</vt:lpstr>
      <vt:lpstr>Symbol</vt:lpstr>
      <vt:lpstr>Times New Roman</vt:lpstr>
      <vt:lpstr>Тема Office</vt:lpstr>
      <vt:lpstr>Практическое занятие № 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Tynyshtyk</dc:creator>
  <cp:lastModifiedBy>Tynyshtyk</cp:lastModifiedBy>
  <cp:revision>14</cp:revision>
  <dcterms:created xsi:type="dcterms:W3CDTF">2020-09-07T18:22:56Z</dcterms:created>
  <dcterms:modified xsi:type="dcterms:W3CDTF">2021-01-13T22:07:25Z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0x010100280B588030CDDF45AF2CE51AC9B23212</vt:lpwstr>
  </property>
</Properties>
</file>