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9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265B-426A-47B6-8221-1237F4DE6420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93D6-D53D-4588-83B0-329DCF8D49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625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265B-426A-47B6-8221-1237F4DE6420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93D6-D53D-4588-83B0-329DCF8D49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16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265B-426A-47B6-8221-1237F4DE6420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93D6-D53D-4588-83B0-329DCF8D49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71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265B-426A-47B6-8221-1237F4DE6420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93D6-D53D-4588-83B0-329DCF8D49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98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265B-426A-47B6-8221-1237F4DE6420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93D6-D53D-4588-83B0-329DCF8D49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796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265B-426A-47B6-8221-1237F4DE6420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93D6-D53D-4588-83B0-329DCF8D49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634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265B-426A-47B6-8221-1237F4DE6420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93D6-D53D-4588-83B0-329DCF8D49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485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265B-426A-47B6-8221-1237F4DE6420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93D6-D53D-4588-83B0-329DCF8D49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204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265B-426A-47B6-8221-1237F4DE6420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93D6-D53D-4588-83B0-329DCF8D49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234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265B-426A-47B6-8221-1237F4DE6420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93D6-D53D-4588-83B0-329DCF8D49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38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265B-426A-47B6-8221-1237F4DE6420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93D6-D53D-4588-83B0-329DCF8D49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59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6265B-426A-47B6-8221-1237F4DE6420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493D6-D53D-4588-83B0-329DCF8D49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95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374" y="2200107"/>
            <a:ext cx="9144000" cy="295939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Practice 8.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/>
              <a:t>Calculations of extraction and sorption indicators of extraction of non-ferrous </a:t>
            </a:r>
            <a:r>
              <a:rPr lang="en-US" b="1" dirty="0" smtClean="0"/>
              <a:t>metals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1 </a:t>
            </a:r>
            <a:r>
              <a:rPr lang="ru-RU" b="1" dirty="0" smtClean="0"/>
              <a:t>академический час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374" y="4233805"/>
            <a:ext cx="9144000" cy="1655762"/>
          </a:xfrm>
        </p:spPr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8107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975" y="719137"/>
            <a:ext cx="8782050" cy="541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629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433387"/>
            <a:ext cx="7162800" cy="599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639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433387"/>
            <a:ext cx="7162800" cy="599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166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73" y="187383"/>
            <a:ext cx="3657600" cy="61341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4569" y="187383"/>
            <a:ext cx="7934590" cy="624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653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273" y="0"/>
            <a:ext cx="4686300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67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17" y="375198"/>
            <a:ext cx="11377281" cy="5651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343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241" y="240117"/>
            <a:ext cx="10010169" cy="557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441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412" y="147637"/>
            <a:ext cx="10163175" cy="656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908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" y="423862"/>
            <a:ext cx="10182225" cy="601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793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350" y="471487"/>
            <a:ext cx="9639300" cy="591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55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925" y="476250"/>
            <a:ext cx="9582150" cy="590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127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5988" y="28575"/>
            <a:ext cx="7564842" cy="65789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3062" y="25599"/>
            <a:ext cx="7825876" cy="680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759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295275"/>
            <a:ext cx="10477500" cy="626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819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638" y="-47625"/>
            <a:ext cx="7906010" cy="6797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287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7420" y="74555"/>
            <a:ext cx="7400405" cy="628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542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1237" y="519112"/>
            <a:ext cx="7629525" cy="581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58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925" y="509587"/>
            <a:ext cx="8058150" cy="583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1957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2930</TotalTime>
  <Words>1</Words>
  <Application>Microsoft Office PowerPoint</Application>
  <PresentationFormat>Широкоэкранный</PresentationFormat>
  <Paragraphs>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Тема Office</vt:lpstr>
      <vt:lpstr> Practice 8.  Calculations of extraction and sorption indicators of extraction of non-ferrous metals  1 академический час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KazNTU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lesson #3</dc:title>
  <dc:creator>Gulzira</dc:creator>
  <cp:lastModifiedBy>Tatyana Chepushtanova</cp:lastModifiedBy>
  <cp:revision>62</cp:revision>
  <dcterms:created xsi:type="dcterms:W3CDTF">2020-09-10T15:37:09Z</dcterms:created>
  <dcterms:modified xsi:type="dcterms:W3CDTF">2021-09-28T08:27:50Z</dcterms:modified>
</cp:coreProperties>
</file>