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79" r:id="rId5"/>
    <p:sldId id="280" r:id="rId6"/>
    <p:sldId id="281" r:id="rId7"/>
    <p:sldId id="282" r:id="rId8"/>
    <p:sldId id="283" r:id="rId9"/>
    <p:sldId id="29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78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A181447-939B-4C42-9425-116247A22417}">
          <p14:sldIdLst>
            <p14:sldId id="256"/>
            <p14:sldId id="257"/>
            <p14:sldId id="258"/>
            <p14:sldId id="279"/>
            <p14:sldId id="280"/>
            <p14:sldId id="281"/>
            <p14:sldId id="282"/>
            <p14:sldId id="283"/>
            <p14:sldId id="293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1" d="100"/>
          <a:sy n="81" d="100"/>
        </p:scale>
        <p:origin x="1502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15.09.2021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2376263"/>
          </a:xfrm>
        </p:spPr>
        <p:txBody>
          <a:bodyPr>
            <a:noAutofit/>
          </a:bodyPr>
          <a:lstStyle/>
          <a:p>
            <a:pPr algn="ctr"/>
            <a:br>
              <a:rPr lang="ru-RU" sz="3600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</a:rPr>
              <a:t>Лекция № 3</a:t>
            </a:r>
            <a:br>
              <a:rPr lang="ru-RU" sz="3200" dirty="0">
                <a:solidFill>
                  <a:schemeClr val="tx1"/>
                </a:solidFill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Исторические истоки формирования Советского Казахстана: </a:t>
            </a:r>
            <a:br>
              <a:rPr lang="ru-RU" sz="3200" dirty="0">
                <a:solidFill>
                  <a:schemeClr val="tx1"/>
                </a:solidFill>
                <a:effectLst/>
              </a:rPr>
            </a:br>
            <a:r>
              <a:rPr lang="ru-RU" sz="3200" dirty="0">
                <a:solidFill>
                  <a:schemeClr val="tx1"/>
                </a:solidFill>
                <a:effectLst/>
              </a:rPr>
              <a:t>трудности </a:t>
            </a:r>
            <a:r>
              <a:rPr lang="ru-RU" sz="3200" dirty="0" err="1">
                <a:solidFill>
                  <a:schemeClr val="tx1"/>
                </a:solidFill>
                <a:effectLst/>
              </a:rPr>
              <a:t>коренизации</a:t>
            </a:r>
            <a:br>
              <a:rPr lang="ru-RU" sz="3200" dirty="0">
                <a:effectLst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5" name="Подзаголовок 4">
            <a:extLst>
              <a:ext uri="{FF2B5EF4-FFF2-40B4-BE49-F238E27FC236}">
                <a16:creationId xmlns:a16="http://schemas.microsoft.com/office/drawing/2014/main" id="{53990571-9E3A-42F8-8AAE-24B35CB9F6E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582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Началом Гражданской войны является антисоветский мятеж Чехословацкого корпуса в мае 1918 года,  военнопленным солдатам которого Советское правительство разрешило вернуться домой. Корпус растянулся через всю Россию и в момент мятежа захватил власть в Новосибирске, Томске, Омске, Петропавловске, </a:t>
            </a:r>
            <a:r>
              <a:rPr lang="ru-RU" dirty="0" err="1"/>
              <a:t>Акмолинске</a:t>
            </a:r>
            <a:r>
              <a:rPr lang="ru-RU" dirty="0"/>
              <a:t>, Атбасаре, Кустанае и других городах. В июне 1918 года Советская власть была свергнута в Семипалатинске, Оренбурге. Летом 1918 года большая часть Казахстана была захвачена белогвардейцами.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Начало гражданской войны</a:t>
            </a:r>
          </a:p>
        </p:txBody>
      </p:sp>
    </p:spTree>
    <p:extLst>
      <p:ext uri="{BB962C8B-B14F-4D97-AF65-F5344CB8AC3E}">
        <p14:creationId xmlns:p14="http://schemas.microsoft.com/office/powerpoint/2010/main" val="21884395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1. отсутствие сплошной линии фронта, партизанская борьба; </a:t>
            </a:r>
          </a:p>
          <a:p>
            <a:r>
              <a:rPr lang="ru-RU" dirty="0"/>
              <a:t>2. низкий удельный вес пролетариата; </a:t>
            </a:r>
          </a:p>
          <a:p>
            <a:r>
              <a:rPr lang="ru-RU" dirty="0"/>
              <a:t>3. дислокация на территории Казахстана четырех казачьих войск (Оренбургского, Уральского, Сибирского, </a:t>
            </a:r>
            <a:r>
              <a:rPr lang="ru-RU" dirty="0" err="1"/>
              <a:t>Семиреченского</a:t>
            </a:r>
            <a:r>
              <a:rPr lang="ru-RU" dirty="0"/>
              <a:t>); </a:t>
            </a:r>
          </a:p>
          <a:p>
            <a:r>
              <a:rPr lang="ru-RU" dirty="0"/>
              <a:t>4. близость внешних границ и возможность получать белогвардейцам помощь из-за рубежа.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Особенности гражданской войны на территории Казахстана</a:t>
            </a:r>
          </a:p>
        </p:txBody>
      </p:sp>
    </p:spTree>
    <p:extLst>
      <p:ext uri="{BB962C8B-B14F-4D97-AF65-F5344CB8AC3E}">
        <p14:creationId xmlns:p14="http://schemas.microsoft.com/office/powerpoint/2010/main" val="2213010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середине 1918 года в молодой Советской республике возникла необходимость мобилизации всех материальных ресурсов и их экономного распределения. В сложившейся обстановке партия и Советская власть осуществила ряд мер в экономике, получивших в истории название «военного коммунизма». Она была вынужденная, чрезвычайная, временная; была продиктована экономической блокадой, хозяйственной разрухой.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Военный коммунизм</a:t>
            </a:r>
          </a:p>
        </p:txBody>
      </p:sp>
    </p:spTree>
    <p:extLst>
      <p:ext uri="{BB962C8B-B14F-4D97-AF65-F5344CB8AC3E}">
        <p14:creationId xmlns:p14="http://schemas.microsoft.com/office/powerpoint/2010/main" val="276426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1) национализация промышленности, ее мобилизация на производство вооружения;</a:t>
            </a:r>
          </a:p>
          <a:p>
            <a:r>
              <a:rPr lang="ru-RU" dirty="0"/>
              <a:t>2) максимальная централизация руководством </a:t>
            </a:r>
            <a:r>
              <a:rPr lang="ru-RU" dirty="0" err="1"/>
              <a:t>пром</a:t>
            </a:r>
            <a:r>
              <a:rPr lang="ru-RU" dirty="0"/>
              <a:t>. производством и распределением, введение карточной системы. Советское правительство организовало снабжение населения продовольствием и предметами широкого потребления по твердым, очень низким ценам или вообще бесплатно.</a:t>
            </a:r>
          </a:p>
          <a:p>
            <a:r>
              <a:rPr lang="ru-RU" dirty="0"/>
              <a:t>3) запрещение частной торговли;</a:t>
            </a:r>
          </a:p>
          <a:p>
            <a:r>
              <a:rPr lang="ru-RU" dirty="0"/>
              <a:t>4) всеобщая трудовая повинность;</a:t>
            </a:r>
          </a:p>
          <a:p>
            <a:r>
              <a:rPr lang="ru-RU" dirty="0"/>
              <a:t>5) введение продразверстки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Основные черты военного коммунизма</a:t>
            </a:r>
          </a:p>
        </p:txBody>
      </p:sp>
    </p:spTree>
    <p:extLst>
      <p:ext uri="{BB962C8B-B14F-4D97-AF65-F5344CB8AC3E}">
        <p14:creationId xmlns:p14="http://schemas.microsoft.com/office/powerpoint/2010/main" val="31175761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Наркомпрод</a:t>
            </a:r>
            <a:r>
              <a:rPr lang="ru-RU" dirty="0"/>
              <a:t> определял необходимое для удовлетворения неотложных государственных нужд количество продовольствия и фуража, и это количество распределялось (разверстывалось) между производящими губерниями для отчуждения у крестьян. На местах определялось количество хлеба, какое должны были сдать государству отдельные уезды, хозяйства. При этом учитывался социальный тип  крестьянского хозяйства: для кулацких устанавливались максимальные нормы, середнякам – значительно ниже, бедняцкие освобождались.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Продразверстка</a:t>
            </a:r>
          </a:p>
        </p:txBody>
      </p:sp>
    </p:spTree>
    <p:extLst>
      <p:ext uri="{BB962C8B-B14F-4D97-AF65-F5344CB8AC3E}">
        <p14:creationId xmlns:p14="http://schemas.microsoft.com/office/powerpoint/2010/main" val="1800085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Отвергнув идею национального самоопределения и образования автономного Казахстана и Туркестана, провозглашенных в первые месяцы после Октябрьской революции, Советское правительство приступило к созданию унитарного государства. </a:t>
            </a:r>
          </a:p>
          <a:p>
            <a:r>
              <a:rPr lang="ru-RU" dirty="0"/>
              <a:t>Гражданская война еще раз показала большевикам, что нельзя не считаться с идеей национальной государственности народов окраин. Началась подготовительная работа по образованию Казахской автономии на советских началах.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  <a:effectLst/>
              </a:rPr>
              <a:t>3. Становление казахской советской государственности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618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10 июля 1919 года создан </a:t>
            </a:r>
            <a:r>
              <a:rPr lang="ru-RU" dirty="0" err="1"/>
              <a:t>Казревком</a:t>
            </a:r>
            <a:r>
              <a:rPr lang="ru-RU" dirty="0"/>
              <a:t> – высшее военно-гражданской  управление краем. Этот орган должен был решать вопросы борьбы с контрреволюцией, создать условия для государственного, хозяйственного и культурного строительства в крае. </a:t>
            </a:r>
            <a:r>
              <a:rPr lang="ru-RU" dirty="0" err="1"/>
              <a:t>Казревком</a:t>
            </a:r>
            <a:r>
              <a:rPr lang="ru-RU" dirty="0"/>
              <a:t> также занялся подготовкой Учредительного съезда Советов Казахстана. Во главе </a:t>
            </a:r>
            <a:r>
              <a:rPr lang="ru-RU" dirty="0" err="1"/>
              <a:t>Казревкома</a:t>
            </a:r>
            <a:r>
              <a:rPr lang="ru-RU" dirty="0"/>
              <a:t> был поставлен С. </a:t>
            </a:r>
            <a:r>
              <a:rPr lang="ru-RU" dirty="0" err="1"/>
              <a:t>Пестковский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Казревком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629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26 августа 1920 года был издан Декрет «Об образовании Автономной Киргизской (Казахской) Советской социалистической республики в составе РСФСР». Столица – город Оренбург. Была создана структура государственной власти – местные Советы,  исполкомы, ЦИК, СНК.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Казахская Автономная Советская Социалистическая Республика</a:t>
            </a:r>
          </a:p>
        </p:txBody>
      </p:sp>
    </p:spTree>
    <p:extLst>
      <p:ext uri="{BB962C8B-B14F-4D97-AF65-F5344CB8AC3E}">
        <p14:creationId xmlns:p14="http://schemas.microsoft.com/office/powerpoint/2010/main" val="22019923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5 декабря 1936 года VIII Чрезвычайный съезд Советов СССР принял новую Конституцию, в составе которой было 11 союзных республик, в том числе и </a:t>
            </a:r>
            <a:r>
              <a:rPr lang="ru-RU" dirty="0" err="1"/>
              <a:t>КазССР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>
                <a:solidFill>
                  <a:schemeClr val="tx1"/>
                </a:solidFill>
              </a:rPr>
              <a:t>КазССР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user\Desktop\z03LT55S2mbghWRwowvhYdUxVb4zgX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314442"/>
            <a:ext cx="2016224" cy="2413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ser\Desktop\Flag_of_the_Kazakh_SSR.sv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3416578"/>
            <a:ext cx="4418172" cy="220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844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07704" y="1484784"/>
            <a:ext cx="6120680" cy="2880320"/>
          </a:xfrm>
        </p:spPr>
        <p:txBody>
          <a:bodyPr/>
          <a:lstStyle/>
          <a:p>
            <a:pPr algn="ctr"/>
            <a:r>
              <a:rPr lang="ru-RU" dirty="0"/>
              <a:t>СПАСИБО </a:t>
            </a:r>
            <a:br>
              <a:rPr lang="ru-RU" dirty="0"/>
            </a:br>
            <a:r>
              <a:rPr lang="ru-RU" dirty="0"/>
              <a:t>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3800109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1. Октябрьский переворот. Приход к власти большевиков.</a:t>
            </a:r>
          </a:p>
          <a:p>
            <a:pPr marL="109728" indent="0">
              <a:buNone/>
            </a:pPr>
            <a:r>
              <a:rPr lang="ru-RU" dirty="0"/>
              <a:t>2. Казахстан в годы гражданской войны 1918-1920 гг. </a:t>
            </a:r>
          </a:p>
          <a:p>
            <a:pPr marL="109728" indent="0">
              <a:buNone/>
            </a:pPr>
            <a:r>
              <a:rPr lang="ru-RU" dirty="0"/>
              <a:t>3. Становление казахской советской государственности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Вопросы лекции</a:t>
            </a:r>
          </a:p>
        </p:txBody>
      </p:sp>
    </p:spTree>
    <p:extLst>
      <p:ext uri="{BB962C8B-B14F-4D97-AF65-F5344CB8AC3E}">
        <p14:creationId xmlns:p14="http://schemas.microsoft.com/office/powerpoint/2010/main" val="3187122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525963"/>
          </a:xfrm>
        </p:spPr>
        <p:txBody>
          <a:bodyPr>
            <a:normAutofit/>
          </a:bodyPr>
          <a:lstStyle/>
          <a:p>
            <a:pPr marL="109728" indent="457200">
              <a:buNone/>
            </a:pPr>
            <a:r>
              <a:rPr lang="ru-RU" dirty="0"/>
              <a:t>С мая 1917 года активизировалось революционное движение: </a:t>
            </a:r>
          </a:p>
          <a:p>
            <a:pPr>
              <a:buFontTx/>
              <a:buChar char="-"/>
            </a:pPr>
            <a:r>
              <a:rPr lang="ru-RU" dirty="0"/>
              <a:t>создавались Советы казахских депутатов;</a:t>
            </a:r>
          </a:p>
          <a:p>
            <a:pPr>
              <a:buFontTx/>
              <a:buChar char="-"/>
            </a:pPr>
            <a:r>
              <a:rPr lang="ru-RU" dirty="0"/>
              <a:t>повсеместно проходили забастовки рабочих на предприятиях и рудниках с требованиями социальных благ; </a:t>
            </a:r>
          </a:p>
          <a:p>
            <a:pPr>
              <a:buFontTx/>
              <a:buChar char="-"/>
            </a:pPr>
            <a:r>
              <a:rPr lang="ru-RU" dirty="0"/>
              <a:t>вспыхивали аграрные восстания </a:t>
            </a:r>
            <a:r>
              <a:rPr lang="ru-RU" dirty="0" err="1"/>
              <a:t>шаруа</a:t>
            </a:r>
            <a:r>
              <a:rPr lang="ru-RU" dirty="0"/>
              <a:t> и переселенцев.    </a:t>
            </a:r>
          </a:p>
          <a:p>
            <a:pPr marL="109728" indent="457200" algn="just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1. Октябрьский переворот. Приход к власти большевиков.</a:t>
            </a:r>
          </a:p>
        </p:txBody>
      </p:sp>
    </p:spTree>
    <p:extLst>
      <p:ext uri="{BB962C8B-B14F-4D97-AF65-F5344CB8AC3E}">
        <p14:creationId xmlns:p14="http://schemas.microsoft.com/office/powerpoint/2010/main" val="3348826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755576" y="980728"/>
            <a:ext cx="7474024" cy="5026372"/>
          </a:xfrm>
        </p:spPr>
        <p:txBody>
          <a:bodyPr>
            <a:normAutofit fontScale="92500" lnSpcReduction="10000"/>
          </a:bodyPr>
          <a:lstStyle/>
          <a:p>
            <a:pPr marL="109728" indent="457200" algn="just">
              <a:buNone/>
            </a:pPr>
            <a:r>
              <a:rPr lang="ru-RU" dirty="0"/>
              <a:t>29 августа 1917 года Советы взяли  всю полноту власти  в  </a:t>
            </a:r>
            <a:r>
              <a:rPr lang="ru-RU" dirty="0" err="1"/>
              <a:t>Перовске</a:t>
            </a:r>
            <a:r>
              <a:rPr lang="ru-RU" dirty="0"/>
              <a:t>, это первый город на территории Казахстана, принявший такое решение. 5 сентября аналогичное решение было принято Семипалатинским Советом рабочих и солдатских депутатов, а позднее </a:t>
            </a:r>
            <a:r>
              <a:rPr lang="ru-RU" dirty="0" err="1"/>
              <a:t>Черняевским</a:t>
            </a:r>
            <a:r>
              <a:rPr lang="ru-RU" dirty="0"/>
              <a:t>, </a:t>
            </a:r>
            <a:r>
              <a:rPr lang="ru-RU" dirty="0" err="1"/>
              <a:t>Аулие-Атинским</a:t>
            </a:r>
            <a:r>
              <a:rPr lang="ru-RU" dirty="0"/>
              <a:t>, Петропавловским Советами. В октябре на сторону Советов перешли солдаты крупных казахстанских гарнизонов, таких как Уральский, Павлодарский, </a:t>
            </a:r>
            <a:r>
              <a:rPr lang="ru-RU" dirty="0" err="1"/>
              <a:t>Верненский</a:t>
            </a:r>
            <a:r>
              <a:rPr lang="ru-RU" dirty="0"/>
              <a:t>, </a:t>
            </a:r>
            <a:r>
              <a:rPr lang="ru-RU" dirty="0" err="1"/>
              <a:t>Акмолинский</a:t>
            </a:r>
            <a:r>
              <a:rPr lang="ru-RU" dirty="0"/>
              <a:t> и другие.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6688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539552" y="1481138"/>
            <a:ext cx="7690048" cy="452596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Осенью 1917 года в России назрел кризис. </a:t>
            </a:r>
          </a:p>
          <a:p>
            <a:r>
              <a:rPr lang="ru-RU" dirty="0"/>
              <a:t>16 октября 1917 года на заседании ЦК было решено начать вооруженное восстание, которое началось 24 октября в Петрограде. 25 октября были захвачены все важнейшие объекты столицы: вокзалы, электростанции, телефон, правительственные учреждения, госбанк. Временное правительство свергнуто, министры арестованы.</a:t>
            </a:r>
          </a:p>
          <a:p>
            <a:r>
              <a:rPr lang="ru-RU" dirty="0"/>
              <a:t>25-26 октября 1917 года состоялся </a:t>
            </a:r>
            <a:r>
              <a:rPr lang="en-US" dirty="0"/>
              <a:t>II</a:t>
            </a:r>
            <a:r>
              <a:rPr lang="ru-RU" dirty="0"/>
              <a:t> Всероссийский съезд Советов, на котором были приняты декреты о мире и земле.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178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Установление советской власти в Казахстане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Советская власть в Казахстане устанавливалась неравномерно. Этот процесс зависел от следующих условий: </a:t>
            </a:r>
          </a:p>
          <a:p>
            <a:r>
              <a:rPr lang="ru-RU" dirty="0"/>
              <a:t>- соотношение классовых сил;</a:t>
            </a:r>
          </a:p>
          <a:p>
            <a:r>
              <a:rPr lang="ru-RU" dirty="0"/>
              <a:t>- близость расположения к крупным промышленным центрам и ж/д;</a:t>
            </a:r>
          </a:p>
          <a:p>
            <a:r>
              <a:rPr lang="ru-RU" dirty="0"/>
              <a:t>- сплоченность местных рабочих и их связь с полупролетарскими массами села;</a:t>
            </a:r>
          </a:p>
          <a:p>
            <a:r>
              <a:rPr lang="ru-RU" dirty="0"/>
              <a:t>- дислокация казачьих формирований; </a:t>
            </a:r>
          </a:p>
          <a:p>
            <a:r>
              <a:rPr lang="ru-RU" dirty="0"/>
              <a:t>- наличие солдатских гарнизонов;</a:t>
            </a:r>
          </a:p>
          <a:p>
            <a:r>
              <a:rPr lang="ru-RU" dirty="0"/>
              <a:t>- сила национально-освободительного движения.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887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043608" y="836712"/>
            <a:ext cx="7185992" cy="4525962"/>
          </a:xfrm>
        </p:spPr>
        <p:txBody>
          <a:bodyPr/>
          <a:lstStyle/>
          <a:p>
            <a:r>
              <a:rPr lang="ru-RU" dirty="0"/>
              <a:t>Мирным путем новая власть была установлена в южных и северных районах, там, где были сильны позиции казаков,  большевики брали власть вооруженным путем (Сибирское, Уральское, Оренбургское, </a:t>
            </a:r>
            <a:r>
              <a:rPr lang="ru-RU" dirty="0" err="1"/>
              <a:t>Семиреченское</a:t>
            </a:r>
            <a:r>
              <a:rPr lang="ru-RU" dirty="0"/>
              <a:t> казачьи войска). 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4332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tx1"/>
                </a:solidFill>
              </a:rPr>
              <a:t>2. Казахстан в годы гражданской войны 1918-1920 гг. </a:t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Победа Октябрьской революции вызвала сопротивление свергнутых эксплуататорских классов, действовавших совместно с иностранными империалистами и под их руководством.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709790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22198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chemeClr val="tx1"/>
                </a:solidFill>
              </a:rPr>
              <a:t>Участники гражданской войны в России</a:t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1800" dirty="0">
                <a:solidFill>
                  <a:schemeClr val="tx1"/>
                </a:solidFill>
                <a:effectLst/>
              </a:rPr>
              <a:t>Происхождение термина «белые» связано с уже традиционным использованием к началу XX века красного и белого цветов в политических целях. Во времена Великой французской революции монархисты (то есть противники революционных изменений) использовали королевский цвет французской династии — белый — для выражения своих политических взглядов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457200" y="5733256"/>
            <a:ext cx="4040188" cy="64807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В.И. Ленин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645026" y="5661248"/>
            <a:ext cx="4041775" cy="648072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А.В. Колчак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2"/>
          </p:nvPr>
        </p:nvSpPr>
        <p:spPr>
          <a:xfrm>
            <a:off x="457200" y="2564904"/>
            <a:ext cx="4040188" cy="2821153"/>
          </a:xfrm>
        </p:spPr>
        <p:txBody>
          <a:bodyPr/>
          <a:lstStyle/>
          <a:p>
            <a:pPr algn="ctr"/>
            <a:r>
              <a:rPr lang="ru-RU" dirty="0"/>
              <a:t>Красные</a:t>
            </a:r>
          </a:p>
          <a:p>
            <a:pPr marL="109728" indent="0">
              <a:buNone/>
            </a:pPr>
            <a:r>
              <a:rPr lang="ru-RU" dirty="0"/>
              <a:t> </a:t>
            </a:r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645025" y="2780927"/>
            <a:ext cx="4041775" cy="2605129"/>
          </a:xfrm>
        </p:spPr>
        <p:txBody>
          <a:bodyPr/>
          <a:lstStyle/>
          <a:p>
            <a:pPr algn="ctr"/>
            <a:r>
              <a:rPr lang="ru-RU" dirty="0"/>
              <a:t>Белые </a:t>
            </a:r>
          </a:p>
          <a:p>
            <a:pPr algn="ctr"/>
            <a:endParaRPr lang="ru-RU" dirty="0"/>
          </a:p>
          <a:p>
            <a:pPr marL="109728" indent="0" algn="ctr">
              <a:buNone/>
            </a:pPr>
            <a:endParaRPr lang="ru-RU" dirty="0"/>
          </a:p>
        </p:txBody>
      </p:sp>
      <p:pic>
        <p:nvPicPr>
          <p:cNvPr id="2050" name="Picture 2" descr="C:\Users\user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904710"/>
            <a:ext cx="2304256" cy="2704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ser\Desktop\61905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1001" y="3212976"/>
            <a:ext cx="3419124" cy="2383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713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756</TotalTime>
  <Words>945</Words>
  <Application>Microsoft Office PowerPoint</Application>
  <PresentationFormat>Экран (4:3)</PresentationFormat>
  <Paragraphs>58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Lucida Sans Unicode</vt:lpstr>
      <vt:lpstr>Verdana</vt:lpstr>
      <vt:lpstr>Wingdings 2</vt:lpstr>
      <vt:lpstr>Wingdings 3</vt:lpstr>
      <vt:lpstr>Открытая</vt:lpstr>
      <vt:lpstr>    Лекция № 3 Исторические истоки формирования Советского Казахстана:  трудности коренизации </vt:lpstr>
      <vt:lpstr>Вопросы лекции</vt:lpstr>
      <vt:lpstr>1. Октябрьский переворот. Приход к власти большевиков.</vt:lpstr>
      <vt:lpstr>Презентация PowerPoint</vt:lpstr>
      <vt:lpstr>Презентация PowerPoint</vt:lpstr>
      <vt:lpstr>Установление советской власти в Казахстане</vt:lpstr>
      <vt:lpstr>Презентация PowerPoint</vt:lpstr>
      <vt:lpstr>2. Казахстан в годы гражданской войны 1918-1920 гг.  </vt:lpstr>
      <vt:lpstr>Участники гражданской войны в России Происхождение термина «белые» связано с уже традиционным использованием к началу XX века красного и белого цветов в политических целях. Во времена Великой французской революции монархисты (то есть противники революционных изменений) использовали королевский цвет французской династии — белый — для выражения своих политических взглядов</vt:lpstr>
      <vt:lpstr>Начало гражданской войны</vt:lpstr>
      <vt:lpstr>Особенности гражданской войны на территории Казахстана</vt:lpstr>
      <vt:lpstr>Военный коммунизм</vt:lpstr>
      <vt:lpstr>Основные черты военного коммунизма</vt:lpstr>
      <vt:lpstr>Продразверстка</vt:lpstr>
      <vt:lpstr>3. Становление казахской советской государственности </vt:lpstr>
      <vt:lpstr>Казревком</vt:lpstr>
      <vt:lpstr>Казахская Автономная Советская Социалистическая Республика</vt:lpstr>
      <vt:lpstr>КазССР</vt:lpstr>
      <vt:lpstr>СПАСИБО 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 Социально-экономическая ситуация в Казахстане – предпосылки борьбы за независимость</dc:title>
  <dc:creator>user</dc:creator>
  <cp:lastModifiedBy>Сарыбаев Мейрам</cp:lastModifiedBy>
  <cp:revision>96</cp:revision>
  <dcterms:created xsi:type="dcterms:W3CDTF">2017-01-17T13:36:48Z</dcterms:created>
  <dcterms:modified xsi:type="dcterms:W3CDTF">2021-09-15T01:35:49Z</dcterms:modified>
</cp:coreProperties>
</file>