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92" r:id="rId8"/>
    <p:sldId id="297" r:id="rId9"/>
    <p:sldId id="279" r:id="rId10"/>
    <p:sldId id="283" r:id="rId11"/>
    <p:sldId id="293" r:id="rId12"/>
    <p:sldId id="294" r:id="rId13"/>
    <p:sldId id="298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A181447-939B-4C42-9425-116247A22417}">
          <p14:sldIdLst>
            <p14:sldId id="256"/>
            <p14:sldId id="296"/>
            <p14:sldId id="257"/>
            <p14:sldId id="258"/>
            <p14:sldId id="259"/>
            <p14:sldId id="260"/>
            <p14:sldId id="292"/>
            <p14:sldId id="297"/>
            <p14:sldId id="279"/>
            <p14:sldId id="283"/>
            <p14:sldId id="293"/>
            <p14:sldId id="294"/>
            <p14:sldId id="298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880320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Лекция № </a:t>
            </a:r>
            <a:r>
              <a:rPr lang="en-US" sz="2800">
                <a:solidFill>
                  <a:schemeClr val="tx1"/>
                </a:solidFill>
              </a:rPr>
              <a:t>6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  <a:effectLst/>
              </a:rPr>
              <a:t>Қазақстандағы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қайта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құру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реформалары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E80DA1B-E2E3-44C8-9EDE-260B42023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2F2FF1-788D-4111-B1C1-87ECE9D97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997218-0061-4CAD-A0B9-751439A0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835CC-6F0E-431B-B74C-5700F1DD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C71D22D-AF8B-48A2-8762-718CDBA67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BB4011-C910-41FA-87EF-039E00FA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5E3F7-9C88-4F76-99CC-CFE770630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5D8191-6354-4D53-A86D-54EB2882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F19763B0-13E3-4FDD-9CE3-06870B5BB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E03E55-5B38-4CFE-87AF-4B6BC38A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BEA644-1A80-45FD-8AA3-52E85AE3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3312368" cy="396133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>
                <a:solidFill>
                  <a:schemeClr val="bg1"/>
                </a:solidFill>
              </a:rPr>
              <a:t>В этот период стачечное движение приняло особенно широкий размах, в армии и на флоте произошли волнения и восстания, что вылилось в массовые выступления против монархии.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B61B35-5BA6-45E2-8355-2E931A98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38FFCA-772D-4384-9113-7F081ED0C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4F0BD1-D262-490A-A146-C80615E9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07BDA8-B5B9-42A8-A7B3-91CE931E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907</TotalTime>
  <Words>40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Lucida Sans Unicode</vt:lpstr>
      <vt:lpstr>Verdana</vt:lpstr>
      <vt:lpstr>Wingdings 2</vt:lpstr>
      <vt:lpstr>Wingdings 3</vt:lpstr>
      <vt:lpstr>Открытая</vt:lpstr>
      <vt:lpstr>  Лекция № 6 Қазақстандағы қайта құру реформалары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 Социально-экономическая ситуация в Казахстане – предпосылки борьбы за независимость</dc:title>
  <dc:creator>user</dc:creator>
  <cp:lastModifiedBy>Сарыбаев Мейрам</cp:lastModifiedBy>
  <cp:revision>91</cp:revision>
  <dcterms:created xsi:type="dcterms:W3CDTF">2017-01-17T13:36:48Z</dcterms:created>
  <dcterms:modified xsi:type="dcterms:W3CDTF">2021-10-06T02:55:01Z</dcterms:modified>
</cp:coreProperties>
</file>