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88" r:id="rId10"/>
    <p:sldId id="289" r:id="rId11"/>
    <p:sldId id="283" r:id="rId12"/>
    <p:sldId id="284" r:id="rId13"/>
    <p:sldId id="285" r:id="rId14"/>
    <p:sldId id="286" r:id="rId15"/>
    <p:sldId id="287" r:id="rId16"/>
    <p:sldId id="290" r:id="rId17"/>
    <p:sldId id="291" r:id="rId18"/>
    <p:sldId id="314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A181447-939B-4C42-9425-116247A22417}">
          <p14:sldIdLst>
            <p14:sldId id="256"/>
            <p14:sldId id="257"/>
            <p14:sldId id="258"/>
            <p14:sldId id="259"/>
            <p14:sldId id="279"/>
            <p14:sldId id="280"/>
            <p14:sldId id="281"/>
            <p14:sldId id="282"/>
            <p14:sldId id="288"/>
            <p14:sldId id="289"/>
            <p14:sldId id="283"/>
            <p14:sldId id="284"/>
            <p14:sldId id="285"/>
            <p14:sldId id="286"/>
            <p14:sldId id="287"/>
            <p14:sldId id="290"/>
            <p14:sldId id="291"/>
            <p14:sldId id="314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6E89F-0A05-4522-AC5E-3E97FFD49421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86FB-8392-4804-B751-9E83DC40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86FB-8392-4804-B751-9E83DC407B6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880320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Лекция № </a:t>
            </a:r>
            <a:r>
              <a:rPr lang="en-US" sz="2800" dirty="0">
                <a:solidFill>
                  <a:schemeClr val="tx1"/>
                </a:solidFill>
              </a:rPr>
              <a:t>7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  <a:effectLst/>
              </a:rPr>
              <a:t>Қазақстан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Республикасында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ұлттың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қалыптасуы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or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005699" cy="47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7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27584" y="1196752"/>
            <a:ext cx="7402016" cy="4810348"/>
          </a:xfrm>
        </p:spPr>
        <p:txBody>
          <a:bodyPr>
            <a:normAutofit fontScale="77500" lnSpcReduction="20000"/>
          </a:bodyPr>
          <a:lstStyle/>
          <a:p>
            <a:pPr marL="109728" indent="457200" algn="just">
              <a:buNone/>
            </a:pPr>
            <a:r>
              <a:rPr lang="ru-RU" dirty="0"/>
              <a:t>1991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қарашасында</a:t>
            </a:r>
            <a:r>
              <a:rPr lang="ru-RU" dirty="0"/>
              <a:t> Ново -</a:t>
            </a:r>
            <a:r>
              <a:rPr lang="ru-RU" dirty="0" err="1"/>
              <a:t>Огарёводағы</a:t>
            </a:r>
            <a:r>
              <a:rPr lang="ru-RU" dirty="0"/>
              <a:t> </a:t>
            </a:r>
            <a:r>
              <a:rPr lang="ru-RU" dirty="0" err="1"/>
              <a:t>жеті</a:t>
            </a:r>
            <a:r>
              <a:rPr lang="ru-RU" dirty="0"/>
              <a:t> республика (</a:t>
            </a:r>
            <a:r>
              <a:rPr lang="ru-RU" dirty="0" err="1"/>
              <a:t>Ресей</a:t>
            </a:r>
            <a:r>
              <a:rPr lang="ru-RU" dirty="0"/>
              <a:t>, Беларусь, </a:t>
            </a:r>
            <a:r>
              <a:rPr lang="ru-RU" dirty="0" err="1"/>
              <a:t>Әзірбайжан</a:t>
            </a:r>
            <a:r>
              <a:rPr lang="ru-RU" dirty="0"/>
              <a:t>, </a:t>
            </a:r>
            <a:r>
              <a:rPr lang="ru-RU" dirty="0" err="1"/>
              <a:t>Қазақстан</a:t>
            </a:r>
            <a:r>
              <a:rPr lang="ru-RU" dirty="0"/>
              <a:t>, </a:t>
            </a:r>
            <a:r>
              <a:rPr lang="ru-RU" dirty="0" err="1"/>
              <a:t>Қырғызстан</a:t>
            </a:r>
            <a:r>
              <a:rPr lang="ru-RU" dirty="0"/>
              <a:t>, </a:t>
            </a:r>
            <a:r>
              <a:rPr lang="ru-RU" dirty="0" err="1"/>
              <a:t>Түрікменстан</a:t>
            </a:r>
            <a:r>
              <a:rPr lang="ru-RU" dirty="0"/>
              <a:t>, </a:t>
            </a:r>
            <a:r>
              <a:rPr lang="ru-RU" dirty="0" err="1"/>
              <a:t>Тәжікстан</a:t>
            </a:r>
            <a:r>
              <a:rPr lang="ru-RU" dirty="0"/>
              <a:t>)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мемлекетаралық</a:t>
            </a:r>
            <a:r>
              <a:rPr lang="ru-RU" dirty="0"/>
              <a:t> </a:t>
            </a:r>
            <a:r>
              <a:rPr lang="ru-RU" dirty="0" err="1"/>
              <a:t>ұйым</a:t>
            </a:r>
            <a:r>
              <a:rPr lang="ru-RU" dirty="0"/>
              <a:t> - </a:t>
            </a:r>
            <a:r>
              <a:rPr lang="ru-RU" dirty="0" err="1"/>
              <a:t>Егеменді</a:t>
            </a:r>
            <a:r>
              <a:rPr lang="ru-RU" dirty="0"/>
              <a:t> </a:t>
            </a:r>
            <a:r>
              <a:rPr lang="ru-RU" dirty="0" err="1"/>
              <a:t>мемлекеттер</a:t>
            </a:r>
            <a:r>
              <a:rPr lang="ru-RU" dirty="0"/>
              <a:t> </a:t>
            </a:r>
            <a:r>
              <a:rPr lang="ru-RU" dirty="0" err="1"/>
              <a:t>одағын</a:t>
            </a:r>
            <a:r>
              <a:rPr lang="ru-RU" dirty="0"/>
              <a:t> (ҰБТ) </a:t>
            </a:r>
            <a:r>
              <a:rPr lang="ru-RU" dirty="0" err="1"/>
              <a:t>құруға</a:t>
            </a:r>
            <a:r>
              <a:rPr lang="ru-RU" dirty="0"/>
              <a:t> </a:t>
            </a:r>
            <a:r>
              <a:rPr lang="ru-RU" dirty="0" err="1"/>
              <a:t>ниет</a:t>
            </a:r>
            <a:r>
              <a:rPr lang="ru-RU" dirty="0"/>
              <a:t> </a:t>
            </a:r>
            <a:r>
              <a:rPr lang="ru-RU" dirty="0" err="1"/>
              <a:t>білдірді</a:t>
            </a:r>
            <a:r>
              <a:rPr lang="ru-RU" dirty="0"/>
              <a:t>. </a:t>
            </a:r>
            <a:r>
              <a:rPr lang="kk-KZ" dirty="0"/>
              <a:t>Жеті мемлекет</a:t>
            </a:r>
            <a:r>
              <a:rPr lang="en-US" dirty="0"/>
              <a:t> </a:t>
            </a:r>
            <a:r>
              <a:rPr lang="ru-RU" dirty="0" err="1"/>
              <a:t>көшбасшылары</a:t>
            </a:r>
            <a:r>
              <a:rPr lang="ru-RU" dirty="0"/>
              <a:t> 1991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соңына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Одақтық</a:t>
            </a:r>
            <a:r>
              <a:rPr lang="ru-RU" dirty="0"/>
              <a:t> </a:t>
            </a:r>
            <a:r>
              <a:rPr lang="ru-RU" dirty="0" err="1"/>
              <a:t>шартқа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шешім</a:t>
            </a:r>
            <a:r>
              <a:rPr lang="ru-RU" dirty="0"/>
              <a:t> </a:t>
            </a:r>
            <a:r>
              <a:rPr lang="ru-RU" dirty="0" err="1"/>
              <a:t>қабылдады</a:t>
            </a:r>
            <a:r>
              <a:rPr lang="ru-RU" dirty="0"/>
              <a:t>.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 1991 </a:t>
            </a:r>
            <a:r>
              <a:rPr lang="ru-RU" dirty="0" err="1"/>
              <a:t>жылдың</a:t>
            </a:r>
            <a:r>
              <a:rPr lang="ru-RU" dirty="0"/>
              <a:t> 25 </a:t>
            </a:r>
            <a:r>
              <a:rPr lang="ru-RU" dirty="0" err="1"/>
              <a:t>қарашасына</a:t>
            </a:r>
            <a:r>
              <a:rPr lang="ru-RU" dirty="0"/>
              <a:t> </a:t>
            </a:r>
            <a:r>
              <a:rPr lang="ru-RU" dirty="0" err="1"/>
              <a:t>жоспарланған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да </a:t>
            </a:r>
            <a:r>
              <a:rPr lang="ru-RU" dirty="0" err="1"/>
              <a:t>болмады</a:t>
            </a:r>
            <a:r>
              <a:rPr lang="ru-RU" dirty="0"/>
              <a:t>. Тек </a:t>
            </a:r>
            <a:r>
              <a:rPr lang="ru-RU" dirty="0" err="1"/>
              <a:t>М.Горбачев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қойды</a:t>
            </a:r>
            <a:r>
              <a:rPr lang="ru-RU" dirty="0"/>
              <a:t>, ал </a:t>
            </a:r>
            <a:r>
              <a:rPr lang="ru-RU" dirty="0" err="1"/>
              <a:t>жобаның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жеті</a:t>
            </a:r>
            <a:r>
              <a:rPr lang="ru-RU" dirty="0"/>
              <a:t> </a:t>
            </a:r>
            <a:r>
              <a:rPr lang="ru-RU" dirty="0" err="1"/>
              <a:t>республиканың</a:t>
            </a:r>
            <a:r>
              <a:rPr lang="ru-RU" dirty="0"/>
              <a:t> </a:t>
            </a:r>
            <a:r>
              <a:rPr lang="ru-RU" dirty="0" err="1"/>
              <a:t>парламентіне</a:t>
            </a:r>
            <a:r>
              <a:rPr lang="ru-RU" dirty="0"/>
              <a:t> </a:t>
            </a:r>
            <a:r>
              <a:rPr lang="ru-RU" dirty="0" err="1"/>
              <a:t>бекітуге</a:t>
            </a:r>
            <a:r>
              <a:rPr lang="ru-RU" dirty="0"/>
              <a:t> </a:t>
            </a:r>
            <a:r>
              <a:rPr lang="ru-RU" dirty="0" err="1"/>
              <a:t>жіберілді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жай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сылтау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Шындығында</a:t>
            </a:r>
            <a:r>
              <a:rPr lang="ru-RU" dirty="0"/>
              <a:t>, </a:t>
            </a:r>
            <a:r>
              <a:rPr lang="ru-RU" dirty="0" err="1"/>
              <a:t>барлығы</a:t>
            </a:r>
            <a:r>
              <a:rPr lang="ru-RU" dirty="0"/>
              <a:t> </a:t>
            </a:r>
            <a:r>
              <a:rPr lang="ru-RU" dirty="0" err="1"/>
              <a:t>Украинаның</a:t>
            </a:r>
            <a:r>
              <a:rPr lang="ru-RU" dirty="0"/>
              <a:t> </a:t>
            </a:r>
            <a:r>
              <a:rPr lang="ru-RU" dirty="0" err="1"/>
              <a:t>тәуелсіздігі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1991 </a:t>
            </a:r>
            <a:r>
              <a:rPr lang="ru-RU" dirty="0" err="1"/>
              <a:t>жылдың</a:t>
            </a:r>
            <a:r>
              <a:rPr lang="ru-RU" dirty="0"/>
              <a:t> 1 </a:t>
            </a:r>
            <a:r>
              <a:rPr lang="ru-RU" dirty="0" err="1"/>
              <a:t>желтоқсанына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референдумның</a:t>
            </a:r>
            <a:r>
              <a:rPr lang="ru-RU" dirty="0"/>
              <a:t> </a:t>
            </a:r>
            <a:r>
              <a:rPr lang="ru-RU" dirty="0" err="1"/>
              <a:t>нәтижесін</a:t>
            </a:r>
            <a:r>
              <a:rPr lang="ru-RU" dirty="0"/>
              <a:t> </a:t>
            </a:r>
            <a:r>
              <a:rPr lang="ru-RU" dirty="0" err="1"/>
              <a:t>күтті</a:t>
            </a:r>
            <a:r>
              <a:rPr lang="ru-RU" dirty="0"/>
              <a:t>. Украина </a:t>
            </a:r>
            <a:r>
              <a:rPr lang="ru-RU" dirty="0" err="1"/>
              <a:t>халқы</a:t>
            </a:r>
            <a:r>
              <a:rPr lang="ru-RU" dirty="0"/>
              <a:t> 1991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желтоқсанында</a:t>
            </a:r>
            <a:r>
              <a:rPr lang="ru-RU" dirty="0"/>
              <a:t> </a:t>
            </a:r>
            <a:r>
              <a:rPr lang="ru-RU" dirty="0" err="1"/>
              <a:t>Украинаның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тәуелсіздігі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дауыс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/>
              <a:t>, </a:t>
            </a:r>
            <a:r>
              <a:rPr lang="ru-RU" dirty="0" err="1"/>
              <a:t>осылайша</a:t>
            </a:r>
            <a:r>
              <a:rPr lang="ru-RU" dirty="0"/>
              <a:t> </a:t>
            </a:r>
            <a:r>
              <a:rPr lang="ru-RU" dirty="0" err="1"/>
              <a:t>М.Горбачевтің</a:t>
            </a:r>
            <a:r>
              <a:rPr lang="ru-RU" dirty="0"/>
              <a:t> КСРО -</a:t>
            </a:r>
            <a:r>
              <a:rPr lang="ru-RU" dirty="0" err="1"/>
              <a:t>ны</a:t>
            </a:r>
            <a:r>
              <a:rPr lang="ru-RU" dirty="0"/>
              <a:t> </a:t>
            </a:r>
            <a:r>
              <a:rPr lang="ru-RU" dirty="0" err="1"/>
              <a:t>сақтап</a:t>
            </a:r>
            <a:r>
              <a:rPr lang="ru-RU" dirty="0"/>
              <a:t> </a:t>
            </a:r>
            <a:r>
              <a:rPr lang="ru-RU" dirty="0" err="1"/>
              <a:t>қалу</a:t>
            </a:r>
            <a:r>
              <a:rPr lang="ru-RU" dirty="0"/>
              <a:t> </a:t>
            </a:r>
            <a:r>
              <a:rPr lang="ru-RU" dirty="0" err="1"/>
              <a:t>үмітін</a:t>
            </a:r>
            <a:r>
              <a:rPr lang="ru-RU" dirty="0"/>
              <a:t> </a:t>
            </a:r>
            <a:r>
              <a:rPr lang="ru-RU" dirty="0" err="1"/>
              <a:t>көмді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94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843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/>
              <a:t>Орталықтың</a:t>
            </a:r>
            <a:r>
              <a:rPr lang="ru-RU" sz="2400" dirty="0"/>
              <a:t> </a:t>
            </a:r>
            <a:r>
              <a:rPr lang="ru-RU" sz="2400" dirty="0" err="1"/>
              <a:t>әлсіздігі</a:t>
            </a:r>
            <a:r>
              <a:rPr lang="ru-RU" sz="2400" dirty="0"/>
              <a:t> 1991 </a:t>
            </a:r>
            <a:r>
              <a:rPr lang="ru-RU" sz="2400" dirty="0" err="1"/>
              <a:t>жылы</a:t>
            </a:r>
            <a:r>
              <a:rPr lang="ru-RU" sz="2400" dirty="0"/>
              <a:t> 8 </a:t>
            </a:r>
            <a:r>
              <a:rPr lang="ru-RU" sz="2400" dirty="0" err="1"/>
              <a:t>желтоқсанда</a:t>
            </a:r>
            <a:r>
              <a:rPr lang="ru-RU" sz="2400" dirty="0"/>
              <a:t> Брест </a:t>
            </a:r>
            <a:r>
              <a:rPr lang="ru-RU" sz="2400" dirty="0" err="1"/>
              <a:t>маңындағы</a:t>
            </a:r>
            <a:r>
              <a:rPr lang="ru-RU" sz="2400" dirty="0"/>
              <a:t> Беловежская Пуща </a:t>
            </a:r>
            <a:r>
              <a:rPr lang="ru-RU" sz="2400" dirty="0" err="1"/>
              <a:t>қаласында</a:t>
            </a:r>
            <a:r>
              <a:rPr lang="ru-RU" sz="2400" dirty="0"/>
              <a:t> Беларусь, </a:t>
            </a:r>
            <a:r>
              <a:rPr lang="ru-RU" sz="2400" dirty="0" err="1"/>
              <a:t>Ресей</a:t>
            </a:r>
            <a:r>
              <a:rPr lang="ru-RU" sz="2400" dirty="0"/>
              <a:t>, Украина </a:t>
            </a:r>
            <a:r>
              <a:rPr lang="ru-RU" sz="2400" dirty="0" err="1"/>
              <a:t>басшылары</a:t>
            </a:r>
            <a:r>
              <a:rPr lang="ru-RU" sz="2400" dirty="0"/>
              <a:t> </a:t>
            </a:r>
            <a:r>
              <a:rPr lang="ru-RU" sz="2400" dirty="0" err="1"/>
              <a:t>Тәуелсіз</a:t>
            </a:r>
            <a:r>
              <a:rPr lang="ru-RU" sz="2400" dirty="0"/>
              <a:t> </a:t>
            </a:r>
            <a:r>
              <a:rPr lang="ru-RU" sz="2400" dirty="0" err="1"/>
              <a:t>Мемлекеттер</a:t>
            </a:r>
            <a:r>
              <a:rPr lang="ru-RU" sz="2400" dirty="0"/>
              <a:t> </a:t>
            </a:r>
            <a:r>
              <a:rPr lang="ru-RU" sz="2400" dirty="0" err="1"/>
              <a:t>Достастығын</a:t>
            </a:r>
            <a:r>
              <a:rPr lang="ru-RU" sz="2400" dirty="0"/>
              <a:t> (ТМД) </a:t>
            </a:r>
            <a:r>
              <a:rPr lang="ru-RU" sz="2400" dirty="0" err="1"/>
              <a:t>құру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келісімге</a:t>
            </a:r>
            <a:r>
              <a:rPr lang="ru-RU" sz="2400" dirty="0"/>
              <a:t> </a:t>
            </a:r>
            <a:r>
              <a:rPr lang="ru-RU" sz="2400" dirty="0" err="1"/>
              <a:t>қол</a:t>
            </a:r>
            <a:r>
              <a:rPr lang="ru-RU" sz="2400" dirty="0"/>
              <a:t> </a:t>
            </a:r>
            <a:r>
              <a:rPr lang="ru-RU" sz="2400" dirty="0" err="1"/>
              <a:t>қойды</a:t>
            </a:r>
            <a:r>
              <a:rPr lang="ru-RU" sz="2400" dirty="0"/>
              <a:t>. </a:t>
            </a:r>
            <a:r>
              <a:rPr lang="ru-RU" sz="2400" dirty="0" err="1"/>
              <a:t>Онда</a:t>
            </a:r>
            <a:r>
              <a:rPr lang="ru-RU" sz="2400" dirty="0"/>
              <a:t> «1922 </a:t>
            </a:r>
            <a:r>
              <a:rPr lang="ru-RU" sz="2400" dirty="0" err="1"/>
              <a:t>жылғы</a:t>
            </a:r>
            <a:r>
              <a:rPr lang="ru-RU" sz="2400" dirty="0"/>
              <a:t> </a:t>
            </a:r>
            <a:r>
              <a:rPr lang="ru-RU" sz="2400" dirty="0" err="1"/>
              <a:t>Одақтық</a:t>
            </a:r>
            <a:r>
              <a:rPr lang="ru-RU" sz="2400" dirty="0"/>
              <a:t> </a:t>
            </a:r>
            <a:r>
              <a:rPr lang="ru-RU" sz="2400" dirty="0" err="1"/>
              <a:t>шартқа</a:t>
            </a:r>
            <a:r>
              <a:rPr lang="ru-RU" sz="2400" dirty="0"/>
              <a:t> </a:t>
            </a:r>
            <a:r>
              <a:rPr lang="ru-RU" sz="2400" dirty="0" err="1"/>
              <a:t>қол</a:t>
            </a:r>
            <a:r>
              <a:rPr lang="ru-RU" sz="2400" dirty="0"/>
              <a:t> </a:t>
            </a:r>
            <a:r>
              <a:rPr lang="ru-RU" sz="2400" dirty="0" err="1"/>
              <a:t>қойған</a:t>
            </a:r>
            <a:r>
              <a:rPr lang="ru-RU" sz="2400" dirty="0"/>
              <a:t> КСРО </a:t>
            </a:r>
            <a:r>
              <a:rPr lang="ru-RU" sz="2400" dirty="0" err="1"/>
              <a:t>құрылтайшылары</a:t>
            </a:r>
            <a:r>
              <a:rPr lang="ru-RU" sz="2400" dirty="0"/>
              <a:t> КСРО </a:t>
            </a:r>
            <a:r>
              <a:rPr lang="ru-RU" sz="2400" dirty="0" err="1"/>
              <a:t>халықаралық</a:t>
            </a:r>
            <a:r>
              <a:rPr lang="ru-RU" sz="2400" dirty="0"/>
              <a:t> </a:t>
            </a:r>
            <a:r>
              <a:rPr lang="ru-RU" sz="2400" dirty="0" err="1"/>
              <a:t>құқықтың</a:t>
            </a:r>
            <a:r>
              <a:rPr lang="ru-RU" sz="2400" dirty="0"/>
              <a:t> </a:t>
            </a:r>
            <a:r>
              <a:rPr lang="ru-RU" sz="2400" dirty="0" err="1"/>
              <a:t>субъектісі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қызметін</a:t>
            </a:r>
            <a:r>
              <a:rPr lang="ru-RU" sz="2400" dirty="0"/>
              <a:t> </a:t>
            </a:r>
            <a:r>
              <a:rPr lang="ru-RU" sz="2400" dirty="0" err="1"/>
              <a:t>тоқтатқанын</a:t>
            </a:r>
            <a:r>
              <a:rPr lang="ru-RU" sz="2400" dirty="0"/>
              <a:t> </a:t>
            </a:r>
            <a:r>
              <a:rPr lang="ru-RU" sz="2400" dirty="0" err="1"/>
              <a:t>мәлімдейтіні</a:t>
            </a:r>
            <a:r>
              <a:rPr lang="ru-RU" sz="2400" dirty="0"/>
              <a:t>»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айтылды</a:t>
            </a:r>
            <a:r>
              <a:rPr lang="ru-RU" sz="2400" dirty="0"/>
              <a:t> 1).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келісім</a:t>
            </a:r>
            <a:r>
              <a:rPr lang="ru-RU" sz="2400" dirty="0"/>
              <a:t> 1922 ж. КСРО </a:t>
            </a:r>
            <a:r>
              <a:rPr lang="ru-RU" sz="2400" dirty="0" err="1"/>
              <a:t>құру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шарттың</a:t>
            </a:r>
            <a:r>
              <a:rPr lang="ru-RU" sz="2400" dirty="0"/>
              <a:t> </a:t>
            </a:r>
            <a:r>
              <a:rPr lang="ru-RU" sz="2400" dirty="0" err="1"/>
              <a:t>күшін</a:t>
            </a:r>
            <a:r>
              <a:rPr lang="ru-RU" sz="2400" dirty="0"/>
              <a:t> </a:t>
            </a:r>
            <a:r>
              <a:rPr lang="ru-RU" sz="2400" dirty="0" err="1"/>
              <a:t>жойды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сонымен</a:t>
            </a:r>
            <a:r>
              <a:rPr lang="ru-RU" sz="2400" dirty="0"/>
              <a:t> </a:t>
            </a:r>
            <a:r>
              <a:rPr lang="ru-RU" sz="2400" dirty="0" err="1"/>
              <a:t>бірге</a:t>
            </a:r>
            <a:r>
              <a:rPr lang="ru-RU" sz="2400" dirty="0"/>
              <a:t> ТМД </a:t>
            </a:r>
            <a:r>
              <a:rPr lang="ru-RU" sz="2400" dirty="0" err="1"/>
              <a:t>құрды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97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2015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/>
              <a:t>Содан</a:t>
            </a:r>
            <a:r>
              <a:rPr lang="ru-RU" sz="2400" dirty="0"/>
              <a:t> </a:t>
            </a:r>
            <a:r>
              <a:rPr lang="ru-RU" sz="2400" dirty="0" err="1"/>
              <a:t>кейін</a:t>
            </a:r>
            <a:r>
              <a:rPr lang="ru-RU" sz="2400" dirty="0"/>
              <a:t>, 1991 </a:t>
            </a:r>
            <a:r>
              <a:rPr lang="ru-RU" sz="2400" dirty="0" err="1"/>
              <a:t>жылы</a:t>
            </a:r>
            <a:r>
              <a:rPr lang="ru-RU" sz="2400" dirty="0"/>
              <a:t> 13 </a:t>
            </a:r>
            <a:r>
              <a:rPr lang="ru-RU" sz="2400" dirty="0" err="1"/>
              <a:t>желтоқсанда</a:t>
            </a:r>
            <a:r>
              <a:rPr lang="ru-RU" sz="2400" dirty="0"/>
              <a:t> Орта Азия мен </a:t>
            </a:r>
            <a:r>
              <a:rPr lang="ru-RU" sz="2400" dirty="0" err="1"/>
              <a:t>Қазақстан</a:t>
            </a:r>
            <a:r>
              <a:rPr lang="ru-RU" sz="2400" dirty="0"/>
              <a:t> </a:t>
            </a:r>
            <a:r>
              <a:rPr lang="ru-RU" sz="2400" dirty="0" err="1"/>
              <a:t>республикаларының</a:t>
            </a:r>
            <a:r>
              <a:rPr lang="ru-RU" sz="2400" dirty="0"/>
              <a:t> </a:t>
            </a:r>
            <a:r>
              <a:rPr lang="ru-RU" sz="2400" dirty="0" err="1"/>
              <a:t>басшылары</a:t>
            </a:r>
            <a:r>
              <a:rPr lang="ru-RU" sz="2400" dirty="0"/>
              <a:t> </a:t>
            </a:r>
            <a:r>
              <a:rPr lang="ru-RU" sz="2400" dirty="0" err="1"/>
              <a:t>Ашхабадтағы</a:t>
            </a:r>
            <a:r>
              <a:rPr lang="ru-RU" sz="2400" dirty="0"/>
              <a:t> </a:t>
            </a:r>
            <a:r>
              <a:rPr lang="ru-RU" sz="2400" dirty="0" err="1"/>
              <a:t>кездесуге</a:t>
            </a:r>
            <a:r>
              <a:rPr lang="ru-RU" sz="2400" dirty="0"/>
              <a:t> </a:t>
            </a:r>
            <a:r>
              <a:rPr lang="ru-RU" sz="2400" dirty="0" err="1"/>
              <a:t>Беловеж</a:t>
            </a:r>
            <a:r>
              <a:rPr lang="ru-RU" sz="2400" dirty="0"/>
              <a:t> </a:t>
            </a:r>
            <a:r>
              <a:rPr lang="ru-RU" sz="2400" dirty="0" err="1"/>
              <a:t>келісімін</a:t>
            </a:r>
            <a:r>
              <a:rPr lang="ru-RU" sz="2400" dirty="0"/>
              <a:t> </a:t>
            </a:r>
            <a:r>
              <a:rPr lang="ru-RU" sz="2400" dirty="0" err="1"/>
              <a:t>талдап</a:t>
            </a:r>
            <a:r>
              <a:rPr lang="ru-RU" sz="2400" dirty="0"/>
              <a:t>, </a:t>
            </a:r>
            <a:r>
              <a:rPr lang="ru-RU" sz="2400" dirty="0" err="1"/>
              <a:t>жаңа</a:t>
            </a:r>
            <a:r>
              <a:rPr lang="ru-RU" sz="2400" dirty="0"/>
              <a:t> </a:t>
            </a:r>
            <a:r>
              <a:rPr lang="ru-RU" sz="2400" dirty="0" err="1"/>
              <a:t>достастықты</a:t>
            </a:r>
            <a:r>
              <a:rPr lang="ru-RU" sz="2400" dirty="0"/>
              <a:t> </a:t>
            </a:r>
            <a:r>
              <a:rPr lang="ru-RU" sz="2400" dirty="0" err="1"/>
              <a:t>құруға</a:t>
            </a:r>
            <a:r>
              <a:rPr lang="ru-RU" sz="2400" dirty="0"/>
              <a:t> </a:t>
            </a:r>
            <a:r>
              <a:rPr lang="ru-RU" sz="2400" dirty="0" err="1"/>
              <a:t>толық</a:t>
            </a:r>
            <a:r>
              <a:rPr lang="ru-RU" sz="2400" dirty="0"/>
              <a:t> </a:t>
            </a:r>
            <a:r>
              <a:rPr lang="ru-RU" sz="2400" dirty="0" err="1"/>
              <a:t>қатысуға</a:t>
            </a:r>
            <a:r>
              <a:rPr lang="ru-RU" sz="2400" dirty="0"/>
              <a:t> </a:t>
            </a:r>
            <a:r>
              <a:rPr lang="ru-RU" sz="2400" dirty="0" err="1"/>
              <a:t>дайын</a:t>
            </a:r>
            <a:r>
              <a:rPr lang="ru-RU" sz="2400" dirty="0"/>
              <a:t> </a:t>
            </a:r>
            <a:r>
              <a:rPr lang="ru-RU" sz="2400" dirty="0" err="1"/>
              <a:t>екендіктерін</a:t>
            </a:r>
            <a:r>
              <a:rPr lang="ru-RU" sz="2400" dirty="0"/>
              <a:t> </a:t>
            </a:r>
            <a:r>
              <a:rPr lang="ru-RU" sz="2400" dirty="0" err="1"/>
              <a:t>білдірді</a:t>
            </a:r>
            <a:r>
              <a:rPr lang="ru-RU" sz="2400" dirty="0"/>
              <a:t>.</a:t>
            </a:r>
          </a:p>
          <a:p>
            <a:pPr indent="457200" algn="just"/>
            <a:r>
              <a:rPr lang="ru-RU" sz="2400" dirty="0"/>
              <a:t>1991 </a:t>
            </a:r>
            <a:r>
              <a:rPr lang="ru-RU" sz="2400" dirty="0" err="1"/>
              <a:t>жылы</a:t>
            </a:r>
            <a:r>
              <a:rPr lang="ru-RU" sz="2400" dirty="0"/>
              <a:t> 21 </a:t>
            </a:r>
            <a:r>
              <a:rPr lang="ru-RU" sz="2400" dirty="0" err="1"/>
              <a:t>желтоқсанда</a:t>
            </a:r>
            <a:r>
              <a:rPr lang="ru-RU" sz="2400" dirty="0"/>
              <a:t> </a:t>
            </a:r>
            <a:r>
              <a:rPr lang="ru-RU" sz="2400" dirty="0" err="1"/>
              <a:t>Алматыда</a:t>
            </a:r>
            <a:r>
              <a:rPr lang="ru-RU" sz="2400" dirty="0"/>
              <a:t> «</a:t>
            </a:r>
            <a:r>
              <a:rPr lang="ru-RU" sz="2400" dirty="0" err="1"/>
              <a:t>үштік</a:t>
            </a:r>
            <a:r>
              <a:rPr lang="ru-RU" sz="2400" dirty="0"/>
              <a:t>», «</a:t>
            </a:r>
            <a:r>
              <a:rPr lang="ru-RU" sz="2400" dirty="0" err="1"/>
              <a:t>бестік</a:t>
            </a:r>
            <a:r>
              <a:rPr lang="ru-RU" sz="2400" dirty="0"/>
              <a:t>», Армения, </a:t>
            </a:r>
            <a:r>
              <a:rPr lang="ru-RU" sz="2400" dirty="0" err="1"/>
              <a:t>Әзірбайжан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Молдова </a:t>
            </a:r>
            <a:r>
              <a:rPr lang="ru-RU" sz="2400" dirty="0" err="1"/>
              <a:t>басшыларының</a:t>
            </a:r>
            <a:r>
              <a:rPr lang="ru-RU" sz="2400" dirty="0"/>
              <a:t> </a:t>
            </a:r>
            <a:r>
              <a:rPr lang="ru-RU" sz="2400" dirty="0" err="1"/>
              <a:t>кездесуі</a:t>
            </a:r>
            <a:r>
              <a:rPr lang="ru-RU" sz="2400" dirty="0"/>
              <a:t> </a:t>
            </a:r>
            <a:r>
              <a:rPr lang="ru-RU" sz="2400" dirty="0" err="1"/>
              <a:t>өтті</a:t>
            </a:r>
            <a:r>
              <a:rPr lang="ru-RU" sz="2400" dirty="0"/>
              <a:t>. Алма-Ата </a:t>
            </a:r>
            <a:r>
              <a:rPr lang="ru-RU" sz="2400" dirty="0" err="1"/>
              <a:t>отырысында</a:t>
            </a:r>
            <a:r>
              <a:rPr lang="ru-RU" sz="2400" dirty="0"/>
              <a:t> КСРО-</a:t>
            </a:r>
            <a:r>
              <a:rPr lang="ru-RU" sz="2400" dirty="0" err="1"/>
              <a:t>ның</a:t>
            </a:r>
            <a:r>
              <a:rPr lang="ru-RU" sz="2400" dirty="0"/>
              <a:t> </a:t>
            </a:r>
            <a:r>
              <a:rPr lang="ru-RU" sz="2400" dirty="0" err="1"/>
              <a:t>өмір</a:t>
            </a:r>
            <a:r>
              <a:rPr lang="ru-RU" sz="2400" dirty="0"/>
              <a:t> </a:t>
            </a:r>
            <a:r>
              <a:rPr lang="ru-RU" sz="2400" dirty="0" err="1"/>
              <a:t>сүруін</a:t>
            </a:r>
            <a:r>
              <a:rPr lang="ru-RU" sz="2400" dirty="0"/>
              <a:t> </a:t>
            </a:r>
            <a:r>
              <a:rPr lang="ru-RU" sz="2400" dirty="0" err="1"/>
              <a:t>тоқтату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тоғыз</a:t>
            </a:r>
            <a:r>
              <a:rPr lang="ru-RU" sz="2400" dirty="0"/>
              <a:t> </a:t>
            </a:r>
            <a:r>
              <a:rPr lang="ru-RU" sz="2400" dirty="0" err="1"/>
              <a:t>мемлекетте</a:t>
            </a:r>
            <a:r>
              <a:rPr lang="ru-RU" sz="2400" dirty="0"/>
              <a:t> ТМД </a:t>
            </a:r>
            <a:r>
              <a:rPr lang="ru-RU" sz="2400" dirty="0" err="1"/>
              <a:t>құру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Декларация </a:t>
            </a:r>
            <a:r>
              <a:rPr lang="ru-RU" sz="2400" dirty="0" err="1"/>
              <a:t>қабылданды</a:t>
            </a:r>
            <a:r>
              <a:rPr lang="ru-RU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68847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472" y="836712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/>
              <a:t>1991 </a:t>
            </a:r>
            <a:r>
              <a:rPr lang="ru-RU" sz="2800" b="1" dirty="0" err="1"/>
              <a:t>жылы</a:t>
            </a:r>
            <a:r>
              <a:rPr lang="ru-RU" sz="2800" b="1" dirty="0"/>
              <a:t> 25 </a:t>
            </a:r>
            <a:r>
              <a:rPr lang="ru-RU" sz="2800" b="1" dirty="0" err="1"/>
              <a:t>желтоқсанда</a:t>
            </a:r>
            <a:r>
              <a:rPr lang="ru-RU" sz="2800" b="1" dirty="0"/>
              <a:t> </a:t>
            </a:r>
            <a:r>
              <a:rPr lang="ru-RU" sz="2800" b="1" dirty="0" err="1"/>
              <a:t>М.Горбачев</a:t>
            </a:r>
            <a:r>
              <a:rPr lang="ru-RU" sz="2800" b="1" dirty="0"/>
              <a:t> </a:t>
            </a:r>
            <a:r>
              <a:rPr lang="ru-RU" sz="2800" b="1" dirty="0" err="1"/>
              <a:t>Жоғарғы</a:t>
            </a:r>
            <a:r>
              <a:rPr lang="ru-RU" sz="2800" b="1" dirty="0"/>
              <a:t> Бас </a:t>
            </a:r>
            <a:r>
              <a:rPr lang="ru-RU" sz="2800" b="1" dirty="0" err="1"/>
              <a:t>қолбасшы</a:t>
            </a:r>
            <a:r>
              <a:rPr lang="ru-RU" sz="2800" b="1" dirty="0"/>
              <a:t> </a:t>
            </a:r>
            <a:r>
              <a:rPr lang="ru-RU" sz="2800" b="1" dirty="0" err="1"/>
              <a:t>қызметінен</a:t>
            </a:r>
            <a:r>
              <a:rPr lang="ru-RU" sz="2800" b="1" dirty="0"/>
              <a:t> бас </a:t>
            </a:r>
            <a:r>
              <a:rPr lang="ru-RU" sz="2800" b="1" dirty="0" err="1"/>
              <a:t>тарту</a:t>
            </a:r>
            <a:r>
              <a:rPr lang="ru-RU" sz="2800" b="1" dirty="0"/>
              <a:t> </a:t>
            </a:r>
            <a:r>
              <a:rPr lang="ru-RU" sz="2800" b="1" dirty="0" err="1"/>
              <a:t>туралы</a:t>
            </a:r>
            <a:r>
              <a:rPr lang="ru-RU" sz="2800" b="1" dirty="0"/>
              <a:t> </a:t>
            </a:r>
            <a:r>
              <a:rPr lang="ru-RU" sz="2800" b="1" dirty="0" err="1"/>
              <a:t>жарлыққа</a:t>
            </a:r>
            <a:r>
              <a:rPr lang="ru-RU" sz="2800" b="1" dirty="0"/>
              <a:t> </a:t>
            </a:r>
            <a:r>
              <a:rPr lang="ru-RU" sz="2800" b="1" dirty="0" err="1"/>
              <a:t>қол</a:t>
            </a:r>
            <a:r>
              <a:rPr lang="ru-RU" sz="2800" b="1" dirty="0"/>
              <a:t> </a:t>
            </a:r>
            <a:r>
              <a:rPr lang="ru-RU" sz="2800" b="1" dirty="0" err="1"/>
              <a:t>қойды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КСРО </a:t>
            </a:r>
            <a:r>
              <a:rPr lang="ru-RU" sz="2800" b="1" dirty="0" err="1"/>
              <a:t>Президенті</a:t>
            </a:r>
            <a:r>
              <a:rPr lang="ru-RU" sz="2800" b="1" dirty="0"/>
              <a:t> </a:t>
            </a:r>
            <a:r>
              <a:rPr lang="ru-RU" sz="2800" b="1" dirty="0" err="1"/>
              <a:t>қызметінен</a:t>
            </a:r>
            <a:r>
              <a:rPr lang="ru-RU" sz="2800" b="1" dirty="0"/>
              <a:t> </a:t>
            </a:r>
            <a:r>
              <a:rPr lang="ru-RU" sz="2800" b="1" dirty="0" err="1"/>
              <a:t>кететінін</a:t>
            </a:r>
            <a:r>
              <a:rPr lang="ru-RU" sz="2800" b="1" dirty="0"/>
              <a:t> жариялады.1991 </a:t>
            </a:r>
            <a:r>
              <a:rPr lang="ru-RU" sz="2800" b="1" dirty="0" err="1"/>
              <a:t>жылы</a:t>
            </a:r>
            <a:r>
              <a:rPr lang="ru-RU" sz="2800" b="1" dirty="0"/>
              <a:t> 26 </a:t>
            </a:r>
            <a:r>
              <a:rPr lang="ru-RU" sz="2800" b="1" dirty="0" err="1"/>
              <a:t>желтоқсанда</a:t>
            </a:r>
            <a:r>
              <a:rPr lang="ru-RU" sz="2800" b="1" dirty="0"/>
              <a:t> КСРО </a:t>
            </a:r>
            <a:r>
              <a:rPr lang="ru-RU" sz="2800" b="1" dirty="0" err="1"/>
              <a:t>Жоғарғы</a:t>
            </a:r>
            <a:r>
              <a:rPr lang="ru-RU" sz="2800" b="1" dirty="0"/>
              <a:t> </a:t>
            </a:r>
            <a:r>
              <a:rPr lang="ru-RU" sz="2800" b="1" dirty="0" err="1"/>
              <a:t>Кеңесінің</a:t>
            </a:r>
            <a:r>
              <a:rPr lang="ru-RU" sz="2800" b="1" dirty="0"/>
              <a:t> </a:t>
            </a:r>
            <a:r>
              <a:rPr lang="ru-RU" sz="2800" b="1" dirty="0" err="1"/>
              <a:t>екі</a:t>
            </a:r>
            <a:r>
              <a:rPr lang="ru-RU" sz="2800" b="1" dirty="0"/>
              <a:t> </a:t>
            </a:r>
            <a:r>
              <a:rPr lang="ru-RU" sz="2800" b="1" dirty="0" err="1"/>
              <a:t>палатасының</a:t>
            </a:r>
            <a:r>
              <a:rPr lang="ru-RU" sz="2800" b="1" dirty="0"/>
              <a:t> </a:t>
            </a:r>
            <a:r>
              <a:rPr lang="ru-RU" sz="2800" b="1" dirty="0" err="1"/>
              <a:t>бірі</a:t>
            </a:r>
            <a:r>
              <a:rPr lang="ru-RU" sz="2800" b="1" dirty="0"/>
              <a:t> </a:t>
            </a:r>
            <a:r>
              <a:rPr lang="ru-RU" sz="2800" b="1" dirty="0" err="1"/>
              <a:t>шақырылған</a:t>
            </a:r>
            <a:r>
              <a:rPr lang="ru-RU" sz="2800" b="1" dirty="0"/>
              <a:t> - </a:t>
            </a:r>
            <a:r>
              <a:rPr lang="ru-RU" sz="2800" b="1" dirty="0" err="1"/>
              <a:t>Республикалар</a:t>
            </a:r>
            <a:r>
              <a:rPr lang="ru-RU" sz="2800" b="1" dirty="0"/>
              <a:t> </a:t>
            </a:r>
            <a:r>
              <a:rPr lang="ru-RU" sz="2800" b="1" dirty="0" err="1"/>
              <a:t>Кеңесі</a:t>
            </a:r>
            <a:r>
              <a:rPr lang="ru-RU" sz="2800" b="1" dirty="0"/>
              <a:t> КСРО -</a:t>
            </a:r>
            <a:r>
              <a:rPr lang="ru-RU" sz="2800" b="1" dirty="0" err="1"/>
              <a:t>ның</a:t>
            </a:r>
            <a:r>
              <a:rPr lang="ru-RU" sz="2800" b="1" dirty="0"/>
              <a:t> </a:t>
            </a:r>
            <a:r>
              <a:rPr lang="ru-RU" sz="2800" b="1" dirty="0" err="1"/>
              <a:t>өмір</a:t>
            </a:r>
            <a:r>
              <a:rPr lang="ru-RU" sz="2800" b="1" dirty="0"/>
              <a:t> </a:t>
            </a:r>
            <a:r>
              <a:rPr lang="ru-RU" sz="2800" b="1" dirty="0" err="1"/>
              <a:t>сүруін</a:t>
            </a:r>
            <a:r>
              <a:rPr lang="ru-RU" sz="2800" b="1" dirty="0"/>
              <a:t> </a:t>
            </a:r>
            <a:r>
              <a:rPr lang="ru-RU" sz="2800" b="1" dirty="0" err="1"/>
              <a:t>тоқтату</a:t>
            </a:r>
            <a:r>
              <a:rPr lang="ru-RU" sz="2800" b="1" dirty="0"/>
              <a:t> </a:t>
            </a:r>
            <a:r>
              <a:rPr lang="ru-RU" sz="2800" b="1" dirty="0" err="1"/>
              <a:t>туралы</a:t>
            </a:r>
            <a:r>
              <a:rPr lang="ru-RU" sz="2800" b="1" dirty="0"/>
              <a:t> </a:t>
            </a:r>
            <a:r>
              <a:rPr lang="ru-RU" sz="2800" b="1" dirty="0" err="1"/>
              <a:t>ресми</a:t>
            </a:r>
            <a:r>
              <a:rPr lang="ru-RU" sz="2800" b="1" dirty="0"/>
              <a:t> Декларация </a:t>
            </a:r>
            <a:r>
              <a:rPr lang="ru-RU" sz="2800" b="1" dirty="0" err="1"/>
              <a:t>қабылдады</a:t>
            </a:r>
            <a:r>
              <a:rPr lang="ru-RU" sz="2800" b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640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/>
              <a:t>Осылайша</a:t>
            </a:r>
            <a:r>
              <a:rPr lang="ru-RU" sz="2400" dirty="0"/>
              <a:t>, </a:t>
            </a:r>
            <a:r>
              <a:rPr lang="ru-RU" sz="2400" dirty="0" err="1"/>
              <a:t>Кеңестік</a:t>
            </a:r>
            <a:r>
              <a:rPr lang="ru-RU" sz="2400" dirty="0"/>
              <a:t> </a:t>
            </a:r>
            <a:r>
              <a:rPr lang="ru-RU" sz="2400" dirty="0" err="1"/>
              <a:t>Социалистік</a:t>
            </a:r>
            <a:r>
              <a:rPr lang="ru-RU" sz="2400" dirty="0"/>
              <a:t> </a:t>
            </a:r>
            <a:r>
              <a:rPr lang="ru-RU" sz="2400" dirty="0" err="1"/>
              <a:t>Республикалар</a:t>
            </a:r>
            <a:r>
              <a:rPr lang="ru-RU" sz="2400" dirty="0"/>
              <a:t> </a:t>
            </a:r>
            <a:r>
              <a:rPr lang="ru-RU" sz="2400" dirty="0" err="1"/>
              <a:t>Одағы</a:t>
            </a:r>
            <a:r>
              <a:rPr lang="ru-RU" sz="2400" dirty="0"/>
              <a:t> </a:t>
            </a:r>
            <a:r>
              <a:rPr lang="ru-RU" sz="2400" dirty="0" err="1"/>
              <a:t>өмір</a:t>
            </a:r>
            <a:r>
              <a:rPr lang="ru-RU" sz="2400" dirty="0"/>
              <a:t> </a:t>
            </a:r>
            <a:r>
              <a:rPr lang="ru-RU" sz="2400" dirty="0" err="1"/>
              <a:t>сүруін</a:t>
            </a:r>
            <a:r>
              <a:rPr lang="ru-RU" sz="2400" dirty="0"/>
              <a:t> </a:t>
            </a:r>
            <a:r>
              <a:rPr lang="ru-RU" sz="2400" dirty="0" err="1"/>
              <a:t>тоқтатты</a:t>
            </a:r>
            <a:r>
              <a:rPr lang="ru-RU" sz="2400" dirty="0"/>
              <a:t>. Алматы </a:t>
            </a:r>
            <a:r>
              <a:rPr lang="ru-RU" sz="2400" dirty="0" err="1"/>
              <a:t>отырысына</a:t>
            </a:r>
            <a:r>
              <a:rPr lang="ru-RU" sz="2400" dirty="0"/>
              <a:t> </a:t>
            </a:r>
            <a:r>
              <a:rPr lang="ru-RU" sz="2400" dirty="0" err="1"/>
              <a:t>қатысушылар</a:t>
            </a:r>
            <a:r>
              <a:rPr lang="ru-RU" sz="2400" dirty="0"/>
              <a:t> </a:t>
            </a:r>
            <a:r>
              <a:rPr lang="ru-RU" sz="2400" dirty="0" err="1"/>
              <a:t>құжаттар</a:t>
            </a:r>
            <a:r>
              <a:rPr lang="ru-RU" sz="2400" dirty="0"/>
              <a:t> </a:t>
            </a:r>
            <a:r>
              <a:rPr lang="ru-RU" sz="2400" dirty="0" err="1"/>
              <a:t>пакетін</a:t>
            </a:r>
            <a:r>
              <a:rPr lang="ru-RU" sz="2400" dirty="0"/>
              <a:t> </a:t>
            </a:r>
            <a:r>
              <a:rPr lang="ru-RU" sz="2400" dirty="0" err="1"/>
              <a:t>қабылдады</a:t>
            </a:r>
            <a:r>
              <a:rPr lang="ru-RU" sz="2400" dirty="0"/>
              <a:t>, </a:t>
            </a:r>
            <a:r>
              <a:rPr lang="ru-RU" sz="2400" dirty="0" err="1"/>
              <a:t>оған</a:t>
            </a:r>
            <a:r>
              <a:rPr lang="ru-RU" sz="2400" dirty="0"/>
              <a:t> </a:t>
            </a:r>
            <a:r>
              <a:rPr lang="ru-RU" sz="2400" dirty="0" err="1"/>
              <a:t>сәйкес</a:t>
            </a:r>
            <a:r>
              <a:rPr lang="ru-RU" sz="2400" dirty="0"/>
              <a:t>:- </a:t>
            </a:r>
            <a:r>
              <a:rPr lang="ru-RU" sz="2400" dirty="0" err="1"/>
              <a:t>достастық</a:t>
            </a:r>
            <a:r>
              <a:rPr lang="ru-RU" sz="2400" dirty="0"/>
              <a:t> </a:t>
            </a:r>
            <a:r>
              <a:rPr lang="ru-RU" sz="2400" dirty="0" err="1"/>
              <a:t>құрамына</a:t>
            </a:r>
            <a:r>
              <a:rPr lang="ru-RU" sz="2400" dirty="0"/>
              <a:t> </a:t>
            </a:r>
            <a:r>
              <a:rPr lang="ru-RU" sz="2400" dirty="0" err="1"/>
              <a:t>кіретін</a:t>
            </a:r>
            <a:r>
              <a:rPr lang="ru-RU" sz="2400" dirty="0"/>
              <a:t> </a:t>
            </a:r>
            <a:r>
              <a:rPr lang="ru-RU" sz="2400" dirty="0" err="1"/>
              <a:t>мемлекеттердің</a:t>
            </a:r>
            <a:r>
              <a:rPr lang="ru-RU" sz="2400" dirty="0"/>
              <a:t> </a:t>
            </a:r>
            <a:r>
              <a:rPr lang="ru-RU" sz="2400" dirty="0" err="1"/>
              <a:t>аумақтық</a:t>
            </a:r>
            <a:r>
              <a:rPr lang="ru-RU" sz="2400" dirty="0"/>
              <a:t> </a:t>
            </a:r>
            <a:r>
              <a:rPr lang="ru-RU" sz="2400" dirty="0" err="1"/>
              <a:t>тұтастығы</a:t>
            </a:r>
            <a:r>
              <a:rPr lang="ru-RU" sz="2400" dirty="0"/>
              <a:t> </a:t>
            </a:r>
            <a:r>
              <a:rPr lang="ru-RU" sz="2400" dirty="0" err="1"/>
              <a:t>анықталды</a:t>
            </a:r>
            <a:r>
              <a:rPr lang="ru-RU" sz="2400" dirty="0"/>
              <a:t>;- </a:t>
            </a:r>
            <a:r>
              <a:rPr lang="ru-RU" sz="2400" dirty="0" err="1"/>
              <a:t>әскери-стратегиялық</a:t>
            </a:r>
            <a:r>
              <a:rPr lang="ru-RU" sz="2400" dirty="0"/>
              <a:t> </a:t>
            </a:r>
            <a:r>
              <a:rPr lang="ru-RU" sz="2400" dirty="0" err="1"/>
              <a:t>күштердің</a:t>
            </a:r>
            <a:r>
              <a:rPr lang="ru-RU" sz="2400" dirty="0"/>
              <a:t> </a:t>
            </a:r>
            <a:r>
              <a:rPr lang="ru-RU" sz="2400" dirty="0" err="1"/>
              <a:t>бірыңғай</a:t>
            </a:r>
            <a:r>
              <a:rPr lang="ru-RU" sz="2400" dirty="0"/>
              <a:t> </a:t>
            </a:r>
            <a:r>
              <a:rPr lang="ru-RU" sz="2400" dirty="0" err="1"/>
              <a:t>қолбасшылығы</a:t>
            </a:r>
            <a:r>
              <a:rPr lang="ru-RU" sz="2400" dirty="0"/>
              <a:t> мен </a:t>
            </a:r>
            <a:r>
              <a:rPr lang="ru-RU" sz="2400" dirty="0" err="1"/>
              <a:t>ядролық</a:t>
            </a:r>
            <a:r>
              <a:rPr lang="ru-RU" sz="2400" dirty="0"/>
              <a:t> </a:t>
            </a:r>
            <a:r>
              <a:rPr lang="ru-RU" sz="2400" dirty="0" err="1"/>
              <a:t>қаруға</a:t>
            </a:r>
            <a:r>
              <a:rPr lang="ru-RU" sz="2400" dirty="0"/>
              <a:t> </a:t>
            </a:r>
            <a:r>
              <a:rPr lang="ru-RU" sz="2400" dirty="0" err="1"/>
              <a:t>бірыңғай</a:t>
            </a:r>
            <a:r>
              <a:rPr lang="ru-RU" sz="2400" dirty="0"/>
              <a:t> </a:t>
            </a:r>
            <a:r>
              <a:rPr lang="ru-RU" sz="2400" dirty="0" err="1"/>
              <a:t>бақылау</a:t>
            </a:r>
            <a:r>
              <a:rPr lang="ru-RU" sz="2400" dirty="0"/>
              <a:t> </a:t>
            </a:r>
            <a:r>
              <a:rPr lang="ru-RU" sz="2400" dirty="0" err="1"/>
              <a:t>сақталды</a:t>
            </a:r>
            <a:r>
              <a:rPr lang="ru-RU" sz="2400" dirty="0"/>
              <a:t>;- ТМД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билік</a:t>
            </a:r>
            <a:r>
              <a:rPr lang="ru-RU" sz="2400" dirty="0"/>
              <a:t> </a:t>
            </a:r>
            <a:r>
              <a:rPr lang="ru-RU" sz="2400" dirty="0" err="1"/>
              <a:t>органдары</a:t>
            </a:r>
            <a:r>
              <a:rPr lang="ru-RU" sz="2400" dirty="0"/>
              <a:t> - </a:t>
            </a:r>
            <a:r>
              <a:rPr lang="ru-RU" sz="2400" dirty="0" err="1"/>
              <a:t>Мемлекет</a:t>
            </a:r>
            <a:r>
              <a:rPr lang="ru-RU" sz="2400" dirty="0"/>
              <a:t> </a:t>
            </a:r>
            <a:r>
              <a:rPr lang="ru-RU" sz="2400" dirty="0" err="1"/>
              <a:t>басшылары</a:t>
            </a:r>
            <a:r>
              <a:rPr lang="ru-RU" sz="2400" dirty="0"/>
              <a:t> </a:t>
            </a:r>
            <a:r>
              <a:rPr lang="ru-RU" sz="2400" dirty="0" err="1"/>
              <a:t>кеңесі</a:t>
            </a:r>
            <a:r>
              <a:rPr lang="ru-RU" sz="2400" dirty="0"/>
              <a:t> мен </a:t>
            </a:r>
            <a:r>
              <a:rPr lang="ru-RU" sz="2400" dirty="0" err="1"/>
              <a:t>Үкімет</a:t>
            </a:r>
            <a:r>
              <a:rPr lang="ru-RU" sz="2400" dirty="0"/>
              <a:t> </a:t>
            </a:r>
            <a:r>
              <a:rPr lang="ru-RU" sz="2400" dirty="0" err="1"/>
              <a:t>басшылары</a:t>
            </a:r>
            <a:r>
              <a:rPr lang="ru-RU" sz="2400" dirty="0"/>
              <a:t> </a:t>
            </a:r>
            <a:r>
              <a:rPr lang="ru-RU" sz="2400" dirty="0" err="1"/>
              <a:t>кеңесі</a:t>
            </a:r>
            <a:r>
              <a:rPr lang="ru-RU" sz="2400" dirty="0"/>
              <a:t> </a:t>
            </a:r>
            <a:r>
              <a:rPr lang="ru-RU" sz="2400" dirty="0" err="1"/>
              <a:t>құрылды</a:t>
            </a:r>
            <a:r>
              <a:rPr lang="ru-RU" sz="2400" dirty="0"/>
              <a:t>;- </a:t>
            </a:r>
            <a:r>
              <a:rPr lang="ru-RU" sz="2400" dirty="0" err="1"/>
              <a:t>Достастықтың</a:t>
            </a:r>
            <a:r>
              <a:rPr lang="ru-RU" sz="2400" dirty="0"/>
              <a:t> </a:t>
            </a:r>
            <a:r>
              <a:rPr lang="ru-RU" sz="2400" dirty="0" err="1"/>
              <a:t>ашық</a:t>
            </a:r>
            <a:r>
              <a:rPr lang="ru-RU" sz="2400" dirty="0"/>
              <a:t> </a:t>
            </a:r>
            <a:r>
              <a:rPr lang="ru-RU" sz="2400" dirty="0" err="1"/>
              <a:t>сипаты</a:t>
            </a:r>
            <a:r>
              <a:rPr lang="ru-RU" sz="2400" dirty="0"/>
              <a:t> </a:t>
            </a:r>
            <a:r>
              <a:rPr lang="ru-RU" sz="2400" dirty="0" err="1"/>
              <a:t>жарияланды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47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2. </a:t>
            </a:r>
            <a:r>
              <a:rPr lang="ru-RU" dirty="0" err="1">
                <a:solidFill>
                  <a:schemeClr val="tx1"/>
                </a:solidFill>
                <a:effectLst/>
              </a:rPr>
              <a:t>Мемлекеттіліктің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кезеңдері</a:t>
            </a:r>
            <a:r>
              <a:rPr lang="ru-RU" dirty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/>
              <a:t>1990 </a:t>
            </a:r>
            <a:r>
              <a:rPr lang="ru-RU" dirty="0" err="1"/>
              <a:t>жылы</a:t>
            </a:r>
            <a:r>
              <a:rPr lang="ru-RU" dirty="0"/>
              <a:t> 25 </a:t>
            </a:r>
            <a:r>
              <a:rPr lang="ru-RU" dirty="0" err="1"/>
              <a:t>қазанда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КСР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егемендігі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Декларация </a:t>
            </a:r>
            <a:r>
              <a:rPr lang="ru-RU" dirty="0" err="1"/>
              <a:t>қабылданды</a:t>
            </a:r>
            <a:endParaRPr lang="ru-RU" dirty="0"/>
          </a:p>
        </p:txBody>
      </p:sp>
      <p:pic>
        <p:nvPicPr>
          <p:cNvPr id="4098" name="Picture 2" descr="C:\Users\user\Desktop\e40d4e95f544706461b7348d624fba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464496" cy="32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6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D5D923-3A2E-40D7-B337-C3C6C3C7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5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4500F3-2B63-4FC2-A0EB-F7F5DF11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1992 </a:t>
            </a:r>
            <a:r>
              <a:rPr lang="ru-RU" sz="2400" dirty="0" err="1"/>
              <a:t>жылдан</a:t>
            </a:r>
            <a:r>
              <a:rPr lang="ru-RU" sz="2400" dirty="0"/>
              <a:t> 2008 </a:t>
            </a:r>
            <a:r>
              <a:rPr lang="ru-RU" sz="2400" dirty="0" err="1"/>
              <a:t>жылға</a:t>
            </a:r>
            <a:r>
              <a:rPr lang="ru-RU" sz="2400" dirty="0"/>
              <a:t> </a:t>
            </a:r>
            <a:r>
              <a:rPr lang="ru-RU" sz="2400" dirty="0" err="1"/>
              <a:t>дейін</a:t>
            </a:r>
            <a:r>
              <a:rPr lang="ru-RU" sz="2400" dirty="0"/>
              <a:t> </a:t>
            </a:r>
            <a:r>
              <a:rPr lang="ru-RU" sz="2400" dirty="0" err="1"/>
              <a:t>Қазақстанда</a:t>
            </a:r>
            <a:r>
              <a:rPr lang="ru-RU" sz="2400" dirty="0"/>
              <a:t> 25 </a:t>
            </a:r>
            <a:r>
              <a:rPr lang="ru-RU" sz="2400" dirty="0" err="1"/>
              <a:t>қазан</a:t>
            </a:r>
            <a:r>
              <a:rPr lang="ru-RU" sz="2400" dirty="0"/>
              <a:t> Республика </a:t>
            </a:r>
            <a:r>
              <a:rPr lang="ru-RU" sz="2400" dirty="0" err="1"/>
              <a:t>күні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аталып</a:t>
            </a:r>
            <a:r>
              <a:rPr lang="ru-RU" sz="2400" dirty="0"/>
              <a:t>, </a:t>
            </a:r>
            <a:r>
              <a:rPr lang="ru-RU" sz="2400" dirty="0" err="1"/>
              <a:t>демалыс</a:t>
            </a:r>
            <a:r>
              <a:rPr lang="ru-RU" sz="2400" dirty="0"/>
              <a:t> </a:t>
            </a:r>
            <a:r>
              <a:rPr lang="ru-RU" sz="2400" dirty="0" err="1"/>
              <a:t>күні</a:t>
            </a:r>
            <a:r>
              <a:rPr lang="ru-RU" sz="2400" dirty="0"/>
              <a:t> болды.2009 </a:t>
            </a:r>
            <a:r>
              <a:rPr lang="ru-RU" sz="2400" dirty="0" err="1"/>
              <a:t>жылдың</a:t>
            </a:r>
            <a:r>
              <a:rPr lang="ru-RU" sz="2400" dirty="0"/>
              <a:t> 22 </a:t>
            </a:r>
            <a:r>
              <a:rPr lang="ru-RU" sz="2400" dirty="0" err="1"/>
              <a:t>сәуіріндегі</a:t>
            </a:r>
            <a:r>
              <a:rPr lang="ru-RU" sz="2400" dirty="0"/>
              <a:t> «</a:t>
            </a:r>
            <a:r>
              <a:rPr lang="ru-RU" sz="2400" dirty="0" err="1"/>
              <a:t>Мереке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» </a:t>
            </a:r>
            <a:r>
              <a:rPr lang="ru-RU" sz="2400" dirty="0" err="1"/>
              <a:t>Қазақстан</a:t>
            </a:r>
            <a:r>
              <a:rPr lang="ru-RU" sz="2400" dirty="0"/>
              <a:t> </a:t>
            </a:r>
            <a:r>
              <a:rPr lang="ru-RU" sz="2400" dirty="0" err="1"/>
              <a:t>Республикасының</a:t>
            </a:r>
            <a:r>
              <a:rPr lang="ru-RU" sz="2400" dirty="0"/>
              <a:t> </a:t>
            </a:r>
            <a:r>
              <a:rPr lang="ru-RU" sz="2400" dirty="0" err="1"/>
              <a:t>Заңына</a:t>
            </a:r>
            <a:r>
              <a:rPr lang="ru-RU" sz="2400" dirty="0"/>
              <a:t>, 25 </a:t>
            </a:r>
            <a:r>
              <a:rPr lang="ru-RU" sz="2400" dirty="0" err="1"/>
              <a:t>қазанда</a:t>
            </a:r>
            <a:r>
              <a:rPr lang="ru-RU" sz="2400" dirty="0"/>
              <a:t> Республика </a:t>
            </a:r>
            <a:r>
              <a:rPr lang="ru-RU" sz="2400" dirty="0" err="1"/>
              <a:t>күнін</a:t>
            </a:r>
            <a:r>
              <a:rPr lang="ru-RU" sz="2400" dirty="0"/>
              <a:t> </a:t>
            </a:r>
            <a:r>
              <a:rPr lang="ru-RU" sz="2400" dirty="0" err="1"/>
              <a:t>өзгерту</a:t>
            </a:r>
            <a:r>
              <a:rPr lang="ru-RU" sz="2400" dirty="0"/>
              <a:t>, </a:t>
            </a:r>
            <a:r>
              <a:rPr lang="ru-RU" sz="2400" dirty="0" err="1"/>
              <a:t>бұрын</a:t>
            </a:r>
            <a:r>
              <a:rPr lang="ru-RU" sz="2400" dirty="0"/>
              <a:t> 25 </a:t>
            </a:r>
            <a:r>
              <a:rPr lang="ru-RU" sz="2400" dirty="0" err="1"/>
              <a:t>қазанда</a:t>
            </a:r>
            <a:r>
              <a:rPr lang="ru-RU" sz="2400" dirty="0"/>
              <a:t> </a:t>
            </a:r>
            <a:r>
              <a:rPr lang="ru-RU" sz="2400" dirty="0" err="1"/>
              <a:t>тойланатын</a:t>
            </a:r>
            <a:r>
              <a:rPr lang="ru-RU" sz="2400" dirty="0"/>
              <a:t> </a:t>
            </a:r>
            <a:r>
              <a:rPr lang="ru-RU" sz="2400" dirty="0" err="1"/>
              <a:t>күші</a:t>
            </a:r>
            <a:r>
              <a:rPr lang="ru-RU" sz="2400" dirty="0"/>
              <a:t> </a:t>
            </a:r>
            <a:r>
              <a:rPr lang="ru-RU" sz="2400" dirty="0" err="1"/>
              <a:t>жойылды</a:t>
            </a:r>
            <a:r>
              <a:rPr lang="ru-RU" sz="24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Республика </a:t>
            </a:r>
            <a:r>
              <a:rPr lang="ru-RU" dirty="0" err="1">
                <a:solidFill>
                  <a:schemeClr val="tx1"/>
                </a:solidFill>
              </a:rPr>
              <a:t>күні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Day of the Republic of Kazakh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30" y="3789041"/>
            <a:ext cx="24980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october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42" y="4077071"/>
            <a:ext cx="2170309" cy="22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1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1. </a:t>
            </a:r>
            <a:r>
              <a:rPr lang="ru-RU" dirty="0"/>
              <a:t>КСРО 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ыдырауы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тәуелсіз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Республикасының</a:t>
            </a:r>
            <a:r>
              <a:rPr lang="ru-RU" dirty="0"/>
              <a:t> </a:t>
            </a:r>
            <a:r>
              <a:rPr lang="ru-RU" dirty="0" err="1"/>
              <a:t>құрылуы</a:t>
            </a:r>
            <a:endParaRPr lang="en-US" dirty="0"/>
          </a:p>
          <a:p>
            <a:pPr marL="109728" indent="0">
              <a:buNone/>
            </a:pPr>
            <a:r>
              <a:rPr lang="ru-RU" dirty="0"/>
              <a:t>2. </a:t>
            </a:r>
            <a:r>
              <a:rPr lang="ru-RU" dirty="0" err="1"/>
              <a:t>Мемлекеттіліктің</a:t>
            </a:r>
            <a:r>
              <a:rPr lang="ru-RU" dirty="0"/>
              <a:t> </a:t>
            </a:r>
            <a:r>
              <a:rPr lang="ru-RU" dirty="0" err="1"/>
              <a:t>кезеңдері</a:t>
            </a:r>
            <a:endParaRPr lang="en-US" dirty="0"/>
          </a:p>
          <a:p>
            <a:pPr marL="109728" indent="0">
              <a:buNone/>
            </a:pPr>
            <a:r>
              <a:rPr lang="ru-RU" dirty="0"/>
              <a:t>3. «</a:t>
            </a:r>
            <a:r>
              <a:rPr lang="ru-RU" dirty="0" err="1"/>
              <a:t>Қазақстан</a:t>
            </a:r>
            <a:r>
              <a:rPr lang="ru-RU" dirty="0"/>
              <a:t> - 2030» </a:t>
            </a:r>
            <a:r>
              <a:rPr lang="ru-RU" dirty="0" err="1"/>
              <a:t>стратегиясы</a:t>
            </a:r>
            <a:r>
              <a:rPr lang="ru-RU" dirty="0"/>
              <a:t>. «</a:t>
            </a:r>
            <a:r>
              <a:rPr lang="ru-RU" dirty="0" err="1"/>
              <a:t>Қазақстан</a:t>
            </a:r>
            <a:r>
              <a:rPr lang="ru-RU" dirty="0"/>
              <a:t> - 2050».</a:t>
            </a:r>
          </a:p>
        </p:txBody>
      </p:sp>
    </p:spTree>
    <p:extLst>
      <p:ext uri="{BB962C8B-B14F-4D97-AF65-F5344CB8AC3E}">
        <p14:creationId xmlns:p14="http://schemas.microsoft.com/office/powerpoint/2010/main" val="318712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2400" b="1" dirty="0"/>
              <a:t>12 </a:t>
            </a:r>
            <a:r>
              <a:rPr lang="ru-RU" sz="2400" b="1" dirty="0" err="1"/>
              <a:t>тамыз</a:t>
            </a:r>
            <a:r>
              <a:rPr lang="ru-RU" sz="2400" b="1" dirty="0"/>
              <a:t> - Туризм </a:t>
            </a:r>
            <a:r>
              <a:rPr lang="ru-RU" sz="2400" b="1" dirty="0" err="1"/>
              <a:t>министрлігі</a:t>
            </a:r>
            <a:r>
              <a:rPr lang="ru-RU" sz="2400" b="1" dirty="0"/>
              <a:t> </a:t>
            </a:r>
            <a:r>
              <a:rPr lang="ru-RU" sz="2400" b="1" dirty="0" err="1"/>
              <a:t>құрылды</a:t>
            </a:r>
            <a:r>
              <a:rPr lang="ru-RU" sz="2400" b="1" dirty="0"/>
              <a:t>.</a:t>
            </a:r>
          </a:p>
          <a:p>
            <a:pPr marL="109728" indent="0">
              <a:buNone/>
            </a:pPr>
            <a:r>
              <a:rPr lang="ru-RU" sz="2400" b="1" dirty="0"/>
              <a:t>29 </a:t>
            </a:r>
            <a:r>
              <a:rPr lang="ru-RU" sz="2400" b="1" dirty="0" err="1"/>
              <a:t>тамыз</a:t>
            </a:r>
            <a:r>
              <a:rPr lang="ru-RU" sz="2400" b="1" dirty="0"/>
              <a:t> - Президент </a:t>
            </a:r>
            <a:r>
              <a:rPr lang="ru-RU" sz="2400" b="1" dirty="0" err="1"/>
              <a:t>Жарлығымен</a:t>
            </a:r>
            <a:r>
              <a:rPr lang="ru-RU" sz="2400" b="1" dirty="0"/>
              <a:t> Семей </a:t>
            </a:r>
            <a:r>
              <a:rPr lang="ru-RU" sz="2400" b="1" dirty="0" err="1"/>
              <a:t>ядролық</a:t>
            </a:r>
            <a:r>
              <a:rPr lang="ru-RU" sz="2400" b="1" dirty="0"/>
              <a:t> полигоны </a:t>
            </a:r>
            <a:r>
              <a:rPr lang="ru-RU" sz="2400" b="1" dirty="0" err="1"/>
              <a:t>жабылды</a:t>
            </a:r>
            <a:endParaRPr lang="ru-RU" sz="2400" b="1" dirty="0"/>
          </a:p>
          <a:p>
            <a:pPr marL="109728" indent="0">
              <a:buNone/>
            </a:pPr>
            <a:r>
              <a:rPr lang="ru-RU" sz="2400" b="1" dirty="0"/>
              <a:t>11 </a:t>
            </a:r>
            <a:r>
              <a:rPr lang="ru-RU" sz="2400" b="1" dirty="0" err="1"/>
              <a:t>қыркүйек</a:t>
            </a:r>
            <a:r>
              <a:rPr lang="ru-RU" sz="2400" b="1" dirty="0"/>
              <a:t> - </a:t>
            </a:r>
            <a:r>
              <a:rPr lang="ru-RU" sz="2400" b="1" dirty="0" err="1"/>
              <a:t>Президенттің</a:t>
            </a:r>
            <a:r>
              <a:rPr lang="ru-RU" sz="2400" b="1" dirty="0"/>
              <a:t> </a:t>
            </a:r>
            <a:r>
              <a:rPr lang="ru-RU" sz="2400" b="1" dirty="0" err="1"/>
              <a:t>жарлықтарымен</a:t>
            </a:r>
            <a:r>
              <a:rPr lang="ru-RU" sz="2400" b="1" dirty="0"/>
              <a:t> </a:t>
            </a:r>
            <a:r>
              <a:rPr lang="ru-RU" sz="2400" b="1" dirty="0" err="1"/>
              <a:t>Ғарыштық</a:t>
            </a:r>
            <a:r>
              <a:rPr lang="ru-RU" sz="2400" b="1" dirty="0"/>
              <a:t> </a:t>
            </a:r>
            <a:r>
              <a:rPr lang="ru-RU" sz="2400" b="1" dirty="0" err="1"/>
              <a:t>зерттеулер</a:t>
            </a:r>
            <a:r>
              <a:rPr lang="ru-RU" sz="2400" b="1" dirty="0"/>
              <a:t> </a:t>
            </a:r>
            <a:r>
              <a:rPr lang="ru-RU" sz="2400" b="1" dirty="0" err="1"/>
              <a:t>агенттігі</a:t>
            </a:r>
            <a:r>
              <a:rPr lang="ru-RU" sz="2400" b="1" dirty="0"/>
              <a:t> мен </a:t>
            </a:r>
            <a:r>
              <a:rPr lang="ru-RU" sz="2400" b="1" dirty="0" err="1"/>
              <a:t>Жер</a:t>
            </a:r>
            <a:r>
              <a:rPr lang="ru-RU" sz="2400" b="1" dirty="0"/>
              <a:t> </a:t>
            </a:r>
            <a:r>
              <a:rPr lang="ru-RU" sz="2400" b="1" dirty="0" err="1"/>
              <a:t>мәселелері</a:t>
            </a:r>
            <a:r>
              <a:rPr lang="ru-RU" sz="2400" b="1" dirty="0"/>
              <a:t> </a:t>
            </a:r>
            <a:r>
              <a:rPr lang="ru-RU" sz="2400" b="1" dirty="0" err="1"/>
              <a:t>және</a:t>
            </a:r>
            <a:r>
              <a:rPr lang="ru-RU" sz="2400" b="1" dirty="0"/>
              <a:t> </a:t>
            </a:r>
            <a:r>
              <a:rPr lang="ru-RU" sz="2400" b="1" dirty="0" err="1"/>
              <a:t>жерге</a:t>
            </a:r>
            <a:r>
              <a:rPr lang="ru-RU" sz="2400" b="1" dirty="0"/>
              <a:t> </a:t>
            </a:r>
            <a:r>
              <a:rPr lang="ru-RU" sz="2400" b="1" dirty="0" err="1"/>
              <a:t>орналастыру</a:t>
            </a:r>
            <a:r>
              <a:rPr lang="ru-RU" sz="2400" b="1" dirty="0"/>
              <a:t> </a:t>
            </a:r>
            <a:r>
              <a:rPr lang="ru-RU" sz="2400" b="1" dirty="0" err="1"/>
              <a:t>жөніндегі</a:t>
            </a:r>
            <a:r>
              <a:rPr lang="ru-RU" sz="2400" b="1" dirty="0"/>
              <a:t> </a:t>
            </a:r>
            <a:r>
              <a:rPr lang="ru-RU" sz="2400" b="1" dirty="0" err="1"/>
              <a:t>мемлекеттік</a:t>
            </a:r>
            <a:r>
              <a:rPr lang="ru-RU" sz="2400" b="1" dirty="0"/>
              <a:t> </a:t>
            </a:r>
            <a:r>
              <a:rPr lang="ru-RU" sz="2400" b="1" dirty="0" err="1"/>
              <a:t>комитеті</a:t>
            </a:r>
            <a:r>
              <a:rPr lang="ru-RU" sz="2400" b="1" dirty="0"/>
              <a:t> </a:t>
            </a:r>
            <a:r>
              <a:rPr lang="ru-RU" sz="2400" b="1" dirty="0" err="1"/>
              <a:t>құрылды</a:t>
            </a:r>
            <a:r>
              <a:rPr lang="ru-RU" sz="2400" b="1" dirty="0"/>
              <a:t>.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1991 </a:t>
            </a:r>
            <a:r>
              <a:rPr lang="ru-RU" dirty="0" err="1">
                <a:solidFill>
                  <a:schemeClr val="tx1"/>
                </a:solidFill>
              </a:rPr>
              <a:t>жыл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5354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3460458" cy="25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1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dirty="0"/>
              <a:t>2 </a:t>
            </a:r>
            <a:r>
              <a:rPr lang="ru-RU" b="1" dirty="0" err="1"/>
              <a:t>қазан</a:t>
            </a:r>
            <a:r>
              <a:rPr lang="ru-RU" b="1" dirty="0"/>
              <a:t> - </a:t>
            </a:r>
            <a:r>
              <a:rPr lang="ru-RU" b="1" dirty="0" err="1"/>
              <a:t>тұңғыш</a:t>
            </a:r>
            <a:r>
              <a:rPr lang="ru-RU" b="1" dirty="0"/>
              <a:t> </a:t>
            </a:r>
            <a:r>
              <a:rPr lang="ru-RU" b="1" dirty="0" err="1"/>
              <a:t>қазақ</a:t>
            </a:r>
            <a:r>
              <a:rPr lang="ru-RU" b="1" dirty="0"/>
              <a:t> </a:t>
            </a:r>
            <a:r>
              <a:rPr lang="ru-RU" b="1" dirty="0" err="1"/>
              <a:t>ғарышкері</a:t>
            </a:r>
            <a:r>
              <a:rPr lang="ru-RU" b="1" dirty="0"/>
              <a:t> </a:t>
            </a:r>
            <a:r>
              <a:rPr lang="ru-RU" b="1" dirty="0" err="1"/>
              <a:t>Тоқтар</a:t>
            </a:r>
            <a:r>
              <a:rPr lang="ru-RU" b="1" dirty="0"/>
              <a:t> </a:t>
            </a:r>
            <a:r>
              <a:rPr lang="ru-RU" b="1" dirty="0" err="1"/>
              <a:t>Әубәкіровтің</a:t>
            </a:r>
            <a:r>
              <a:rPr lang="ru-RU" b="1" dirty="0"/>
              <a:t> </a:t>
            </a:r>
            <a:r>
              <a:rPr lang="ru-RU" b="1" dirty="0" err="1"/>
              <a:t>ғарышқа</a:t>
            </a:r>
            <a:r>
              <a:rPr lang="ru-RU" b="1" dirty="0"/>
              <a:t> </a:t>
            </a:r>
            <a:r>
              <a:rPr lang="ru-RU" b="1" dirty="0" err="1"/>
              <a:t>ұшуы</a:t>
            </a:r>
            <a:r>
              <a:rPr lang="ru-RU" b="1" dirty="0"/>
              <a:t>.</a:t>
            </a:r>
          </a:p>
          <a:p>
            <a:pPr marL="109728" indent="0">
              <a:buNone/>
            </a:pPr>
            <a:r>
              <a:rPr lang="ru-RU" b="1" dirty="0"/>
              <a:t>1991 </a:t>
            </a:r>
            <a:r>
              <a:rPr lang="ru-RU" b="1" dirty="0" err="1"/>
              <a:t>жылы</a:t>
            </a:r>
            <a:r>
              <a:rPr lang="ru-RU" b="1" dirty="0"/>
              <a:t> 2 </a:t>
            </a:r>
            <a:r>
              <a:rPr lang="ru-RU" b="1" dirty="0" err="1"/>
              <a:t>қазанда</a:t>
            </a:r>
            <a:r>
              <a:rPr lang="ru-RU" b="1" dirty="0"/>
              <a:t> Александр </a:t>
            </a:r>
            <a:r>
              <a:rPr lang="ru-RU" b="1" dirty="0" err="1"/>
              <a:t>Волковпен</a:t>
            </a:r>
            <a:r>
              <a:rPr lang="ru-RU" b="1" dirty="0"/>
              <a:t> (экипаж </a:t>
            </a:r>
            <a:r>
              <a:rPr lang="ru-RU" b="1" dirty="0" err="1"/>
              <a:t>командирі</a:t>
            </a:r>
            <a:r>
              <a:rPr lang="ru-RU" b="1" dirty="0"/>
              <a:t>)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австриялық</a:t>
            </a:r>
            <a:r>
              <a:rPr lang="ru-RU" b="1" dirty="0"/>
              <a:t> </a:t>
            </a:r>
            <a:r>
              <a:rPr lang="ru-RU" b="1" dirty="0" err="1"/>
              <a:t>ғарышкер</a:t>
            </a:r>
            <a:r>
              <a:rPr lang="ru-RU" b="1" dirty="0"/>
              <a:t> Франц </a:t>
            </a:r>
            <a:r>
              <a:rPr lang="ru-RU" b="1" dirty="0" err="1"/>
              <a:t>Фибекпен</a:t>
            </a:r>
            <a:r>
              <a:rPr lang="ru-RU" b="1" dirty="0"/>
              <a:t> </a:t>
            </a:r>
            <a:r>
              <a:rPr lang="ru-RU" b="1" dirty="0" err="1"/>
              <a:t>бірге</a:t>
            </a:r>
            <a:r>
              <a:rPr lang="ru-RU" b="1" dirty="0"/>
              <a:t> </a:t>
            </a:r>
            <a:r>
              <a:rPr lang="ru-RU" b="1" dirty="0" err="1"/>
              <a:t>ғарышқа</a:t>
            </a:r>
            <a:r>
              <a:rPr lang="ru-RU" b="1" dirty="0"/>
              <a:t> </a:t>
            </a:r>
            <a:r>
              <a:rPr lang="ru-RU" b="1" dirty="0" err="1"/>
              <a:t>ұшырылды</a:t>
            </a:r>
            <a:r>
              <a:rPr lang="ru-RU" b="1" dirty="0"/>
              <a:t>.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1991 </a:t>
            </a:r>
            <a:r>
              <a:rPr lang="ru-RU" dirty="0" err="1">
                <a:solidFill>
                  <a:schemeClr val="tx1"/>
                </a:solidFill>
              </a:rPr>
              <a:t>жыл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725be2fab29c9e5976cebccb528641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2489076" cy="26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8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/>
              <a:t>5 </a:t>
            </a:r>
            <a:r>
              <a:rPr lang="ru-RU" b="1" dirty="0" err="1"/>
              <a:t>қазан</a:t>
            </a:r>
            <a:r>
              <a:rPr lang="ru-RU" b="1" dirty="0"/>
              <a:t> -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Халықтар</a:t>
            </a:r>
            <a:r>
              <a:rPr lang="ru-RU" b="1" dirty="0"/>
              <a:t> </a:t>
            </a:r>
            <a:r>
              <a:rPr lang="ru-RU" b="1" dirty="0" err="1"/>
              <a:t>Конгресі</a:t>
            </a:r>
            <a:r>
              <a:rPr lang="ru-RU" b="1" dirty="0"/>
              <a:t> </a:t>
            </a:r>
            <a:r>
              <a:rPr lang="ru-RU" b="1" dirty="0" err="1"/>
              <a:t>партиясы</a:t>
            </a:r>
            <a:r>
              <a:rPr lang="ru-RU" b="1" dirty="0"/>
              <a:t> </a:t>
            </a:r>
            <a:r>
              <a:rPr lang="ru-RU" b="1" dirty="0" err="1"/>
              <a:t>құрылды</a:t>
            </a:r>
            <a:r>
              <a:rPr lang="ru-RU" b="1" dirty="0"/>
              <a:t>.</a:t>
            </a:r>
          </a:p>
          <a:p>
            <a:pPr marL="109728" indent="0">
              <a:buNone/>
            </a:pPr>
            <a:r>
              <a:rPr lang="ru-RU" b="1" dirty="0"/>
              <a:t>16 </a:t>
            </a:r>
            <a:r>
              <a:rPr lang="ru-RU" b="1" dirty="0" err="1"/>
              <a:t>қазан</a:t>
            </a:r>
            <a:r>
              <a:rPr lang="ru-RU" b="1" dirty="0"/>
              <a:t> - </a:t>
            </a:r>
            <a:r>
              <a:rPr lang="ru-RU" b="1" dirty="0" err="1"/>
              <a:t>Мемлекет</a:t>
            </a:r>
            <a:r>
              <a:rPr lang="ru-RU" b="1" dirty="0"/>
              <a:t> </a:t>
            </a:r>
            <a:r>
              <a:rPr lang="ru-RU" b="1" dirty="0" err="1"/>
              <a:t>басшысы</a:t>
            </a:r>
            <a:r>
              <a:rPr lang="ru-RU" b="1" dirty="0"/>
              <a:t> </a:t>
            </a:r>
            <a:r>
              <a:rPr lang="ru-RU" b="1" dirty="0" err="1"/>
              <a:t>Қазақ</a:t>
            </a:r>
            <a:r>
              <a:rPr lang="ru-RU" b="1" dirty="0"/>
              <a:t> КСР </a:t>
            </a:r>
            <a:r>
              <a:rPr lang="ru-RU" b="1" dirty="0" err="1"/>
              <a:t>Президентін</a:t>
            </a:r>
            <a:r>
              <a:rPr lang="ru-RU" b="1" dirty="0"/>
              <a:t> </a:t>
            </a:r>
            <a:r>
              <a:rPr lang="ru-RU" b="1" dirty="0" err="1"/>
              <a:t>сайлау</a:t>
            </a:r>
            <a:r>
              <a:rPr lang="ru-RU" b="1" dirty="0"/>
              <a:t> </a:t>
            </a:r>
            <a:r>
              <a:rPr lang="ru-RU" b="1" dirty="0" err="1"/>
              <a:t>туралы</a:t>
            </a:r>
            <a:r>
              <a:rPr lang="ru-RU" b="1" dirty="0"/>
              <a:t> </a:t>
            </a:r>
            <a:r>
              <a:rPr lang="ru-RU" b="1" dirty="0" err="1"/>
              <a:t>Заңға</a:t>
            </a:r>
            <a:r>
              <a:rPr lang="ru-RU" b="1" dirty="0"/>
              <a:t> </a:t>
            </a:r>
            <a:r>
              <a:rPr lang="ru-RU" b="1" dirty="0" err="1"/>
              <a:t>қол</a:t>
            </a:r>
            <a:r>
              <a:rPr lang="ru-RU" b="1" dirty="0"/>
              <a:t> </a:t>
            </a:r>
            <a:r>
              <a:rPr lang="ru-RU" b="1" dirty="0" err="1"/>
              <a:t>қойды</a:t>
            </a:r>
            <a:r>
              <a:rPr lang="ru-RU" b="1" dirty="0"/>
              <a:t>, </a:t>
            </a:r>
            <a:r>
              <a:rPr lang="ru-RU" b="1" dirty="0" err="1"/>
              <a:t>оған</a:t>
            </a:r>
            <a:r>
              <a:rPr lang="ru-RU" b="1" dirty="0"/>
              <a:t> </a:t>
            </a:r>
            <a:r>
              <a:rPr lang="ru-RU" b="1" dirty="0" err="1"/>
              <a:t>сәйкес</a:t>
            </a:r>
            <a:r>
              <a:rPr lang="ru-RU" b="1" dirty="0"/>
              <a:t> ел </a:t>
            </a:r>
            <a:r>
              <a:rPr lang="ru-RU" b="1" dirty="0" err="1"/>
              <a:t>басшысының</a:t>
            </a:r>
            <a:r>
              <a:rPr lang="ru-RU" b="1" dirty="0"/>
              <a:t> </a:t>
            </a:r>
            <a:r>
              <a:rPr lang="ru-RU" b="1" dirty="0" err="1"/>
              <a:t>жалпыхалықтық</a:t>
            </a:r>
            <a:r>
              <a:rPr lang="ru-RU" b="1" dirty="0"/>
              <a:t> </a:t>
            </a:r>
            <a:r>
              <a:rPr lang="ru-RU" b="1" dirty="0" err="1"/>
              <a:t>бірінші</a:t>
            </a:r>
            <a:r>
              <a:rPr lang="ru-RU" b="1" dirty="0"/>
              <a:t> </a:t>
            </a:r>
            <a:r>
              <a:rPr lang="ru-RU" b="1" dirty="0" err="1"/>
              <a:t>сайлауы</a:t>
            </a:r>
            <a:r>
              <a:rPr lang="ru-RU" b="1" dirty="0"/>
              <a:t> </a:t>
            </a:r>
            <a:r>
              <a:rPr lang="ru-RU" b="1" dirty="0" err="1"/>
              <a:t>өтті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1991 </a:t>
            </a:r>
            <a:r>
              <a:rPr lang="ru-RU" dirty="0" err="1">
                <a:solidFill>
                  <a:schemeClr val="tx1"/>
                </a:solidFill>
              </a:rPr>
              <a:t>жыл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5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457200" algn="just">
              <a:buNone/>
            </a:pPr>
            <a:r>
              <a:rPr lang="ru-RU" b="1" dirty="0"/>
              <a:t>1 </a:t>
            </a:r>
            <a:r>
              <a:rPr lang="ru-RU" b="1" dirty="0" err="1"/>
              <a:t>желтоқсан</a:t>
            </a:r>
            <a:r>
              <a:rPr lang="ru-RU" b="1" dirty="0"/>
              <a:t> -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Президентінің</a:t>
            </a:r>
            <a:r>
              <a:rPr lang="ru-RU" b="1" dirty="0"/>
              <a:t> </a:t>
            </a:r>
            <a:r>
              <a:rPr lang="ru-RU" b="1" dirty="0" err="1"/>
              <a:t>бүкілхалықтық</a:t>
            </a:r>
            <a:r>
              <a:rPr lang="ru-RU" b="1" dirty="0"/>
              <a:t> </a:t>
            </a:r>
            <a:r>
              <a:rPr lang="ru-RU" b="1" dirty="0" err="1"/>
              <a:t>бірінші</a:t>
            </a:r>
            <a:r>
              <a:rPr lang="ru-RU" b="1" dirty="0"/>
              <a:t> </a:t>
            </a:r>
            <a:r>
              <a:rPr lang="ru-RU" b="1" dirty="0" err="1"/>
              <a:t>сайлауы</a:t>
            </a:r>
            <a:r>
              <a:rPr lang="ru-RU" b="1" dirty="0"/>
              <a:t> </a:t>
            </a:r>
            <a:r>
              <a:rPr lang="ru-RU" b="1" dirty="0" err="1"/>
              <a:t>өтті</a:t>
            </a:r>
            <a:r>
              <a:rPr lang="ru-RU" b="1" dirty="0"/>
              <a:t>, </a:t>
            </a:r>
            <a:r>
              <a:rPr lang="ru-RU" b="1" dirty="0" err="1"/>
              <a:t>онда</a:t>
            </a:r>
            <a:r>
              <a:rPr lang="ru-RU" b="1" dirty="0"/>
              <a:t> </a:t>
            </a:r>
            <a:r>
              <a:rPr lang="ru-RU" b="1" dirty="0" err="1"/>
              <a:t>Нұрсұлтан</a:t>
            </a:r>
            <a:r>
              <a:rPr lang="ru-RU" b="1" dirty="0"/>
              <a:t> Назарбаев </a:t>
            </a:r>
            <a:r>
              <a:rPr lang="ru-RU" b="1" dirty="0" err="1"/>
              <a:t>мемлекет</a:t>
            </a:r>
            <a:r>
              <a:rPr lang="ru-RU" b="1" dirty="0"/>
              <a:t> </a:t>
            </a:r>
            <a:r>
              <a:rPr lang="ru-RU" b="1" dirty="0" err="1"/>
              <a:t>басшысы</a:t>
            </a:r>
            <a:r>
              <a:rPr lang="ru-RU" b="1" dirty="0"/>
              <a:t> </a:t>
            </a:r>
            <a:r>
              <a:rPr lang="ru-RU" b="1" dirty="0" err="1"/>
              <a:t>болып</a:t>
            </a:r>
            <a:r>
              <a:rPr lang="ru-RU" b="1" dirty="0"/>
              <a:t> </a:t>
            </a:r>
            <a:r>
              <a:rPr lang="ru-RU" b="1" dirty="0" err="1"/>
              <a:t>сайланды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88,23% </a:t>
            </a:r>
            <a:r>
              <a:rPr lang="ru-RU" b="1" dirty="0" err="1"/>
              <a:t>дауыс</a:t>
            </a:r>
            <a:r>
              <a:rPr lang="ru-RU" b="1" dirty="0"/>
              <a:t> </a:t>
            </a:r>
            <a:r>
              <a:rPr lang="ru-RU" b="1" dirty="0" err="1"/>
              <a:t>берушінің</a:t>
            </a:r>
            <a:r>
              <a:rPr lang="ru-RU" b="1" dirty="0"/>
              <a:t> 98,78% </a:t>
            </a:r>
            <a:r>
              <a:rPr lang="ru-RU" b="1" dirty="0" err="1"/>
              <a:t>Назарбаевқа</a:t>
            </a:r>
            <a:r>
              <a:rPr lang="ru-RU" b="1" dirty="0"/>
              <a:t> </a:t>
            </a:r>
            <a:r>
              <a:rPr lang="ru-RU" b="1" dirty="0" err="1"/>
              <a:t>дауыс</a:t>
            </a:r>
            <a:r>
              <a:rPr lang="ru-RU" b="1" dirty="0"/>
              <a:t> </a:t>
            </a:r>
            <a:r>
              <a:rPr lang="ru-RU" b="1" dirty="0" err="1"/>
              <a:t>берді</a:t>
            </a:r>
            <a:r>
              <a:rPr lang="ru-RU" b="1" dirty="0"/>
              <a:t>. </a:t>
            </a:r>
            <a:r>
              <a:rPr lang="ru-RU" b="1" dirty="0" err="1"/>
              <a:t>Сайлау</a:t>
            </a:r>
            <a:r>
              <a:rPr lang="ru-RU" b="1" dirty="0"/>
              <a:t> </a:t>
            </a:r>
            <a:r>
              <a:rPr lang="ru-RU" b="1" dirty="0" err="1"/>
              <a:t>даусыз</a:t>
            </a:r>
            <a:r>
              <a:rPr lang="ru-RU" b="1" dirty="0"/>
              <a:t> </a:t>
            </a:r>
            <a:r>
              <a:rPr lang="ru-RU" b="1" dirty="0" err="1"/>
              <a:t>өтті</a:t>
            </a:r>
            <a:r>
              <a:rPr lang="ru-RU" b="1" dirty="0"/>
              <a:t>: </a:t>
            </a:r>
            <a:r>
              <a:rPr lang="ru-RU" b="1" dirty="0" err="1"/>
              <a:t>депутаттар</a:t>
            </a:r>
            <a:r>
              <a:rPr lang="ru-RU" b="1" dirty="0"/>
              <a:t> </a:t>
            </a:r>
            <a:r>
              <a:rPr lang="ru-RU" b="1" dirty="0" err="1"/>
              <a:t>ұсынған</a:t>
            </a:r>
            <a:r>
              <a:rPr lang="ru-RU" b="1" dirty="0"/>
              <a:t> </a:t>
            </a:r>
            <a:r>
              <a:rPr lang="ru-RU" b="1" dirty="0" err="1"/>
              <a:t>Олжас</a:t>
            </a:r>
            <a:r>
              <a:rPr lang="ru-RU" b="1" dirty="0"/>
              <a:t> </a:t>
            </a:r>
            <a:r>
              <a:rPr lang="ru-RU" b="1" dirty="0" err="1"/>
              <a:t>Сүлейменов</a:t>
            </a:r>
            <a:r>
              <a:rPr lang="ru-RU" b="1" dirty="0"/>
              <a:t> бас </a:t>
            </a:r>
            <a:r>
              <a:rPr lang="ru-RU" b="1" dirty="0" err="1"/>
              <a:t>тартты</a:t>
            </a:r>
            <a:r>
              <a:rPr lang="ru-RU" b="1" dirty="0"/>
              <a:t>, ал Хасен </a:t>
            </a:r>
            <a:r>
              <a:rPr lang="ru-RU" b="1" dirty="0" err="1"/>
              <a:t>Қожа</a:t>
            </a:r>
            <a:r>
              <a:rPr lang="ru-RU" b="1" dirty="0"/>
              <a:t>-Ахмет </a:t>
            </a:r>
            <a:r>
              <a:rPr lang="ru-RU" b="1" dirty="0" err="1"/>
              <a:t>қолдың</a:t>
            </a:r>
            <a:r>
              <a:rPr lang="ru-RU" b="1" dirty="0"/>
              <a:t> </a:t>
            </a:r>
            <a:r>
              <a:rPr lang="ru-RU" b="1" dirty="0" err="1"/>
              <a:t>қажетті</a:t>
            </a:r>
            <a:r>
              <a:rPr lang="ru-RU" b="1" dirty="0"/>
              <a:t> </a:t>
            </a:r>
            <a:r>
              <a:rPr lang="ru-RU" b="1" dirty="0" err="1"/>
              <a:t>санын</a:t>
            </a:r>
            <a:r>
              <a:rPr lang="ru-RU" b="1" dirty="0"/>
              <a:t> </a:t>
            </a:r>
            <a:r>
              <a:rPr lang="ru-RU" b="1" dirty="0" err="1"/>
              <a:t>жинай</a:t>
            </a:r>
            <a:r>
              <a:rPr lang="ru-RU" b="1" dirty="0"/>
              <a:t> </a:t>
            </a:r>
            <a:r>
              <a:rPr lang="ru-RU" b="1" dirty="0" err="1"/>
              <a:t>алмады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1991 </a:t>
            </a:r>
            <a:r>
              <a:rPr lang="ru-RU" dirty="0" err="1">
                <a:solidFill>
                  <a:schemeClr val="tx1"/>
                </a:solidFill>
              </a:rPr>
              <a:t>жыл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457200" algn="just">
              <a:buNone/>
            </a:pPr>
            <a:r>
              <a:rPr lang="ru-RU" b="1" dirty="0"/>
              <a:t>10 </a:t>
            </a:r>
            <a:r>
              <a:rPr lang="ru-RU" b="1" dirty="0" err="1"/>
              <a:t>желтоқсан</a:t>
            </a:r>
            <a:r>
              <a:rPr lang="ru-RU" b="1" dirty="0"/>
              <a:t> - </a:t>
            </a:r>
            <a:r>
              <a:rPr lang="ru-RU" b="1" dirty="0" err="1"/>
              <a:t>Қазақ</a:t>
            </a:r>
            <a:r>
              <a:rPr lang="ru-RU" b="1" dirty="0"/>
              <a:t> </a:t>
            </a:r>
            <a:r>
              <a:rPr lang="ru-RU" b="1" dirty="0" err="1"/>
              <a:t>Кеңестік</a:t>
            </a:r>
            <a:r>
              <a:rPr lang="ru-RU" b="1" dirty="0"/>
              <a:t> </a:t>
            </a:r>
            <a:r>
              <a:rPr lang="ru-RU" b="1" dirty="0" err="1"/>
              <a:t>Социалистік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атауы</a:t>
            </a:r>
            <a:r>
              <a:rPr lang="ru-RU" b="1" dirty="0"/>
              <a:t>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</a:t>
            </a:r>
            <a:r>
              <a:rPr lang="ru-RU" b="1" dirty="0"/>
              <a:t> </a:t>
            </a:r>
            <a:r>
              <a:rPr lang="ru-RU" b="1" dirty="0" err="1"/>
              <a:t>болып</a:t>
            </a:r>
            <a:r>
              <a:rPr lang="ru-RU" b="1" dirty="0"/>
              <a:t> </a:t>
            </a:r>
            <a:r>
              <a:rPr lang="ru-RU" b="1" dirty="0" err="1"/>
              <a:t>өзгертілді</a:t>
            </a:r>
            <a:endParaRPr lang="ru-RU" b="1" dirty="0"/>
          </a:p>
          <a:p>
            <a:pPr marL="109728" indent="457200" algn="just">
              <a:buNone/>
            </a:pPr>
            <a:r>
              <a:rPr lang="ru-RU" b="1" dirty="0"/>
              <a:t>10 </a:t>
            </a:r>
            <a:r>
              <a:rPr lang="ru-RU" b="1" dirty="0" err="1"/>
              <a:t>желтоқсан</a:t>
            </a:r>
            <a:r>
              <a:rPr lang="ru-RU" b="1" dirty="0"/>
              <a:t> - </a:t>
            </a:r>
            <a:r>
              <a:rPr lang="ru-RU" b="1" dirty="0" err="1"/>
              <a:t>Республиканың</a:t>
            </a:r>
            <a:r>
              <a:rPr lang="ru-RU" b="1" dirty="0"/>
              <a:t> Алмаз </a:t>
            </a:r>
            <a:r>
              <a:rPr lang="ru-RU" b="1" dirty="0" err="1"/>
              <a:t>қорын</a:t>
            </a:r>
            <a:r>
              <a:rPr lang="ru-RU" b="1" dirty="0"/>
              <a:t> </a:t>
            </a:r>
            <a:r>
              <a:rPr lang="ru-RU" b="1" dirty="0" err="1"/>
              <a:t>құру</a:t>
            </a:r>
            <a:r>
              <a:rPr lang="ru-RU" b="1" dirty="0"/>
              <a:t> </a:t>
            </a:r>
            <a:r>
              <a:rPr lang="ru-RU" b="1" dirty="0" err="1"/>
              <a:t>туралы</a:t>
            </a:r>
            <a:r>
              <a:rPr lang="ru-RU" b="1" dirty="0"/>
              <a:t> Президент </a:t>
            </a:r>
            <a:r>
              <a:rPr lang="ru-RU" b="1" dirty="0" err="1"/>
              <a:t>Жарлығы</a:t>
            </a:r>
            <a:r>
              <a:rPr lang="ru-RU" b="1" dirty="0"/>
              <a:t> </a:t>
            </a:r>
            <a:r>
              <a:rPr lang="ru-RU" b="1" dirty="0" err="1"/>
              <a:t>шықты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12 </a:t>
            </a:r>
            <a:r>
              <a:rPr lang="ru-RU" b="1" dirty="0" err="1"/>
              <a:t>желтоқсан</a:t>
            </a:r>
            <a:r>
              <a:rPr lang="ru-RU" b="1" dirty="0"/>
              <a:t> -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Президенті</a:t>
            </a:r>
            <a:r>
              <a:rPr lang="ru-RU" b="1" dirty="0"/>
              <a:t> </a:t>
            </a:r>
            <a:r>
              <a:rPr lang="ru-RU" b="1" dirty="0" err="1"/>
              <a:t>Н.Ә.Назарбаев</a:t>
            </a:r>
            <a:r>
              <a:rPr lang="ru-RU" b="1" dirty="0"/>
              <a:t> </a:t>
            </a:r>
            <a:r>
              <a:rPr lang="ru-RU" b="1" dirty="0" err="1"/>
              <a:t>Ашхабадта</a:t>
            </a:r>
            <a:r>
              <a:rPr lang="ru-RU" b="1" dirty="0"/>
              <a:t> Орта Азия мен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республикалары</a:t>
            </a:r>
            <a:r>
              <a:rPr lang="ru-RU" b="1" dirty="0"/>
              <a:t> </a:t>
            </a:r>
            <a:r>
              <a:rPr lang="ru-RU" b="1" dirty="0" err="1"/>
              <a:t>басшыларының</a:t>
            </a:r>
            <a:r>
              <a:rPr lang="ru-RU" b="1" dirty="0"/>
              <a:t> </a:t>
            </a:r>
            <a:r>
              <a:rPr lang="ru-RU" b="1" dirty="0" err="1"/>
              <a:t>Қырғызстан</a:t>
            </a:r>
            <a:r>
              <a:rPr lang="ru-RU" b="1" dirty="0"/>
              <a:t> - </a:t>
            </a:r>
            <a:r>
              <a:rPr lang="ru-RU" b="1" dirty="0" err="1"/>
              <a:t>А.А.Ақаев</a:t>
            </a:r>
            <a:r>
              <a:rPr lang="ru-RU" b="1" dirty="0"/>
              <a:t>, </a:t>
            </a:r>
            <a:r>
              <a:rPr lang="ru-RU" b="1" dirty="0" err="1"/>
              <a:t>Тәжікстан</a:t>
            </a:r>
            <a:r>
              <a:rPr lang="ru-RU" b="1" dirty="0"/>
              <a:t> - </a:t>
            </a:r>
            <a:r>
              <a:rPr lang="ru-RU" b="1" dirty="0" err="1"/>
              <a:t>Р.Набиев</a:t>
            </a:r>
            <a:r>
              <a:rPr lang="ru-RU" b="1" dirty="0"/>
              <a:t>, </a:t>
            </a:r>
            <a:r>
              <a:rPr lang="ru-RU" b="1" dirty="0" err="1"/>
              <a:t>Түрікменстан</a:t>
            </a:r>
            <a:r>
              <a:rPr lang="ru-RU" b="1" dirty="0"/>
              <a:t>. </a:t>
            </a:r>
            <a:r>
              <a:rPr lang="ru-RU" b="1" dirty="0" err="1"/>
              <a:t>С.А.Ниязов</a:t>
            </a:r>
            <a:r>
              <a:rPr lang="ru-RU" b="1" dirty="0"/>
              <a:t>, </a:t>
            </a:r>
            <a:r>
              <a:rPr lang="ru-RU" b="1" dirty="0" err="1"/>
              <a:t>Өзбекстан</a:t>
            </a:r>
            <a:r>
              <a:rPr lang="ru-RU" b="1" dirty="0"/>
              <a:t> - </a:t>
            </a:r>
            <a:r>
              <a:rPr lang="ru-RU" b="1" dirty="0" err="1"/>
              <a:t>И.А.Каримов</a:t>
            </a:r>
            <a:r>
              <a:rPr lang="ru-RU" b="1" dirty="0"/>
              <a:t> </a:t>
            </a:r>
            <a:r>
              <a:rPr lang="ru-RU" b="1" dirty="0" err="1"/>
              <a:t>президенттерінің</a:t>
            </a:r>
            <a:r>
              <a:rPr lang="ru-RU" b="1" dirty="0"/>
              <a:t> </a:t>
            </a:r>
            <a:r>
              <a:rPr lang="ru-RU" b="1" dirty="0" err="1"/>
              <a:t>қатысуымен</a:t>
            </a:r>
            <a:r>
              <a:rPr lang="ru-RU" b="1" dirty="0"/>
              <a:t> </a:t>
            </a:r>
            <a:r>
              <a:rPr lang="ru-RU" b="1" dirty="0" err="1"/>
              <a:t>өткен</a:t>
            </a:r>
            <a:r>
              <a:rPr lang="ru-RU" b="1" dirty="0"/>
              <a:t> </a:t>
            </a:r>
            <a:r>
              <a:rPr lang="ru-RU" b="1" dirty="0" err="1"/>
              <a:t>консультативтік</a:t>
            </a:r>
            <a:r>
              <a:rPr lang="ru-RU" b="1" dirty="0"/>
              <a:t> </a:t>
            </a:r>
            <a:r>
              <a:rPr lang="ru-RU" b="1" dirty="0" err="1"/>
              <a:t>кездесуге</a:t>
            </a:r>
            <a:r>
              <a:rPr lang="ru-RU" b="1" dirty="0"/>
              <a:t> </a:t>
            </a:r>
            <a:r>
              <a:rPr lang="ru-RU" b="1" dirty="0" err="1"/>
              <a:t>қатысты</a:t>
            </a:r>
            <a:r>
              <a:rPr lang="ru-RU" b="1" dirty="0"/>
              <a:t>.</a:t>
            </a: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1991 </a:t>
            </a:r>
            <a:r>
              <a:rPr lang="ru-RU" dirty="0" err="1">
                <a:solidFill>
                  <a:schemeClr val="tx1"/>
                </a:solidFill>
              </a:rPr>
              <a:t>жыл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1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457200" algn="just">
              <a:buNone/>
            </a:pPr>
            <a:r>
              <a:rPr lang="ru-RU" b="1" dirty="0"/>
              <a:t>1991 </a:t>
            </a:r>
            <a:r>
              <a:rPr lang="ru-RU" b="1" dirty="0" err="1"/>
              <a:t>жылы</a:t>
            </a:r>
            <a:r>
              <a:rPr lang="ru-RU" b="1" dirty="0"/>
              <a:t> 16 </a:t>
            </a:r>
            <a:r>
              <a:rPr lang="ru-RU" b="1" dirty="0" err="1"/>
              <a:t>желтоқсанда</a:t>
            </a:r>
            <a:r>
              <a:rPr lang="ru-RU" b="1" dirty="0"/>
              <a:t> -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Президенті</a:t>
            </a:r>
            <a:r>
              <a:rPr lang="ru-RU" b="1" dirty="0"/>
              <a:t> </a:t>
            </a:r>
            <a:r>
              <a:rPr lang="ru-RU" b="1" dirty="0" err="1"/>
              <a:t>Н.Ә.Назарбаев</a:t>
            </a:r>
            <a:r>
              <a:rPr lang="ru-RU" b="1" dirty="0"/>
              <a:t> «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мемлекеттік</a:t>
            </a:r>
            <a:r>
              <a:rPr lang="ru-RU" b="1" dirty="0"/>
              <a:t> </a:t>
            </a:r>
            <a:r>
              <a:rPr lang="ru-RU" b="1" dirty="0" err="1"/>
              <a:t>тәуелсіздігі</a:t>
            </a:r>
            <a:r>
              <a:rPr lang="ru-RU" b="1" dirty="0"/>
              <a:t> </a:t>
            </a:r>
            <a:r>
              <a:rPr lang="ru-RU" b="1" dirty="0" err="1"/>
              <a:t>туралы</a:t>
            </a:r>
            <a:r>
              <a:rPr lang="ru-RU" b="1" dirty="0"/>
              <a:t>»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Конституциялық</a:t>
            </a:r>
            <a:r>
              <a:rPr lang="ru-RU" b="1" dirty="0"/>
              <a:t> </a:t>
            </a:r>
            <a:r>
              <a:rPr lang="ru-RU" b="1" dirty="0" err="1"/>
              <a:t>Заңына</a:t>
            </a:r>
            <a:r>
              <a:rPr lang="ru-RU" b="1" dirty="0"/>
              <a:t> </a:t>
            </a:r>
            <a:r>
              <a:rPr lang="ru-RU" b="1" dirty="0" err="1"/>
              <a:t>қол</a:t>
            </a:r>
            <a:r>
              <a:rPr lang="ru-RU" b="1" dirty="0"/>
              <a:t> </a:t>
            </a:r>
            <a:r>
              <a:rPr lang="ru-RU" b="1" dirty="0" err="1"/>
              <a:t>қойды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Тәуелсіздік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күні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1415171187_otkrytka-ko-dnyu-nezavisim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57606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81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457200" algn="just">
              <a:buNone/>
            </a:pPr>
            <a:r>
              <a:rPr lang="ru-RU" b="1" dirty="0"/>
              <a:t>21 </a:t>
            </a:r>
            <a:r>
              <a:rPr lang="ru-RU" b="1" dirty="0" err="1"/>
              <a:t>желтоқсан</a:t>
            </a:r>
            <a:r>
              <a:rPr lang="ru-RU" b="1" dirty="0"/>
              <a:t> - </a:t>
            </a:r>
            <a:r>
              <a:rPr lang="ru-RU" b="1" dirty="0" err="1"/>
              <a:t>Н.Назарбаевтың</a:t>
            </a:r>
            <a:r>
              <a:rPr lang="ru-RU" b="1" dirty="0"/>
              <a:t> </a:t>
            </a:r>
            <a:r>
              <a:rPr lang="ru-RU" b="1" dirty="0" err="1"/>
              <a:t>бастамасымен</a:t>
            </a:r>
            <a:r>
              <a:rPr lang="ru-RU" b="1" dirty="0"/>
              <a:t> </a:t>
            </a:r>
            <a:r>
              <a:rPr lang="ru-RU" b="1" dirty="0" err="1"/>
              <a:t>Алматыға</a:t>
            </a:r>
            <a:r>
              <a:rPr lang="ru-RU" b="1" dirty="0"/>
              <a:t> </a:t>
            </a:r>
            <a:r>
              <a:rPr lang="ru-RU" b="1" dirty="0" err="1"/>
              <a:t>жиналған</a:t>
            </a:r>
            <a:r>
              <a:rPr lang="ru-RU" b="1" dirty="0"/>
              <a:t> 11 </a:t>
            </a:r>
            <a:r>
              <a:rPr lang="ru-RU" b="1" dirty="0" err="1"/>
              <a:t>бұрынғы</a:t>
            </a:r>
            <a:r>
              <a:rPr lang="ru-RU" b="1" dirty="0"/>
              <a:t> </a:t>
            </a:r>
            <a:r>
              <a:rPr lang="ru-RU" b="1" dirty="0" err="1"/>
              <a:t>кеңестік</a:t>
            </a:r>
            <a:r>
              <a:rPr lang="ru-RU" b="1" dirty="0"/>
              <a:t> </a:t>
            </a:r>
            <a:r>
              <a:rPr lang="ru-RU" b="1" dirty="0" err="1"/>
              <a:t>республиканың</a:t>
            </a:r>
            <a:r>
              <a:rPr lang="ru-RU" b="1" dirty="0"/>
              <a:t> </a:t>
            </a:r>
            <a:r>
              <a:rPr lang="ru-RU" b="1" dirty="0" err="1"/>
              <a:t>басшылары</a:t>
            </a:r>
            <a:r>
              <a:rPr lang="ru-RU" b="1" dirty="0"/>
              <a:t> </a:t>
            </a:r>
            <a:r>
              <a:rPr lang="ru-RU" b="1" dirty="0" err="1"/>
              <a:t>Декларацияға</a:t>
            </a:r>
            <a:r>
              <a:rPr lang="ru-RU" b="1" dirty="0"/>
              <a:t> </a:t>
            </a:r>
            <a:r>
              <a:rPr lang="ru-RU" b="1" dirty="0" err="1"/>
              <a:t>қол</a:t>
            </a:r>
            <a:r>
              <a:rPr lang="ru-RU" b="1" dirty="0"/>
              <a:t> </a:t>
            </a:r>
            <a:r>
              <a:rPr lang="ru-RU" b="1" dirty="0" err="1"/>
              <a:t>қойды</a:t>
            </a:r>
            <a:r>
              <a:rPr lang="ru-RU" b="1" dirty="0"/>
              <a:t>, </a:t>
            </a:r>
            <a:r>
              <a:rPr lang="ru-RU" b="1" dirty="0" err="1"/>
              <a:t>ол</a:t>
            </a:r>
            <a:r>
              <a:rPr lang="ru-RU" b="1" dirty="0"/>
              <a:t> </a:t>
            </a:r>
            <a:r>
              <a:rPr lang="ru-RU" b="1" dirty="0" err="1"/>
              <a:t>жаңа</a:t>
            </a:r>
            <a:r>
              <a:rPr lang="ru-RU" b="1" dirty="0"/>
              <a:t> </a:t>
            </a:r>
            <a:r>
              <a:rPr lang="ru-RU" b="1" dirty="0" err="1"/>
              <a:t>қауымдастық</a:t>
            </a:r>
            <a:r>
              <a:rPr lang="ru-RU" b="1" dirty="0"/>
              <a:t> - </a:t>
            </a:r>
            <a:r>
              <a:rPr lang="ru-RU" b="1" dirty="0" err="1"/>
              <a:t>Тәуелсіз</a:t>
            </a:r>
            <a:r>
              <a:rPr lang="ru-RU" b="1" dirty="0"/>
              <a:t> </a:t>
            </a:r>
            <a:r>
              <a:rPr lang="ru-RU" b="1" dirty="0" err="1"/>
              <a:t>Мемлекеттер</a:t>
            </a:r>
            <a:r>
              <a:rPr lang="ru-RU" b="1" dirty="0"/>
              <a:t> </a:t>
            </a:r>
            <a:r>
              <a:rPr lang="ru-RU" b="1" dirty="0" err="1"/>
              <a:t>Достастығының</a:t>
            </a:r>
            <a:r>
              <a:rPr lang="ru-RU" b="1" dirty="0"/>
              <a:t> </a:t>
            </a:r>
            <a:r>
              <a:rPr lang="ru-RU" b="1" dirty="0" err="1"/>
              <a:t>негізгі</a:t>
            </a:r>
            <a:r>
              <a:rPr lang="ru-RU" b="1" dirty="0"/>
              <a:t> </a:t>
            </a:r>
            <a:r>
              <a:rPr lang="ru-RU" b="1" dirty="0" err="1"/>
              <a:t>құжаты</a:t>
            </a:r>
            <a:r>
              <a:rPr lang="ru-RU" b="1" dirty="0"/>
              <a:t> </a:t>
            </a:r>
            <a:r>
              <a:rPr lang="ru-RU" b="1" dirty="0" err="1"/>
              <a:t>болды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1991 </a:t>
            </a:r>
            <a:r>
              <a:rPr lang="ru-RU" dirty="0" err="1">
                <a:solidFill>
                  <a:schemeClr val="tx1"/>
                </a:solidFill>
              </a:rPr>
              <a:t>жыл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8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457200" algn="just">
              <a:buNone/>
            </a:pPr>
            <a:r>
              <a:rPr lang="ru-RU" b="1" dirty="0"/>
              <a:t>2 </a:t>
            </a:r>
            <a:r>
              <a:rPr lang="ru-RU" b="1" dirty="0" err="1"/>
              <a:t>қаңтар</a:t>
            </a:r>
            <a:r>
              <a:rPr lang="ru-RU" b="1" dirty="0"/>
              <a:t> - Норвегия </a:t>
            </a:r>
            <a:r>
              <a:rPr lang="ru-RU" b="1" dirty="0" err="1"/>
              <a:t>Корольдігі</a:t>
            </a:r>
            <a:r>
              <a:rPr lang="ru-RU" b="1" dirty="0"/>
              <a:t>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тәуелсіздігін</a:t>
            </a:r>
            <a:r>
              <a:rPr lang="ru-RU" b="1" dirty="0"/>
              <a:t> </a:t>
            </a:r>
            <a:r>
              <a:rPr lang="ru-RU" b="1" dirty="0" err="1"/>
              <a:t>мойындады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27 </a:t>
            </a:r>
            <a:r>
              <a:rPr lang="ru-RU" b="1" dirty="0" err="1"/>
              <a:t>қаңтар-Өскемен</a:t>
            </a:r>
            <a:r>
              <a:rPr lang="ru-RU" b="1" dirty="0"/>
              <a:t> </a:t>
            </a:r>
            <a:r>
              <a:rPr lang="ru-RU" b="1" dirty="0" err="1"/>
              <a:t>қорғасын-мырыш</a:t>
            </a:r>
            <a:r>
              <a:rPr lang="ru-RU" b="1" dirty="0"/>
              <a:t> </a:t>
            </a:r>
            <a:r>
              <a:rPr lang="ru-RU" b="1" dirty="0" err="1"/>
              <a:t>комбинатында</a:t>
            </a:r>
            <a:r>
              <a:rPr lang="ru-RU" b="1" dirty="0"/>
              <a:t> </a:t>
            </a:r>
            <a:r>
              <a:rPr lang="ru-RU" b="1" dirty="0" err="1"/>
              <a:t>салмағы</a:t>
            </a:r>
            <a:r>
              <a:rPr lang="ru-RU" b="1" dirty="0"/>
              <a:t> 10,5 кг </a:t>
            </a:r>
            <a:r>
              <a:rPr lang="ru-RU" b="1" dirty="0" err="1"/>
              <a:t>жоғары</a:t>
            </a:r>
            <a:r>
              <a:rPr lang="ru-RU" b="1" dirty="0"/>
              <a:t> </a:t>
            </a:r>
            <a:r>
              <a:rPr lang="ru-RU" b="1" dirty="0" err="1"/>
              <a:t>стандартты</a:t>
            </a:r>
            <a:r>
              <a:rPr lang="ru-RU" b="1" dirty="0"/>
              <a:t> </a:t>
            </a:r>
            <a:r>
              <a:rPr lang="ru-RU" b="1" dirty="0" err="1"/>
              <a:t>қазақтыңбірінші</a:t>
            </a:r>
            <a:r>
              <a:rPr lang="ru-RU" b="1" dirty="0"/>
              <a:t> алтын </a:t>
            </a:r>
            <a:r>
              <a:rPr lang="ru-RU" b="1" dirty="0" err="1"/>
              <a:t>құймасы</a:t>
            </a:r>
            <a:r>
              <a:rPr lang="ru-RU" b="1" dirty="0"/>
              <a:t> </a:t>
            </a:r>
            <a:r>
              <a:rPr lang="ru-RU" b="1" dirty="0" err="1"/>
              <a:t>балқытылды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2 </a:t>
            </a:r>
            <a:r>
              <a:rPr lang="ru-RU" b="1" dirty="0" err="1"/>
              <a:t>наурыз</a:t>
            </a:r>
            <a:r>
              <a:rPr lang="ru-RU" b="1" dirty="0"/>
              <a:t> - </a:t>
            </a:r>
            <a:r>
              <a:rPr lang="ru-RU" b="1" dirty="0" err="1"/>
              <a:t>Қазақстан</a:t>
            </a:r>
            <a:r>
              <a:rPr lang="ru-RU" b="1" dirty="0"/>
              <a:t> БҰҰ (БҰҰ) </a:t>
            </a:r>
            <a:r>
              <a:rPr lang="ru-RU" b="1" dirty="0" err="1"/>
              <a:t>мүшелігіне</a:t>
            </a:r>
            <a:r>
              <a:rPr lang="ru-RU" b="1" dirty="0"/>
              <a:t> </a:t>
            </a:r>
            <a:r>
              <a:rPr lang="ru-RU" b="1" dirty="0" err="1"/>
              <a:t>қабылданды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21 </a:t>
            </a:r>
            <a:r>
              <a:rPr lang="ru-RU" b="1" dirty="0" err="1"/>
              <a:t>сәуір</a:t>
            </a:r>
            <a:r>
              <a:rPr lang="ru-RU" b="1" dirty="0"/>
              <a:t> -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Президенті</a:t>
            </a:r>
            <a:r>
              <a:rPr lang="ru-RU" b="1" dirty="0"/>
              <a:t> </a:t>
            </a:r>
            <a:r>
              <a:rPr lang="ru-RU" b="1" dirty="0" err="1"/>
              <a:t>Н.Назарбаевқа</a:t>
            </a:r>
            <a:r>
              <a:rPr lang="ru-RU" b="1" dirty="0"/>
              <a:t> </a:t>
            </a:r>
            <a:r>
              <a:rPr lang="ru-RU" b="1" dirty="0" err="1"/>
              <a:t>республикадағы</a:t>
            </a:r>
            <a:r>
              <a:rPr lang="ru-RU" b="1" dirty="0"/>
              <a:t> </a:t>
            </a:r>
            <a:r>
              <a:rPr lang="ru-RU" b="1" dirty="0" err="1"/>
              <a:t>дипломатиялық</a:t>
            </a:r>
            <a:r>
              <a:rPr lang="ru-RU" b="1" dirty="0"/>
              <a:t> </a:t>
            </a:r>
            <a:r>
              <a:rPr lang="ru-RU" b="1" dirty="0" err="1"/>
              <a:t>корпустың</a:t>
            </a:r>
            <a:r>
              <a:rPr lang="ru-RU" b="1" dirty="0"/>
              <a:t> </a:t>
            </a:r>
            <a:r>
              <a:rPr lang="ru-RU" b="1" dirty="0" err="1"/>
              <a:t>өкілі</a:t>
            </a:r>
            <a:r>
              <a:rPr lang="ru-RU" b="1" dirty="0"/>
              <a:t> - </a:t>
            </a:r>
            <a:r>
              <a:rPr lang="ru-RU" b="1" dirty="0" err="1"/>
              <a:t>Түркияның</a:t>
            </a:r>
            <a:r>
              <a:rPr lang="ru-RU" b="1" dirty="0"/>
              <a:t> </a:t>
            </a:r>
            <a:r>
              <a:rPr lang="ru-RU" b="1" dirty="0" err="1"/>
              <a:t>Қазақстандағы</a:t>
            </a:r>
            <a:r>
              <a:rPr lang="ru-RU" b="1" dirty="0"/>
              <a:t> </a:t>
            </a:r>
            <a:r>
              <a:rPr lang="ru-RU" b="1" dirty="0" err="1"/>
              <a:t>Төтенше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Өкілетті</a:t>
            </a:r>
            <a:r>
              <a:rPr lang="ru-RU" b="1" dirty="0"/>
              <a:t> </a:t>
            </a:r>
            <a:r>
              <a:rPr lang="ru-RU" b="1" dirty="0" err="1"/>
              <a:t>Елшісі</a:t>
            </a:r>
            <a:r>
              <a:rPr lang="ru-RU" b="1" dirty="0"/>
              <a:t> Аргун </a:t>
            </a:r>
            <a:r>
              <a:rPr lang="ru-RU" b="1" dirty="0" err="1"/>
              <a:t>Эзнай</a:t>
            </a:r>
            <a:r>
              <a:rPr lang="ru-RU" b="1" dirty="0"/>
              <a:t> </a:t>
            </a:r>
            <a:r>
              <a:rPr lang="ru-RU" b="1" dirty="0" err="1"/>
              <a:t>алғашқы</a:t>
            </a:r>
            <a:r>
              <a:rPr lang="ru-RU" b="1" dirty="0"/>
              <a:t> </a:t>
            </a:r>
            <a:r>
              <a:rPr lang="ru-RU" b="1" dirty="0" err="1"/>
              <a:t>сенім</a:t>
            </a:r>
            <a:r>
              <a:rPr lang="ru-RU" b="1" dirty="0"/>
              <a:t> </a:t>
            </a:r>
            <a:r>
              <a:rPr lang="ru-RU" b="1" dirty="0" err="1"/>
              <a:t>грамотасын</a:t>
            </a:r>
            <a:r>
              <a:rPr lang="ru-RU" b="1" dirty="0"/>
              <a:t> </a:t>
            </a:r>
            <a:r>
              <a:rPr lang="ru-RU" b="1" dirty="0" err="1"/>
              <a:t>тапсырды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3276282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sz="2400" b="1" dirty="0"/>
              <a:t>4 </a:t>
            </a:r>
            <a:r>
              <a:rPr lang="ru-RU" sz="2400" b="1" dirty="0" err="1"/>
              <a:t>маусым</a:t>
            </a:r>
            <a:r>
              <a:rPr lang="ru-RU" sz="2400" b="1" dirty="0"/>
              <a:t> - </a:t>
            </a:r>
            <a:r>
              <a:rPr lang="ru-RU" sz="2400" b="1" dirty="0" err="1"/>
              <a:t>Мемлекет</a:t>
            </a:r>
            <a:r>
              <a:rPr lang="ru-RU" sz="2400" b="1" dirty="0"/>
              <a:t> </a:t>
            </a:r>
            <a:r>
              <a:rPr lang="ru-RU" sz="2400" b="1" dirty="0" err="1"/>
              <a:t>басшысы</a:t>
            </a:r>
            <a:r>
              <a:rPr lang="ru-RU" sz="2400" b="1" dirty="0"/>
              <a:t> </a:t>
            </a:r>
            <a:r>
              <a:rPr lang="ru-RU" sz="2400" b="1" dirty="0" err="1"/>
              <a:t>Заңдарға</a:t>
            </a:r>
            <a:r>
              <a:rPr lang="ru-RU" sz="2400" b="1" dirty="0"/>
              <a:t> </a:t>
            </a:r>
            <a:r>
              <a:rPr lang="ru-RU" sz="2400" b="1" dirty="0" err="1"/>
              <a:t>қол</a:t>
            </a:r>
            <a:r>
              <a:rPr lang="ru-RU" sz="2400" b="1" dirty="0"/>
              <a:t> </a:t>
            </a:r>
            <a:r>
              <a:rPr lang="ru-RU" sz="2400" b="1" dirty="0" err="1"/>
              <a:t>қояды«Қазақстан</a:t>
            </a:r>
            <a:r>
              <a:rPr lang="ru-RU" sz="2400" b="1" dirty="0"/>
              <a:t> </a:t>
            </a:r>
            <a:r>
              <a:rPr lang="ru-RU" sz="2400" b="1" dirty="0" err="1"/>
              <a:t>Республикасының</a:t>
            </a:r>
            <a:r>
              <a:rPr lang="ru-RU" sz="2400" b="1" dirty="0"/>
              <a:t> </a:t>
            </a:r>
            <a:r>
              <a:rPr lang="ru-RU" sz="2400" b="1" dirty="0" err="1"/>
              <a:t>Мемлекеттік</a:t>
            </a:r>
            <a:r>
              <a:rPr lang="ru-RU" sz="2400" b="1" dirty="0"/>
              <a:t> </a:t>
            </a:r>
            <a:r>
              <a:rPr lang="ru-RU" sz="2400" b="1" dirty="0" err="1"/>
              <a:t>Туы</a:t>
            </a:r>
            <a:r>
              <a:rPr lang="ru-RU" sz="2400" b="1" dirty="0"/>
              <a:t> </a:t>
            </a:r>
            <a:r>
              <a:rPr lang="ru-RU" sz="2400" b="1" dirty="0" err="1"/>
              <a:t>туралы</a:t>
            </a:r>
            <a:r>
              <a:rPr lang="ru-RU" sz="2400" b="1" dirty="0"/>
              <a:t>»,«</a:t>
            </a:r>
            <a:r>
              <a:rPr lang="ru-RU" sz="2400" b="1" dirty="0" err="1"/>
              <a:t>Қазақстан</a:t>
            </a:r>
            <a:r>
              <a:rPr lang="ru-RU" sz="2400" b="1" dirty="0"/>
              <a:t> </a:t>
            </a:r>
            <a:r>
              <a:rPr lang="ru-RU" sz="2400" b="1" dirty="0" err="1"/>
              <a:t>Республикасының</a:t>
            </a:r>
            <a:r>
              <a:rPr lang="ru-RU" sz="2400" b="1" dirty="0"/>
              <a:t> </a:t>
            </a:r>
            <a:r>
              <a:rPr lang="ru-RU" sz="2400" b="1" dirty="0" err="1"/>
              <a:t>Мемлекеттік</a:t>
            </a:r>
            <a:r>
              <a:rPr lang="ru-RU" sz="2400" b="1" dirty="0"/>
              <a:t> </a:t>
            </a:r>
            <a:r>
              <a:rPr lang="ru-RU" sz="2400" b="1" dirty="0" err="1"/>
              <a:t>Елтаңбасы</a:t>
            </a:r>
            <a:r>
              <a:rPr lang="ru-RU" sz="2400" b="1" dirty="0"/>
              <a:t> </a:t>
            </a:r>
            <a:r>
              <a:rPr lang="ru-RU" sz="2400" b="1" dirty="0" err="1"/>
              <a:t>туралы</a:t>
            </a:r>
            <a:r>
              <a:rPr lang="ru-RU" sz="2400" b="1" dirty="0"/>
              <a:t>»,«</a:t>
            </a:r>
            <a:r>
              <a:rPr lang="ru-RU" sz="2400" b="1" dirty="0" err="1"/>
              <a:t>Қазақстан</a:t>
            </a:r>
            <a:r>
              <a:rPr lang="ru-RU" sz="2400" b="1" dirty="0"/>
              <a:t> </a:t>
            </a:r>
            <a:r>
              <a:rPr lang="ru-RU" sz="2400" b="1" dirty="0" err="1"/>
              <a:t>Республикасының</a:t>
            </a:r>
            <a:r>
              <a:rPr lang="ru-RU" sz="2400" b="1" dirty="0"/>
              <a:t> </a:t>
            </a:r>
            <a:r>
              <a:rPr lang="ru-RU" sz="2400" b="1" dirty="0" err="1"/>
              <a:t>Мемлекеттік</a:t>
            </a:r>
            <a:r>
              <a:rPr lang="ru-RU" sz="2400" b="1" dirty="0"/>
              <a:t> </a:t>
            </a:r>
            <a:r>
              <a:rPr lang="ru-RU" sz="2400" b="1" dirty="0" err="1"/>
              <a:t>Гимнінің</a:t>
            </a:r>
            <a:r>
              <a:rPr lang="ru-RU" sz="2400" b="1" dirty="0"/>
              <a:t> </a:t>
            </a:r>
            <a:r>
              <a:rPr lang="ru-RU" sz="2400" b="1" dirty="0" err="1"/>
              <a:t>музыкалық</a:t>
            </a:r>
            <a:r>
              <a:rPr lang="ru-RU" sz="2400" b="1" dirty="0"/>
              <a:t> </a:t>
            </a:r>
            <a:r>
              <a:rPr lang="ru-RU" sz="2400" b="1" dirty="0" err="1"/>
              <a:t>басылымы</a:t>
            </a:r>
            <a:r>
              <a:rPr lang="ru-RU" sz="2400" b="1" dirty="0"/>
              <a:t> </a:t>
            </a:r>
            <a:r>
              <a:rPr lang="ru-RU" sz="2400" b="1" dirty="0" err="1"/>
              <a:t>туралы</a:t>
            </a:r>
            <a:r>
              <a:rPr lang="ru-RU" sz="2400" b="1" dirty="0"/>
              <a:t>».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1992</a:t>
            </a:r>
          </a:p>
        </p:txBody>
      </p:sp>
      <p:pic>
        <p:nvPicPr>
          <p:cNvPr id="10242" name="Picture 2" descr="C:\Users\user\Desktop\065-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80450"/>
            <a:ext cx="5112568" cy="26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5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457200" algn="just">
              <a:buNone/>
            </a:pPr>
            <a:r>
              <a:rPr lang="ru-RU" b="1" dirty="0"/>
              <a:t>20 </a:t>
            </a:r>
            <a:r>
              <a:rPr lang="ru-RU" b="1" dirty="0" err="1"/>
              <a:t>маусым</a:t>
            </a:r>
            <a:r>
              <a:rPr lang="ru-RU" b="1" dirty="0"/>
              <a:t> - </a:t>
            </a:r>
            <a:r>
              <a:rPr lang="ru-RU" b="1" dirty="0" err="1"/>
              <a:t>Бірінші</a:t>
            </a:r>
            <a:r>
              <a:rPr lang="ru-RU" b="1" dirty="0"/>
              <a:t> </a:t>
            </a:r>
            <a:r>
              <a:rPr lang="ru-RU" b="1" dirty="0" err="1"/>
              <a:t>халықаралық</a:t>
            </a:r>
            <a:r>
              <a:rPr lang="ru-RU" b="1" dirty="0"/>
              <a:t> </a:t>
            </a:r>
            <a:r>
              <a:rPr lang="ru-RU" b="1" dirty="0" err="1"/>
              <a:t>теміржол</a:t>
            </a:r>
            <a:r>
              <a:rPr lang="ru-RU" b="1" dirty="0"/>
              <a:t> </a:t>
            </a:r>
            <a:r>
              <a:rPr lang="ru-RU" b="1" dirty="0" err="1"/>
              <a:t>қызметі</a:t>
            </a:r>
            <a:r>
              <a:rPr lang="ru-RU" b="1" dirty="0"/>
              <a:t> </a:t>
            </a:r>
            <a:r>
              <a:rPr lang="ru-RU" b="1" dirty="0" err="1"/>
              <a:t>ашылды</a:t>
            </a:r>
            <a:r>
              <a:rPr lang="ru-RU" b="1" dirty="0"/>
              <a:t>. </a:t>
            </a:r>
            <a:r>
              <a:rPr lang="ru-RU" b="1" dirty="0" err="1"/>
              <a:t>Алғашқы</a:t>
            </a:r>
            <a:r>
              <a:rPr lang="ru-RU" b="1" dirty="0"/>
              <a:t> </a:t>
            </a:r>
            <a:r>
              <a:rPr lang="ru-RU" b="1" dirty="0" err="1"/>
              <a:t>жолаушылар</a:t>
            </a:r>
            <a:r>
              <a:rPr lang="ru-RU" b="1" dirty="0"/>
              <a:t> </a:t>
            </a:r>
            <a:r>
              <a:rPr lang="ru-RU" b="1" dirty="0" err="1"/>
              <a:t>пойызы</a:t>
            </a:r>
            <a:r>
              <a:rPr lang="ru-RU" b="1" dirty="0"/>
              <a:t> </a:t>
            </a:r>
            <a:r>
              <a:rPr lang="ru-RU" b="1" dirty="0" err="1"/>
              <a:t>Алматыдан</a:t>
            </a:r>
            <a:r>
              <a:rPr lang="ru-RU" b="1" dirty="0"/>
              <a:t> </a:t>
            </a:r>
            <a:r>
              <a:rPr lang="ru-RU" b="1" dirty="0" err="1"/>
              <a:t>Үрімшіге</a:t>
            </a:r>
            <a:r>
              <a:rPr lang="ru-RU" b="1" dirty="0"/>
              <a:t> (</a:t>
            </a:r>
            <a:r>
              <a:rPr lang="ru-RU" b="1" dirty="0" err="1"/>
              <a:t>Қытай</a:t>
            </a:r>
            <a:r>
              <a:rPr lang="ru-RU" b="1" dirty="0"/>
              <a:t>) </a:t>
            </a:r>
            <a:r>
              <a:rPr lang="ru-RU" b="1" dirty="0" err="1"/>
              <a:t>бағыт</a:t>
            </a:r>
            <a:r>
              <a:rPr lang="ru-RU" b="1" dirty="0"/>
              <a:t> алды.18 </a:t>
            </a:r>
            <a:r>
              <a:rPr lang="ru-RU" b="1" dirty="0" err="1"/>
              <a:t>қыркүйек</a:t>
            </a:r>
            <a:r>
              <a:rPr lang="ru-RU" b="1" dirty="0"/>
              <a:t> - «</a:t>
            </a:r>
            <a:r>
              <a:rPr lang="ru-RU" b="1" dirty="0" err="1"/>
              <a:t>Қазақстан</a:t>
            </a:r>
            <a:r>
              <a:rPr lang="ru-RU" b="1" dirty="0"/>
              <a:t>» </a:t>
            </a:r>
            <a:r>
              <a:rPr lang="ru-RU" b="1" dirty="0" err="1"/>
              <a:t>мемлекеттік</a:t>
            </a:r>
            <a:r>
              <a:rPr lang="ru-RU" b="1" dirty="0"/>
              <a:t> </a:t>
            </a:r>
            <a:r>
              <a:rPr lang="ru-RU" b="1" dirty="0" err="1"/>
              <a:t>телерадио</a:t>
            </a:r>
            <a:r>
              <a:rPr lang="ru-RU" b="1" dirty="0"/>
              <a:t> хабар </a:t>
            </a:r>
            <a:r>
              <a:rPr lang="ru-RU" b="1" dirty="0" err="1"/>
              <a:t>тарату</a:t>
            </a:r>
            <a:r>
              <a:rPr lang="ru-RU" b="1" dirty="0"/>
              <a:t> </a:t>
            </a:r>
            <a:r>
              <a:rPr lang="ru-RU" b="1" dirty="0" err="1"/>
              <a:t>компаниясы</a:t>
            </a:r>
            <a:r>
              <a:rPr lang="ru-RU" b="1" dirty="0"/>
              <a:t> құрылды.18 </a:t>
            </a:r>
            <a:r>
              <a:rPr lang="ru-RU" b="1" dirty="0" err="1"/>
              <a:t>қазан</a:t>
            </a:r>
            <a:r>
              <a:rPr lang="ru-RU" b="1" dirty="0"/>
              <a:t> - </a:t>
            </a:r>
            <a:r>
              <a:rPr lang="ru-RU" b="1" dirty="0" err="1"/>
              <a:t>Алматыда</a:t>
            </a:r>
            <a:r>
              <a:rPr lang="ru-RU" b="1" dirty="0"/>
              <a:t> </a:t>
            </a:r>
            <a:r>
              <a:rPr lang="ru-RU" b="1" dirty="0" err="1"/>
              <a:t>әлемдік</a:t>
            </a:r>
            <a:r>
              <a:rPr lang="ru-RU" b="1" dirty="0"/>
              <a:t> </a:t>
            </a:r>
            <a:r>
              <a:rPr lang="ru-RU" b="1" dirty="0" err="1"/>
              <a:t>діни</a:t>
            </a:r>
            <a:r>
              <a:rPr lang="ru-RU" b="1" dirty="0"/>
              <a:t> </a:t>
            </a:r>
            <a:r>
              <a:rPr lang="ru-RU" b="1" dirty="0" err="1"/>
              <a:t>конфессиялардың</a:t>
            </a:r>
            <a:r>
              <a:rPr lang="ru-RU" b="1" dirty="0"/>
              <a:t> </a:t>
            </a:r>
            <a:r>
              <a:rPr lang="ru-RU" b="1" dirty="0" err="1"/>
              <a:t>өкілдері</a:t>
            </a:r>
            <a:r>
              <a:rPr lang="ru-RU" b="1" dirty="0"/>
              <a:t>, </a:t>
            </a:r>
            <a:r>
              <a:rPr lang="ru-RU" b="1" dirty="0" err="1"/>
              <a:t>белгілі</a:t>
            </a:r>
            <a:r>
              <a:rPr lang="ru-RU" b="1" dirty="0"/>
              <a:t> </a:t>
            </a:r>
            <a:r>
              <a:rPr lang="ru-RU" b="1" dirty="0" err="1"/>
              <a:t>рухани</a:t>
            </a:r>
            <a:r>
              <a:rPr lang="ru-RU" b="1" dirty="0"/>
              <a:t> </a:t>
            </a:r>
            <a:r>
              <a:rPr lang="ru-RU" b="1" dirty="0" err="1"/>
              <a:t>көшбасшылар</a:t>
            </a:r>
            <a:r>
              <a:rPr lang="ru-RU" b="1" dirty="0"/>
              <a:t>, АҚШ, </a:t>
            </a:r>
            <a:r>
              <a:rPr lang="ru-RU" b="1" dirty="0" err="1"/>
              <a:t>Ұлыбритания</a:t>
            </a:r>
            <a:r>
              <a:rPr lang="ru-RU" b="1" dirty="0"/>
              <a:t>, Германия, Австрия, Италия, Швейцария, </a:t>
            </a:r>
            <a:r>
              <a:rPr lang="ru-RU" b="1" dirty="0" err="1"/>
              <a:t>Үндістан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ТМД </a:t>
            </a:r>
            <a:r>
              <a:rPr lang="ru-RU" b="1" dirty="0" err="1"/>
              <a:t>елдерінің</a:t>
            </a:r>
            <a:r>
              <a:rPr lang="ru-RU" b="1" dirty="0"/>
              <a:t> </a:t>
            </a:r>
            <a:r>
              <a:rPr lang="ru-RU" b="1" dirty="0" err="1"/>
              <a:t>ағартушылары</a:t>
            </a:r>
            <a:r>
              <a:rPr lang="ru-RU" b="1" dirty="0"/>
              <a:t> </a:t>
            </a:r>
            <a:r>
              <a:rPr lang="ru-RU" b="1" dirty="0" err="1"/>
              <a:t>қатысқан</a:t>
            </a:r>
            <a:r>
              <a:rPr lang="ru-RU" b="1" dirty="0"/>
              <a:t> </a:t>
            </a:r>
            <a:r>
              <a:rPr lang="ru-RU" b="1" dirty="0" err="1"/>
              <a:t>бірінші</a:t>
            </a:r>
            <a:r>
              <a:rPr lang="ru-RU" b="1" dirty="0"/>
              <a:t> </a:t>
            </a:r>
            <a:r>
              <a:rPr lang="ru-RU" b="1" dirty="0" err="1"/>
              <a:t>Дүниежүзілік</a:t>
            </a:r>
            <a:r>
              <a:rPr lang="ru-RU" b="1" dirty="0"/>
              <a:t> </a:t>
            </a:r>
            <a:r>
              <a:rPr lang="ru-RU" b="1" dirty="0" err="1"/>
              <a:t>дінаралық</a:t>
            </a:r>
            <a:r>
              <a:rPr lang="ru-RU" b="1" dirty="0"/>
              <a:t> </a:t>
            </a:r>
            <a:r>
              <a:rPr lang="ru-RU" b="1" dirty="0" err="1"/>
              <a:t>келісім</a:t>
            </a:r>
            <a:r>
              <a:rPr lang="ru-RU" b="1" dirty="0"/>
              <a:t> </a:t>
            </a:r>
            <a:r>
              <a:rPr lang="ru-RU" b="1" dirty="0" err="1"/>
              <a:t>конгресі</a:t>
            </a:r>
            <a:r>
              <a:rPr lang="ru-RU" b="1" dirty="0"/>
              <a:t> </a:t>
            </a:r>
            <a:r>
              <a:rPr lang="ru-RU" b="1" dirty="0" err="1"/>
              <a:t>ашылды</a:t>
            </a:r>
            <a:r>
              <a:rPr lang="ru-RU" b="1" dirty="0"/>
              <a:t>. 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177005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306483"/>
          </a:xfrm>
        </p:spPr>
        <p:txBody>
          <a:bodyPr>
            <a:normAutofit lnSpcReduction="10000"/>
          </a:bodyPr>
          <a:lstStyle/>
          <a:p>
            <a:pPr marL="109728" indent="457200" algn="just">
              <a:buNone/>
            </a:pPr>
            <a:r>
              <a:rPr lang="ru-RU" dirty="0"/>
              <a:t>1990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әсіресе</a:t>
            </a:r>
            <a:r>
              <a:rPr lang="ru-RU" dirty="0"/>
              <a:t> 1991 ж. КСРО </a:t>
            </a:r>
            <a:r>
              <a:rPr lang="ru-RU" dirty="0" err="1"/>
              <a:t>алдында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мәселелердің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-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Одақтық</a:t>
            </a:r>
            <a:r>
              <a:rPr lang="ru-RU" dirty="0"/>
              <a:t> </a:t>
            </a:r>
            <a:r>
              <a:rPr lang="ru-RU" dirty="0" err="1"/>
              <a:t>шартқа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 </a:t>
            </a:r>
            <a:r>
              <a:rPr lang="ru-RU" dirty="0" err="1"/>
              <a:t>мәселесі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Оны </a:t>
            </a:r>
            <a:r>
              <a:rPr lang="ru-RU" dirty="0" err="1"/>
              <a:t>дайындау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1991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жарық</a:t>
            </a:r>
            <a:r>
              <a:rPr lang="ru-RU" dirty="0"/>
              <a:t> </a:t>
            </a:r>
            <a:r>
              <a:rPr lang="ru-RU" dirty="0" err="1"/>
              <a:t>көрген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жобалардың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әкелді</a:t>
            </a:r>
            <a:r>
              <a:rPr lang="ru-RU" dirty="0"/>
              <a:t>. 1991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наурызында</a:t>
            </a:r>
            <a:r>
              <a:rPr lang="ru-RU" dirty="0"/>
              <a:t> </a:t>
            </a:r>
            <a:r>
              <a:rPr lang="ru-RU" dirty="0" err="1"/>
              <a:t>М.Горбачевтің</a:t>
            </a:r>
            <a:r>
              <a:rPr lang="ru-RU" dirty="0"/>
              <a:t> </a:t>
            </a:r>
            <a:r>
              <a:rPr lang="ru-RU" dirty="0" err="1"/>
              <a:t>бастамасымен</a:t>
            </a:r>
            <a:r>
              <a:rPr lang="ru-RU" dirty="0"/>
              <a:t> КСРО болу керек </a:t>
            </a:r>
            <a:r>
              <a:rPr lang="ru-RU" dirty="0" err="1"/>
              <a:t>пе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болу керек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мәселе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бүкілодақтық</a:t>
            </a:r>
            <a:r>
              <a:rPr lang="ru-RU" dirty="0"/>
              <a:t> референдум </a:t>
            </a:r>
            <a:r>
              <a:rPr lang="ru-RU" dirty="0" err="1"/>
              <a:t>өтті</a:t>
            </a:r>
            <a:r>
              <a:rPr lang="ru-RU" dirty="0"/>
              <a:t>. КСРО </a:t>
            </a:r>
            <a:r>
              <a:rPr lang="ru-RU" dirty="0" err="1"/>
              <a:t>халқының</a:t>
            </a:r>
            <a:r>
              <a:rPr lang="ru-RU" dirty="0"/>
              <a:t> </a:t>
            </a:r>
            <a:r>
              <a:rPr lang="ru-RU" dirty="0" err="1"/>
              <a:t>көпшілігі</a:t>
            </a:r>
            <a:r>
              <a:rPr lang="ru-RU" dirty="0"/>
              <a:t> КСРО 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сақталуына</a:t>
            </a:r>
            <a:r>
              <a:rPr lang="ru-RU" dirty="0"/>
              <a:t> </a:t>
            </a:r>
            <a:r>
              <a:rPr lang="ru-RU" dirty="0" err="1"/>
              <a:t>дауыс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/>
              <a:t>. </a:t>
            </a:r>
          </a:p>
          <a:p>
            <a:pPr marL="109728" indent="457200" algn="just">
              <a:buNone/>
            </a:pP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69D3A9-41E9-4988-BD10-C1E5D921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КСРО 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826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457200" algn="just">
              <a:buNone/>
            </a:pPr>
            <a:r>
              <a:rPr lang="ru-RU" b="1" dirty="0"/>
              <a:t>19 </a:t>
            </a:r>
            <a:r>
              <a:rPr lang="ru-RU" b="1" dirty="0" err="1"/>
              <a:t>қаңтар</a:t>
            </a:r>
            <a:r>
              <a:rPr lang="ru-RU" b="1" dirty="0"/>
              <a:t> - </a:t>
            </a:r>
            <a:r>
              <a:rPr lang="ru-RU" b="1" dirty="0" err="1"/>
              <a:t>Алматыға</a:t>
            </a:r>
            <a:r>
              <a:rPr lang="ru-RU" b="1" dirty="0"/>
              <a:t> </a:t>
            </a:r>
            <a:r>
              <a:rPr lang="ru-RU" b="1" dirty="0" err="1"/>
              <a:t>ресми</a:t>
            </a:r>
            <a:r>
              <a:rPr lang="ru-RU" b="1" dirty="0"/>
              <a:t> </a:t>
            </a:r>
            <a:r>
              <a:rPr lang="ru-RU" b="1" dirty="0" err="1"/>
              <a:t>сапармен</a:t>
            </a:r>
            <a:r>
              <a:rPr lang="ru-RU" b="1" dirty="0"/>
              <a:t> </a:t>
            </a:r>
            <a:r>
              <a:rPr lang="ru-RU" b="1" dirty="0" err="1"/>
              <a:t>келген</a:t>
            </a:r>
            <a:r>
              <a:rPr lang="ru-RU" b="1" dirty="0"/>
              <a:t>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Президенті</a:t>
            </a:r>
            <a:r>
              <a:rPr lang="ru-RU" b="1" dirty="0"/>
              <a:t> </a:t>
            </a:r>
            <a:r>
              <a:rPr lang="ru-RU" b="1" dirty="0" err="1"/>
              <a:t>Н.Ә.Назарбаев</a:t>
            </a:r>
            <a:r>
              <a:rPr lang="ru-RU" b="1" dirty="0"/>
              <a:t> пен Армения </a:t>
            </a:r>
            <a:r>
              <a:rPr lang="ru-RU" b="1" dirty="0" err="1"/>
              <a:t>Президенті</a:t>
            </a:r>
            <a:r>
              <a:rPr lang="ru-RU" b="1" dirty="0"/>
              <a:t> Левон Тер -</a:t>
            </a:r>
            <a:r>
              <a:rPr lang="ru-RU" b="1" dirty="0" err="1"/>
              <a:t>Петросянның</a:t>
            </a:r>
            <a:r>
              <a:rPr lang="ru-RU" b="1" dirty="0"/>
              <a:t> </a:t>
            </a:r>
            <a:r>
              <a:rPr lang="ru-RU" b="1" dirty="0" err="1"/>
              <a:t>кездесуі</a:t>
            </a:r>
            <a:r>
              <a:rPr lang="ru-RU" b="1" dirty="0"/>
              <a:t> </a:t>
            </a:r>
            <a:r>
              <a:rPr lang="ru-RU" b="1" dirty="0" err="1"/>
              <a:t>өтті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22 </a:t>
            </a:r>
            <a:r>
              <a:rPr lang="ru-RU" b="1" dirty="0" err="1"/>
              <a:t>қаңтар</a:t>
            </a:r>
            <a:r>
              <a:rPr lang="ru-RU" b="1" dirty="0"/>
              <a:t> - </a:t>
            </a:r>
            <a:r>
              <a:rPr lang="ru-RU" b="1" dirty="0" err="1"/>
              <a:t>Президенттің</a:t>
            </a:r>
            <a:r>
              <a:rPr lang="ru-RU" b="1" dirty="0"/>
              <a:t> </a:t>
            </a:r>
            <a:r>
              <a:rPr lang="ru-RU" b="1" dirty="0" err="1"/>
              <a:t>Жарлығымен</a:t>
            </a:r>
            <a:r>
              <a:rPr lang="ru-RU" b="1" dirty="0"/>
              <a:t> </a:t>
            </a:r>
            <a:r>
              <a:rPr lang="ru-RU" b="1" dirty="0" err="1"/>
              <a:t>мемлекеттің</a:t>
            </a:r>
            <a:r>
              <a:rPr lang="ru-RU" b="1" dirty="0"/>
              <a:t> </a:t>
            </a:r>
            <a:r>
              <a:rPr lang="ru-RU" b="1" dirty="0" err="1"/>
              <a:t>қатысуымен</a:t>
            </a:r>
            <a:r>
              <a:rPr lang="ru-RU" b="1" dirty="0"/>
              <a:t> «</a:t>
            </a:r>
            <a:r>
              <a:rPr lang="ru-RU" b="1" dirty="0" err="1"/>
              <a:t>Алтыналмас</a:t>
            </a:r>
            <a:r>
              <a:rPr lang="ru-RU" b="1" dirty="0"/>
              <a:t>» </a:t>
            </a:r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Акционерлік</a:t>
            </a:r>
            <a:r>
              <a:rPr lang="ru-RU" b="1" dirty="0"/>
              <a:t> </a:t>
            </a:r>
            <a:r>
              <a:rPr lang="ru-RU" b="1" dirty="0" err="1"/>
              <a:t>Қоғамы</a:t>
            </a:r>
            <a:r>
              <a:rPr lang="ru-RU" b="1" dirty="0"/>
              <a:t> </a:t>
            </a:r>
            <a:r>
              <a:rPr lang="ru-RU" b="1" dirty="0" err="1"/>
              <a:t>құрылды</a:t>
            </a:r>
            <a:r>
              <a:rPr lang="ru-RU" b="1" dirty="0"/>
              <a:t>, </a:t>
            </a:r>
            <a:r>
              <a:rPr lang="ru-RU" b="1" dirty="0" err="1"/>
              <a:t>оған</a:t>
            </a:r>
            <a:r>
              <a:rPr lang="ru-RU" b="1" dirty="0"/>
              <a:t> </a:t>
            </a:r>
            <a:r>
              <a:rPr lang="ru-RU" b="1" dirty="0" err="1"/>
              <a:t>бағалы</a:t>
            </a:r>
            <a:r>
              <a:rPr lang="ru-RU" b="1" dirty="0"/>
              <a:t> </a:t>
            </a:r>
            <a:r>
              <a:rPr lang="ru-RU" b="1" dirty="0" err="1"/>
              <a:t>металдар</a:t>
            </a:r>
            <a:r>
              <a:rPr lang="ru-RU" b="1" dirty="0"/>
              <a:t>, </a:t>
            </a:r>
            <a:r>
              <a:rPr lang="ru-RU" b="1" dirty="0" err="1"/>
              <a:t>асыл</a:t>
            </a:r>
            <a:r>
              <a:rPr lang="ru-RU" b="1" dirty="0"/>
              <a:t> </a:t>
            </a:r>
            <a:r>
              <a:rPr lang="ru-RU" b="1" dirty="0" err="1"/>
              <a:t>тастар</a:t>
            </a:r>
            <a:r>
              <a:rPr lang="ru-RU" b="1" dirty="0"/>
              <a:t> мен </a:t>
            </a:r>
            <a:r>
              <a:rPr lang="ru-RU" b="1" dirty="0" err="1"/>
              <a:t>олардан</a:t>
            </a:r>
            <a:r>
              <a:rPr lang="ru-RU" b="1" dirty="0"/>
              <a:t> </a:t>
            </a:r>
            <a:r>
              <a:rPr lang="ru-RU" b="1" dirty="0" err="1"/>
              <a:t>өнім</a:t>
            </a:r>
            <a:r>
              <a:rPr lang="ru-RU" b="1" dirty="0"/>
              <a:t> </a:t>
            </a:r>
            <a:r>
              <a:rPr lang="ru-RU" b="1" dirty="0" err="1"/>
              <a:t>өндірумен</a:t>
            </a:r>
            <a:r>
              <a:rPr lang="ru-RU" b="1" dirty="0"/>
              <a:t> </a:t>
            </a:r>
            <a:r>
              <a:rPr lang="ru-RU" b="1" dirty="0" err="1"/>
              <a:t>айналысатын</a:t>
            </a:r>
            <a:r>
              <a:rPr lang="ru-RU" b="1" dirty="0"/>
              <a:t> </a:t>
            </a:r>
            <a:r>
              <a:rPr lang="ru-RU" b="1" dirty="0" err="1"/>
              <a:t>кәсіпорындардың</a:t>
            </a:r>
            <a:r>
              <a:rPr lang="ru-RU" b="1" dirty="0"/>
              <a:t> </a:t>
            </a:r>
            <a:r>
              <a:rPr lang="ru-RU" b="1" dirty="0" err="1"/>
              <a:t>қызметін</a:t>
            </a:r>
            <a:r>
              <a:rPr lang="ru-RU" b="1" dirty="0"/>
              <a:t> </a:t>
            </a:r>
            <a:r>
              <a:rPr lang="ru-RU" b="1" dirty="0" err="1"/>
              <a:t>үйлестіру</a:t>
            </a:r>
            <a:r>
              <a:rPr lang="ru-RU" b="1" dirty="0"/>
              <a:t> </a:t>
            </a:r>
            <a:r>
              <a:rPr lang="ru-RU" b="1" dirty="0" err="1"/>
              <a:t>жүктелген</a:t>
            </a:r>
            <a:r>
              <a:rPr lang="ru-RU" b="1" dirty="0"/>
              <a:t>.</a:t>
            </a: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3490294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457200" algn="just">
              <a:buNone/>
            </a:pPr>
            <a:r>
              <a:rPr lang="ru-RU" b="1" dirty="0"/>
              <a:t>28 </a:t>
            </a:r>
            <a:r>
              <a:rPr lang="ru-RU" b="1" dirty="0" err="1"/>
              <a:t>қаңтарда</a:t>
            </a:r>
            <a:r>
              <a:rPr lang="ru-RU" b="1" dirty="0"/>
              <a:t>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Жоғарғы</a:t>
            </a:r>
            <a:r>
              <a:rPr lang="ru-RU" b="1" dirty="0"/>
              <a:t> </a:t>
            </a:r>
            <a:r>
              <a:rPr lang="ru-RU" b="1" dirty="0" err="1"/>
              <a:t>Кеңесі</a:t>
            </a:r>
            <a:r>
              <a:rPr lang="ru-RU" b="1" dirty="0"/>
              <a:t> </a:t>
            </a:r>
            <a:r>
              <a:rPr lang="ru-RU" b="1" dirty="0" err="1"/>
              <a:t>егеменді</a:t>
            </a:r>
            <a:r>
              <a:rPr lang="ru-RU" b="1" dirty="0"/>
              <a:t>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бірінші</a:t>
            </a:r>
            <a:r>
              <a:rPr lang="ru-RU" b="1" dirty="0"/>
              <a:t> </a:t>
            </a:r>
            <a:r>
              <a:rPr lang="ru-RU" b="1" dirty="0" err="1"/>
              <a:t>Конституциясын</a:t>
            </a:r>
            <a:r>
              <a:rPr lang="ru-RU" b="1" dirty="0"/>
              <a:t> </a:t>
            </a:r>
            <a:r>
              <a:rPr lang="ru-RU" b="1" dirty="0" err="1"/>
              <a:t>қабылдады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1993</a:t>
            </a:r>
          </a:p>
        </p:txBody>
      </p:sp>
      <p:pic>
        <p:nvPicPr>
          <p:cNvPr id="11266" name="Picture 2" descr="C:\Users\user\Desktop\39YIP3dLN5f06ZpD8TO6IMo98d9K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5296644" cy="32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14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b="1" dirty="0"/>
              <a:t>16 </a:t>
            </a:r>
            <a:r>
              <a:rPr lang="ru-RU" b="1" dirty="0" err="1"/>
              <a:t>ақпан</a:t>
            </a:r>
            <a:r>
              <a:rPr lang="ru-RU" b="1" dirty="0"/>
              <a:t> - </a:t>
            </a:r>
            <a:r>
              <a:rPr lang="ru-RU" b="1" dirty="0" err="1"/>
              <a:t>Алматыда</a:t>
            </a:r>
            <a:r>
              <a:rPr lang="ru-RU" b="1" dirty="0"/>
              <a:t> БҰҰ </a:t>
            </a:r>
            <a:r>
              <a:rPr lang="ru-RU" b="1" dirty="0" err="1"/>
              <a:t>кеңсесі</a:t>
            </a:r>
            <a:r>
              <a:rPr lang="ru-RU" b="1" dirty="0"/>
              <a:t> </a:t>
            </a:r>
            <a:r>
              <a:rPr lang="ru-RU" b="1" dirty="0" err="1"/>
              <a:t>жұмыс</a:t>
            </a:r>
            <a:r>
              <a:rPr lang="ru-RU" b="1" dirty="0"/>
              <a:t> </a:t>
            </a:r>
            <a:r>
              <a:rPr lang="ru-RU" b="1" dirty="0" err="1"/>
              <a:t>істей</a:t>
            </a:r>
            <a:r>
              <a:rPr lang="ru-RU" b="1" dirty="0"/>
              <a:t> </a:t>
            </a:r>
            <a:r>
              <a:rPr lang="ru-RU" b="1" dirty="0" err="1"/>
              <a:t>бастады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10 </a:t>
            </a:r>
            <a:r>
              <a:rPr lang="ru-RU" b="1" dirty="0" err="1"/>
              <a:t>наурыз</a:t>
            </a:r>
            <a:r>
              <a:rPr lang="ru-RU" b="1" dirty="0"/>
              <a:t> - 1993-1995 </a:t>
            </a:r>
            <a:r>
              <a:rPr lang="ru-RU" b="1" dirty="0" err="1"/>
              <a:t>жылдарға</a:t>
            </a:r>
            <a:r>
              <a:rPr lang="ru-RU" b="1" dirty="0"/>
              <a:t> </a:t>
            </a:r>
            <a:r>
              <a:rPr lang="ru-RU" b="1" dirty="0" err="1"/>
              <a:t>арналған</a:t>
            </a:r>
            <a:r>
              <a:rPr lang="ru-RU" b="1" dirty="0"/>
              <a:t> </a:t>
            </a:r>
            <a:r>
              <a:rPr lang="ru-RU" b="1" dirty="0" err="1"/>
              <a:t>мемлекеттік</a:t>
            </a:r>
            <a:r>
              <a:rPr lang="ru-RU" b="1" dirty="0"/>
              <a:t> </a:t>
            </a:r>
            <a:r>
              <a:rPr lang="ru-RU" b="1" dirty="0" err="1"/>
              <a:t>меншіктендіру</a:t>
            </a:r>
            <a:r>
              <a:rPr lang="ru-RU" b="1" dirty="0"/>
              <a:t> мен </a:t>
            </a:r>
            <a:r>
              <a:rPr lang="ru-RU" b="1" dirty="0" err="1"/>
              <a:t>жекешелендірудің</a:t>
            </a:r>
            <a:r>
              <a:rPr lang="ru-RU" b="1" dirty="0"/>
              <a:t> </a:t>
            </a:r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бағдарламасы</a:t>
            </a:r>
            <a:r>
              <a:rPr lang="ru-RU" b="1" dirty="0"/>
              <a:t> </a:t>
            </a:r>
            <a:r>
              <a:rPr lang="ru-RU" b="1" dirty="0" err="1"/>
              <a:t>жарияланды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1067684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457200" algn="just">
              <a:buNone/>
            </a:pPr>
            <a:r>
              <a:rPr lang="ru-RU" b="1" dirty="0"/>
              <a:t>18 </a:t>
            </a:r>
            <a:r>
              <a:rPr lang="ru-RU" b="1" dirty="0" err="1"/>
              <a:t>сәуір</a:t>
            </a:r>
            <a:r>
              <a:rPr lang="ru-RU" b="1" dirty="0"/>
              <a:t> - </a:t>
            </a:r>
            <a:r>
              <a:rPr lang="ru-RU" b="1" dirty="0" err="1"/>
              <a:t>Алматыда</a:t>
            </a:r>
            <a:r>
              <a:rPr lang="ru-RU" b="1" dirty="0"/>
              <a:t> </a:t>
            </a:r>
            <a:r>
              <a:rPr lang="ru-RU" b="1" dirty="0" err="1"/>
              <a:t>Дүниежүзілік</a:t>
            </a:r>
            <a:r>
              <a:rPr lang="ru-RU" b="1" dirty="0"/>
              <a:t> </a:t>
            </a:r>
            <a:r>
              <a:rPr lang="ru-RU" b="1" dirty="0" err="1"/>
              <a:t>экономикалық</a:t>
            </a:r>
            <a:r>
              <a:rPr lang="ru-RU" b="1" dirty="0"/>
              <a:t> форум </a:t>
            </a:r>
            <a:r>
              <a:rPr lang="ru-RU" b="1" dirty="0" err="1"/>
              <a:t>өтті</a:t>
            </a:r>
            <a:r>
              <a:rPr lang="ru-RU" b="1" dirty="0"/>
              <a:t>, </a:t>
            </a:r>
            <a:r>
              <a:rPr lang="ru-RU" b="1" dirty="0" err="1"/>
              <a:t>оған</a:t>
            </a:r>
            <a:r>
              <a:rPr lang="ru-RU" b="1" dirty="0"/>
              <a:t> </a:t>
            </a:r>
            <a:r>
              <a:rPr lang="ru-RU" b="1" dirty="0" err="1"/>
              <a:t>әлемнің</a:t>
            </a:r>
            <a:r>
              <a:rPr lang="ru-RU" b="1" dirty="0"/>
              <a:t> 30 </a:t>
            </a:r>
            <a:r>
              <a:rPr lang="ru-RU" b="1" dirty="0" err="1"/>
              <a:t>елінен</a:t>
            </a:r>
            <a:r>
              <a:rPr lang="ru-RU" b="1" dirty="0"/>
              <a:t> </a:t>
            </a:r>
            <a:r>
              <a:rPr lang="ru-RU" b="1" dirty="0" err="1"/>
              <a:t>ірі</a:t>
            </a:r>
            <a:r>
              <a:rPr lang="ru-RU" b="1" dirty="0"/>
              <a:t> </a:t>
            </a:r>
            <a:r>
              <a:rPr lang="ru-RU" b="1" dirty="0" err="1"/>
              <a:t>халықаралық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компаниялардың</a:t>
            </a:r>
            <a:r>
              <a:rPr lang="ru-RU" b="1" dirty="0"/>
              <a:t>, </a:t>
            </a:r>
            <a:r>
              <a:rPr lang="ru-RU" b="1" dirty="0" err="1"/>
              <a:t>фирмалар</a:t>
            </a:r>
            <a:r>
              <a:rPr lang="ru-RU" b="1" dirty="0"/>
              <a:t> мен </a:t>
            </a:r>
            <a:r>
              <a:rPr lang="ru-RU" b="1" dirty="0" err="1"/>
              <a:t>банктердің</a:t>
            </a:r>
            <a:r>
              <a:rPr lang="ru-RU" b="1" dirty="0"/>
              <a:t> 100 -</a:t>
            </a:r>
            <a:r>
              <a:rPr lang="ru-RU" b="1" dirty="0" err="1"/>
              <a:t>ден</a:t>
            </a:r>
            <a:r>
              <a:rPr lang="ru-RU" b="1" dirty="0"/>
              <a:t> </a:t>
            </a:r>
            <a:r>
              <a:rPr lang="ru-RU" b="1" dirty="0" err="1"/>
              <a:t>астам</a:t>
            </a:r>
            <a:r>
              <a:rPr lang="ru-RU" b="1" dirty="0"/>
              <a:t> </a:t>
            </a:r>
            <a:r>
              <a:rPr lang="ru-RU" b="1" dirty="0" err="1"/>
              <a:t>көшбасшылары</a:t>
            </a:r>
            <a:r>
              <a:rPr lang="ru-RU" b="1" dirty="0"/>
              <a:t> </a:t>
            </a:r>
            <a:r>
              <a:rPr lang="ru-RU" b="1" dirty="0" err="1"/>
              <a:t>жиналды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30 </a:t>
            </a:r>
            <a:r>
              <a:rPr lang="ru-RU" b="1" dirty="0" err="1"/>
              <a:t>тамыз</a:t>
            </a:r>
            <a:r>
              <a:rPr lang="ru-RU" b="1" dirty="0"/>
              <a:t> -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Президенті</a:t>
            </a:r>
            <a:r>
              <a:rPr lang="ru-RU" b="1" dirty="0"/>
              <a:t> </a:t>
            </a:r>
            <a:r>
              <a:rPr lang="ru-RU" b="1" dirty="0" err="1"/>
              <a:t>Н.Назарбаев</a:t>
            </a:r>
            <a:r>
              <a:rPr lang="ru-RU" b="1" dirty="0"/>
              <a:t> </a:t>
            </a:r>
            <a:r>
              <a:rPr lang="ru-RU" b="1" dirty="0" err="1"/>
              <a:t>ядролық</a:t>
            </a:r>
            <a:r>
              <a:rPr lang="ru-RU" b="1" dirty="0"/>
              <a:t> </a:t>
            </a:r>
            <a:r>
              <a:rPr lang="ru-RU" b="1" dirty="0" err="1"/>
              <a:t>державалардың</a:t>
            </a:r>
            <a:r>
              <a:rPr lang="ru-RU" b="1" dirty="0"/>
              <a:t> </a:t>
            </a:r>
            <a:r>
              <a:rPr lang="ru-RU" b="1" dirty="0" err="1"/>
              <a:t>үкіметтеріне</a:t>
            </a:r>
            <a:r>
              <a:rPr lang="ru-RU" b="1" dirty="0"/>
              <a:t> </a:t>
            </a:r>
            <a:r>
              <a:rPr lang="ru-RU" b="1" dirty="0" err="1"/>
              <a:t>ядролық</a:t>
            </a:r>
            <a:r>
              <a:rPr lang="ru-RU" b="1" dirty="0"/>
              <a:t>, </a:t>
            </a:r>
            <a:r>
              <a:rPr lang="ru-RU" b="1" dirty="0" err="1"/>
              <a:t>химиялық</a:t>
            </a:r>
            <a:r>
              <a:rPr lang="ru-RU" b="1" dirty="0"/>
              <a:t>, </a:t>
            </a:r>
            <a:r>
              <a:rPr lang="ru-RU" b="1" dirty="0" err="1"/>
              <a:t>биологиялық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жаппай</a:t>
            </a:r>
            <a:r>
              <a:rPr lang="ru-RU" b="1" dirty="0"/>
              <a:t> </a:t>
            </a:r>
            <a:r>
              <a:rPr lang="ru-RU" b="1" dirty="0" err="1"/>
              <a:t>қырып</a:t>
            </a:r>
            <a:r>
              <a:rPr lang="ru-RU" b="1" dirty="0"/>
              <a:t> -</a:t>
            </a:r>
            <a:r>
              <a:rPr lang="ru-RU" b="1" dirty="0" err="1"/>
              <a:t>жоятын</a:t>
            </a:r>
            <a:r>
              <a:rPr lang="ru-RU" b="1" dirty="0"/>
              <a:t> </a:t>
            </a:r>
            <a:r>
              <a:rPr lang="ru-RU" b="1" dirty="0" err="1"/>
              <a:t>қарудың</a:t>
            </a:r>
            <a:r>
              <a:rPr lang="ru-RU" b="1" dirty="0"/>
              <a:t> </a:t>
            </a:r>
            <a:r>
              <a:rPr lang="ru-RU" b="1" dirty="0" err="1"/>
              <a:t>барлық</a:t>
            </a:r>
            <a:r>
              <a:rPr lang="ru-RU" b="1" dirty="0"/>
              <a:t> </a:t>
            </a:r>
            <a:r>
              <a:rPr lang="ru-RU" b="1" dirty="0" err="1"/>
              <a:t>басқа</a:t>
            </a:r>
            <a:r>
              <a:rPr lang="ru-RU" b="1" dirty="0"/>
              <a:t> </a:t>
            </a:r>
            <a:r>
              <a:rPr lang="ru-RU" b="1" dirty="0" err="1"/>
              <a:t>түрлерін</a:t>
            </a:r>
            <a:r>
              <a:rPr lang="ru-RU" b="1" dirty="0"/>
              <a:t> </a:t>
            </a:r>
            <a:r>
              <a:rPr lang="ru-RU" b="1" dirty="0" err="1"/>
              <a:t>сынауға</a:t>
            </a:r>
            <a:r>
              <a:rPr lang="ru-RU" b="1" dirty="0"/>
              <a:t> </a:t>
            </a:r>
            <a:r>
              <a:rPr lang="ru-RU" b="1" dirty="0" err="1"/>
              <a:t>мораторийді</a:t>
            </a:r>
            <a:r>
              <a:rPr lang="ru-RU" b="1" dirty="0"/>
              <a:t> 2005 </a:t>
            </a:r>
            <a:r>
              <a:rPr lang="ru-RU" b="1" dirty="0" err="1"/>
              <a:t>жылға</a:t>
            </a:r>
            <a:r>
              <a:rPr lang="ru-RU" b="1" dirty="0"/>
              <a:t> </a:t>
            </a:r>
            <a:r>
              <a:rPr lang="ru-RU" b="1" dirty="0" err="1"/>
              <a:t>дейін</a:t>
            </a:r>
            <a:r>
              <a:rPr lang="ru-RU" b="1" dirty="0"/>
              <a:t> </a:t>
            </a:r>
            <a:r>
              <a:rPr lang="ru-RU" b="1" dirty="0" err="1"/>
              <a:t>ұзарту</a:t>
            </a:r>
            <a:r>
              <a:rPr lang="ru-RU" b="1" dirty="0"/>
              <a:t> </a:t>
            </a:r>
            <a:r>
              <a:rPr lang="ru-RU" b="1" dirty="0" err="1"/>
              <a:t>туралы</a:t>
            </a:r>
            <a:r>
              <a:rPr lang="ru-RU" b="1" dirty="0"/>
              <a:t> </a:t>
            </a:r>
            <a:r>
              <a:rPr lang="ru-RU" b="1" dirty="0" err="1"/>
              <a:t>бастама</a:t>
            </a:r>
            <a:r>
              <a:rPr lang="ru-RU" b="1" dirty="0"/>
              <a:t> </a:t>
            </a:r>
            <a:r>
              <a:rPr lang="ru-RU" b="1" dirty="0" err="1"/>
              <a:t>жіберді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1614647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457200" algn="just">
              <a:buNone/>
            </a:pPr>
            <a:r>
              <a:rPr lang="ru-RU" sz="2900" b="1" dirty="0"/>
              <a:t>15 </a:t>
            </a:r>
            <a:r>
              <a:rPr lang="ru-RU" sz="2900" b="1" dirty="0" err="1"/>
              <a:t>қараша</a:t>
            </a:r>
            <a:r>
              <a:rPr lang="ru-RU" sz="2900" b="1" dirty="0"/>
              <a:t> - </a:t>
            </a:r>
            <a:r>
              <a:rPr lang="ru-RU" sz="2900" b="1" dirty="0" err="1"/>
              <a:t>Қазақстан</a:t>
            </a:r>
            <a:r>
              <a:rPr lang="ru-RU" sz="2900" b="1" dirty="0"/>
              <a:t> </a:t>
            </a:r>
            <a:r>
              <a:rPr lang="ru-RU" sz="2900" b="1" dirty="0" err="1"/>
              <a:t>Республикасының</a:t>
            </a:r>
            <a:r>
              <a:rPr lang="ru-RU" sz="2900" b="1" dirty="0"/>
              <a:t> </a:t>
            </a:r>
            <a:r>
              <a:rPr lang="ru-RU" sz="2900" b="1" dirty="0" err="1"/>
              <a:t>ұлттық</a:t>
            </a:r>
            <a:r>
              <a:rPr lang="ru-RU" sz="2900" b="1" dirty="0"/>
              <a:t> </a:t>
            </a:r>
            <a:r>
              <a:rPr lang="ru-RU" sz="2900" b="1" dirty="0" err="1"/>
              <a:t>валютасы</a:t>
            </a:r>
            <a:r>
              <a:rPr lang="ru-RU" sz="2900" b="1" dirty="0"/>
              <a:t> </a:t>
            </a:r>
            <a:r>
              <a:rPr lang="ru-RU" sz="2900" b="1" dirty="0" err="1"/>
              <a:t>теңге</a:t>
            </a:r>
            <a:r>
              <a:rPr lang="ru-RU" sz="2900" b="1" dirty="0"/>
              <a:t> енгізілді.1991 </a:t>
            </a:r>
            <a:r>
              <a:rPr lang="ru-RU" sz="2900" b="1" dirty="0" err="1"/>
              <a:t>жылы</a:t>
            </a:r>
            <a:r>
              <a:rPr lang="ru-RU" sz="2900" b="1" dirty="0"/>
              <a:t> </a:t>
            </a:r>
            <a:r>
              <a:rPr lang="ru-RU" sz="2900" b="1" dirty="0" err="1"/>
              <a:t>дизайнерлердің</a:t>
            </a:r>
            <a:r>
              <a:rPr lang="ru-RU" sz="2900" b="1" dirty="0"/>
              <a:t> </a:t>
            </a:r>
            <a:r>
              <a:rPr lang="ru-RU" sz="2900" b="1" dirty="0" err="1"/>
              <a:t>арнайы</a:t>
            </a:r>
            <a:r>
              <a:rPr lang="ru-RU" sz="2900" b="1" dirty="0"/>
              <a:t> </a:t>
            </a:r>
            <a:r>
              <a:rPr lang="ru-RU" sz="2900" b="1" dirty="0" err="1"/>
              <a:t>тобы</a:t>
            </a:r>
            <a:r>
              <a:rPr lang="ru-RU" sz="2900" b="1" dirty="0"/>
              <a:t> </a:t>
            </a:r>
            <a:r>
              <a:rPr lang="ru-RU" sz="2900" b="1" dirty="0" err="1"/>
              <a:t>құрылды</a:t>
            </a:r>
            <a:r>
              <a:rPr lang="ru-RU" sz="2900" b="1" dirty="0"/>
              <a:t>: </a:t>
            </a:r>
            <a:r>
              <a:rPr lang="ru-RU" sz="2900" b="1" dirty="0" err="1"/>
              <a:t>Меңдібай</a:t>
            </a:r>
            <a:r>
              <a:rPr lang="ru-RU" sz="2900" b="1" dirty="0"/>
              <a:t> Алин, </a:t>
            </a:r>
            <a:r>
              <a:rPr lang="ru-RU" sz="2900" b="1" dirty="0" err="1"/>
              <a:t>Досбол</a:t>
            </a:r>
            <a:r>
              <a:rPr lang="ru-RU" sz="2900" b="1" dirty="0"/>
              <a:t> </a:t>
            </a:r>
            <a:r>
              <a:rPr lang="ru-RU" sz="2900" b="1" dirty="0" err="1"/>
              <a:t>Қасымов</a:t>
            </a:r>
            <a:r>
              <a:rPr lang="ru-RU" sz="2900" b="1" dirty="0"/>
              <a:t>, </a:t>
            </a:r>
            <a:r>
              <a:rPr lang="ru-RU" sz="2900" b="1" dirty="0" err="1"/>
              <a:t>Ағымсалы</a:t>
            </a:r>
            <a:r>
              <a:rPr lang="ru-RU" sz="2900" b="1" dirty="0"/>
              <a:t> </a:t>
            </a:r>
            <a:r>
              <a:rPr lang="ru-RU" sz="2900" b="1" dirty="0" err="1"/>
              <a:t>Дүзелханов</a:t>
            </a:r>
            <a:r>
              <a:rPr lang="ru-RU" sz="2900" b="1" dirty="0"/>
              <a:t>, Тимур </a:t>
            </a:r>
            <a:r>
              <a:rPr lang="ru-RU" sz="2900" b="1" dirty="0" err="1"/>
              <a:t>Сүлейменов</a:t>
            </a:r>
            <a:r>
              <a:rPr lang="ru-RU" sz="2900" b="1" dirty="0"/>
              <a:t> </a:t>
            </a:r>
            <a:r>
              <a:rPr lang="ru-RU" sz="2900" b="1" dirty="0" err="1"/>
              <a:t>және</a:t>
            </a:r>
            <a:r>
              <a:rPr lang="ru-RU" sz="2900" b="1" dirty="0"/>
              <a:t> Хайрулла </a:t>
            </a:r>
            <a:r>
              <a:rPr lang="ru-RU" sz="2900" b="1" dirty="0" err="1"/>
              <a:t>Ғабжалилов.Валюта</a:t>
            </a:r>
            <a:r>
              <a:rPr lang="ru-RU" sz="2900" b="1" dirty="0"/>
              <a:t> </a:t>
            </a:r>
            <a:r>
              <a:rPr lang="ru-RU" sz="2900" b="1" dirty="0" err="1"/>
              <a:t>бағамдарының</a:t>
            </a:r>
            <a:r>
              <a:rPr lang="ru-RU" sz="2900" b="1" dirty="0"/>
              <a:t> </a:t>
            </a:r>
            <a:r>
              <a:rPr lang="ru-RU" sz="2900" b="1" dirty="0" err="1"/>
              <a:t>дисплейінде</a:t>
            </a:r>
            <a:r>
              <a:rPr lang="ru-RU" sz="2900" b="1" dirty="0"/>
              <a:t> </a:t>
            </a:r>
            <a:r>
              <a:rPr lang="ru-RU" sz="2900" b="1" dirty="0" err="1"/>
              <a:t>жаңа</a:t>
            </a:r>
            <a:r>
              <a:rPr lang="ru-RU" sz="2900" b="1" dirty="0"/>
              <a:t> </a:t>
            </a:r>
            <a:r>
              <a:rPr lang="ru-RU" sz="2900" b="1" dirty="0" err="1"/>
              <a:t>теңге</a:t>
            </a:r>
            <a:r>
              <a:rPr lang="ru-RU" sz="2900" b="1" dirty="0"/>
              <a:t> </a:t>
            </a:r>
            <a:r>
              <a:rPr lang="ru-RU" sz="2900" b="1" dirty="0" err="1"/>
              <a:t>белгісі</a:t>
            </a:r>
            <a:r>
              <a:rPr lang="ru-RU" sz="2900" b="1" dirty="0"/>
              <a:t>, 2009 ж. </a:t>
            </a:r>
            <a:r>
              <a:rPr lang="ru-RU" sz="2900" b="1" dirty="0" err="1"/>
              <a:t>ескі</a:t>
            </a:r>
            <a:r>
              <a:rPr lang="ru-RU" sz="2900" b="1" dirty="0"/>
              <a:t> </a:t>
            </a:r>
            <a:r>
              <a:rPr lang="ru-RU" sz="2900" b="1" dirty="0" err="1"/>
              <a:t>үлгідегі</a:t>
            </a:r>
            <a:r>
              <a:rPr lang="ru-RU" sz="2900" b="1" dirty="0"/>
              <a:t> 5, 10, 20, 50 </a:t>
            </a:r>
            <a:r>
              <a:rPr lang="ru-RU" sz="2900" b="1" dirty="0" err="1"/>
              <a:t>теңге</a:t>
            </a:r>
            <a:r>
              <a:rPr lang="ru-RU" sz="2900" b="1" dirty="0"/>
              <a:t> </a:t>
            </a:r>
            <a:r>
              <a:rPr lang="ru-RU" sz="2900" b="1" dirty="0" err="1"/>
              <a:t>және</a:t>
            </a:r>
            <a:r>
              <a:rPr lang="ru-RU" sz="2900" b="1" dirty="0"/>
              <a:t> 2000 </a:t>
            </a:r>
            <a:r>
              <a:rPr lang="ru-RU" sz="2900" b="1" dirty="0" err="1"/>
              <a:t>теңгелік</a:t>
            </a:r>
            <a:r>
              <a:rPr lang="ru-RU" sz="2900" b="1" dirty="0"/>
              <a:t> банкнот1993 </a:t>
            </a:r>
            <a:r>
              <a:rPr lang="ru-RU" sz="2900" b="1" dirty="0" err="1"/>
              <a:t>жылы</a:t>
            </a:r>
            <a:r>
              <a:rPr lang="ru-RU" sz="2900" b="1" dirty="0"/>
              <a:t> 12 </a:t>
            </a:r>
            <a:r>
              <a:rPr lang="ru-RU" sz="2900" b="1" dirty="0" err="1"/>
              <a:t>қарашада</a:t>
            </a:r>
            <a:r>
              <a:rPr lang="ru-RU" sz="2900" b="1" dirty="0"/>
              <a:t> «</a:t>
            </a:r>
            <a:r>
              <a:rPr lang="ru-RU" sz="2900" b="1" dirty="0" err="1"/>
              <a:t>Қазақстан</a:t>
            </a:r>
            <a:r>
              <a:rPr lang="ru-RU" sz="2900" b="1" dirty="0"/>
              <a:t> </a:t>
            </a:r>
            <a:r>
              <a:rPr lang="ru-RU" sz="2900" b="1" dirty="0" err="1"/>
              <a:t>Республикасының</a:t>
            </a:r>
            <a:r>
              <a:rPr lang="ru-RU" sz="2900" b="1" dirty="0"/>
              <a:t> </a:t>
            </a:r>
            <a:r>
              <a:rPr lang="ru-RU" sz="2900" b="1" dirty="0" err="1"/>
              <a:t>ұлттық</a:t>
            </a:r>
            <a:r>
              <a:rPr lang="ru-RU" sz="2900" b="1" dirty="0"/>
              <a:t> </a:t>
            </a:r>
            <a:r>
              <a:rPr lang="ru-RU" sz="2900" b="1" dirty="0" err="1"/>
              <a:t>валютасын</a:t>
            </a:r>
            <a:r>
              <a:rPr lang="ru-RU" sz="2900" b="1" dirty="0"/>
              <a:t> </a:t>
            </a:r>
            <a:r>
              <a:rPr lang="ru-RU" sz="2900" b="1" dirty="0" err="1"/>
              <a:t>енгізу</a:t>
            </a:r>
            <a:r>
              <a:rPr lang="ru-RU" sz="2900" b="1" dirty="0"/>
              <a:t> </a:t>
            </a:r>
            <a:r>
              <a:rPr lang="ru-RU" sz="2900" b="1" dirty="0" err="1"/>
              <a:t>туралы</a:t>
            </a:r>
            <a:r>
              <a:rPr lang="ru-RU" sz="2900" b="1" dirty="0"/>
              <a:t>» </a:t>
            </a:r>
            <a:r>
              <a:rPr lang="ru-RU" sz="2900" b="1" dirty="0" err="1"/>
              <a:t>Қазақстан</a:t>
            </a:r>
            <a:r>
              <a:rPr lang="ru-RU" sz="2900" b="1" dirty="0"/>
              <a:t> </a:t>
            </a:r>
            <a:r>
              <a:rPr lang="ru-RU" sz="2900" b="1" dirty="0" err="1"/>
              <a:t>Республикасы</a:t>
            </a:r>
            <a:r>
              <a:rPr lang="ru-RU" sz="2900" b="1" dirty="0"/>
              <a:t> </a:t>
            </a:r>
            <a:r>
              <a:rPr lang="ru-RU" sz="2900" b="1" dirty="0" err="1"/>
              <a:t>Президентінің</a:t>
            </a:r>
            <a:r>
              <a:rPr lang="ru-RU" sz="2900" b="1" dirty="0"/>
              <a:t> </a:t>
            </a:r>
            <a:r>
              <a:rPr lang="ru-RU" sz="2900" b="1" dirty="0" err="1"/>
              <a:t>Жарлығы</a:t>
            </a:r>
            <a:r>
              <a:rPr lang="ru-RU" sz="2900" b="1" dirty="0"/>
              <a:t> шықты.1993 </a:t>
            </a:r>
            <a:r>
              <a:rPr lang="ru-RU" sz="2900" b="1" dirty="0" err="1"/>
              <a:t>жылы</a:t>
            </a:r>
            <a:r>
              <a:rPr lang="ru-RU" sz="2900" b="1" dirty="0"/>
              <a:t> 15 </a:t>
            </a:r>
            <a:r>
              <a:rPr lang="ru-RU" sz="2900" b="1" dirty="0" err="1"/>
              <a:t>қарашада</a:t>
            </a:r>
            <a:r>
              <a:rPr lang="ru-RU" sz="2900" b="1" dirty="0"/>
              <a:t> </a:t>
            </a:r>
            <a:r>
              <a:rPr lang="ru-RU" sz="2900" b="1" dirty="0" err="1"/>
              <a:t>теңге</a:t>
            </a:r>
            <a:r>
              <a:rPr lang="ru-RU" sz="2900" b="1" dirty="0"/>
              <a:t> 1 </a:t>
            </a:r>
            <a:r>
              <a:rPr lang="ru-RU" sz="2900" b="1" dirty="0" err="1"/>
              <a:t>теңге</a:t>
            </a:r>
            <a:r>
              <a:rPr lang="ru-RU" sz="2900" b="1" dirty="0"/>
              <a:t> = 500 рубль </a:t>
            </a:r>
            <a:r>
              <a:rPr lang="ru-RU" sz="2900" b="1" dirty="0" err="1"/>
              <a:t>қатынасында</a:t>
            </a:r>
            <a:r>
              <a:rPr lang="ru-RU" sz="2900" b="1" dirty="0"/>
              <a:t> </a:t>
            </a:r>
            <a:r>
              <a:rPr lang="ru-RU" sz="2900" b="1" dirty="0" err="1"/>
              <a:t>айналымға</a:t>
            </a:r>
            <a:r>
              <a:rPr lang="ru-RU" sz="2900" b="1" dirty="0"/>
              <a:t> </a:t>
            </a:r>
            <a:r>
              <a:rPr lang="ru-RU" sz="2900" b="1" dirty="0" err="1"/>
              <a:t>енгізілді</a:t>
            </a:r>
            <a:r>
              <a:rPr lang="ru-RU" sz="2900" b="1" dirty="0"/>
              <a:t>, </a:t>
            </a:r>
            <a:r>
              <a:rPr lang="ru-RU" sz="2900" b="1" dirty="0" err="1"/>
              <a:t>банкноттар</a:t>
            </a:r>
            <a:r>
              <a:rPr lang="ru-RU" sz="2900" b="1" dirty="0"/>
              <a:t> мен </a:t>
            </a:r>
            <a:r>
              <a:rPr lang="ru-RU" sz="2900" b="1" dirty="0" err="1"/>
              <a:t>монеталар</a:t>
            </a:r>
            <a:r>
              <a:rPr lang="ru-RU" sz="2900" b="1" dirty="0"/>
              <a:t> </a:t>
            </a:r>
            <a:r>
              <a:rPr lang="ru-RU" sz="2900" b="1" dirty="0" err="1"/>
              <a:t>орыс</a:t>
            </a:r>
            <a:r>
              <a:rPr lang="ru-RU" sz="2900" b="1" dirty="0"/>
              <a:t> </a:t>
            </a:r>
            <a:r>
              <a:rPr lang="ru-RU" sz="2900" b="1" dirty="0" err="1"/>
              <a:t>және</a:t>
            </a:r>
            <a:r>
              <a:rPr lang="ru-RU" sz="2900" b="1" dirty="0"/>
              <a:t> </a:t>
            </a:r>
            <a:r>
              <a:rPr lang="ru-RU" sz="2900" b="1" dirty="0" err="1"/>
              <a:t>кеңестік</a:t>
            </a:r>
            <a:r>
              <a:rPr lang="ru-RU" sz="2900" b="1" dirty="0"/>
              <a:t> </a:t>
            </a:r>
            <a:r>
              <a:rPr lang="ru-RU" sz="2900" b="1" dirty="0" err="1"/>
              <a:t>рубльге</a:t>
            </a:r>
            <a:r>
              <a:rPr lang="ru-RU" sz="2900" b="1" dirty="0"/>
              <a:t> </a:t>
            </a:r>
            <a:r>
              <a:rPr lang="ru-RU" sz="2900" b="1" dirty="0" err="1"/>
              <a:t>айырбасталды.Теңгенің</a:t>
            </a:r>
            <a:r>
              <a:rPr lang="ru-RU" sz="2900" b="1" dirty="0"/>
              <a:t> </a:t>
            </a:r>
            <a:r>
              <a:rPr lang="ru-RU" sz="2900" b="1" dirty="0" err="1"/>
              <a:t>бірінші</a:t>
            </a:r>
            <a:r>
              <a:rPr lang="ru-RU" sz="2900" b="1" dirty="0"/>
              <a:t> </a:t>
            </a:r>
            <a:r>
              <a:rPr lang="ru-RU" sz="2900" b="1" dirty="0" err="1"/>
              <a:t>партиясы</a:t>
            </a:r>
            <a:r>
              <a:rPr lang="ru-RU" sz="2900" b="1" dirty="0"/>
              <a:t> </a:t>
            </a:r>
            <a:r>
              <a:rPr lang="ru-RU" sz="2900" b="1" dirty="0" err="1"/>
              <a:t>шетелде</a:t>
            </a:r>
            <a:r>
              <a:rPr lang="ru-RU" sz="2900" b="1" dirty="0"/>
              <a:t>, </a:t>
            </a:r>
            <a:r>
              <a:rPr lang="ru-RU" sz="2900" b="1" dirty="0" err="1"/>
              <a:t>Англияда</a:t>
            </a:r>
            <a:r>
              <a:rPr lang="ru-RU" sz="2900" b="1" dirty="0"/>
              <a:t> </a:t>
            </a:r>
            <a:r>
              <a:rPr lang="ru-RU" sz="2900" b="1" dirty="0" err="1"/>
              <a:t>басылды</a:t>
            </a:r>
            <a:r>
              <a:rPr lang="ru-RU" sz="2900" b="1" dirty="0"/>
              <a:t>.</a:t>
            </a:r>
            <a:endParaRPr lang="ru-RU" sz="29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819625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67c2319544f4aa1ff0b80d2b01bba9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" y="0"/>
            <a:ext cx="9181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02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1995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400600"/>
          </a:xfrm>
        </p:spPr>
        <p:txBody>
          <a:bodyPr>
            <a:noAutofit/>
          </a:bodyPr>
          <a:lstStyle/>
          <a:p>
            <a:pPr marL="109728" indent="457200" algn="just">
              <a:buNone/>
            </a:pPr>
            <a:r>
              <a:rPr lang="ru-RU" sz="2150" b="1" dirty="0"/>
              <a:t>20 </a:t>
            </a:r>
            <a:r>
              <a:rPr lang="ru-RU" sz="2150" b="1" dirty="0" err="1"/>
              <a:t>қаңтар</a:t>
            </a:r>
            <a:r>
              <a:rPr lang="ru-RU" sz="2150" b="1" dirty="0"/>
              <a:t> - </a:t>
            </a:r>
            <a:r>
              <a:rPr lang="ru-RU" sz="2150" b="1" dirty="0" err="1"/>
              <a:t>Қазақстан</a:t>
            </a:r>
            <a:r>
              <a:rPr lang="ru-RU" sz="2150" b="1" dirty="0"/>
              <a:t> мен </a:t>
            </a:r>
            <a:r>
              <a:rPr lang="ru-RU" sz="2150" b="1" dirty="0" err="1"/>
              <a:t>Ресей</a:t>
            </a:r>
            <a:r>
              <a:rPr lang="ru-RU" sz="2150" b="1" dirty="0"/>
              <a:t> </a:t>
            </a:r>
            <a:r>
              <a:rPr lang="ru-RU" sz="2150" b="1" dirty="0" err="1"/>
              <a:t>Федерациясы</a:t>
            </a:r>
            <a:r>
              <a:rPr lang="ru-RU" sz="2150" b="1" dirty="0"/>
              <a:t> </a:t>
            </a:r>
            <a:r>
              <a:rPr lang="ru-RU" sz="2150" b="1" dirty="0" err="1"/>
              <a:t>арасында</a:t>
            </a:r>
            <a:r>
              <a:rPr lang="ru-RU" sz="2150" b="1" dirty="0"/>
              <a:t> 17 </a:t>
            </a:r>
            <a:r>
              <a:rPr lang="ru-RU" sz="2150" b="1" dirty="0" err="1"/>
              <a:t>екіжақты</a:t>
            </a:r>
            <a:r>
              <a:rPr lang="ru-RU" sz="2150" b="1" dirty="0"/>
              <a:t> </a:t>
            </a:r>
            <a:r>
              <a:rPr lang="ru-RU" sz="2150" b="1" dirty="0" err="1"/>
              <a:t>келісімдер</a:t>
            </a:r>
            <a:r>
              <a:rPr lang="ru-RU" sz="2150" b="1" dirty="0"/>
              <a:t> </a:t>
            </a:r>
            <a:r>
              <a:rPr lang="ru-RU" sz="2150" b="1" dirty="0" err="1"/>
              <a:t>пакетіне</a:t>
            </a:r>
            <a:r>
              <a:rPr lang="ru-RU" sz="2150" b="1" dirty="0"/>
              <a:t> </a:t>
            </a:r>
            <a:r>
              <a:rPr lang="ru-RU" sz="2150" b="1" dirty="0" err="1"/>
              <a:t>қол</a:t>
            </a:r>
            <a:r>
              <a:rPr lang="ru-RU" sz="2150" b="1" dirty="0"/>
              <a:t> </a:t>
            </a:r>
            <a:r>
              <a:rPr lang="ru-RU" sz="2150" b="1" dirty="0" err="1"/>
              <a:t>қойылды</a:t>
            </a:r>
            <a:r>
              <a:rPr lang="ru-RU" sz="2150" b="1" dirty="0"/>
              <a:t>. </a:t>
            </a:r>
            <a:r>
              <a:rPr lang="ru-RU" sz="2150" b="1" dirty="0" err="1"/>
              <a:t>Оның</a:t>
            </a:r>
            <a:r>
              <a:rPr lang="ru-RU" sz="2150" b="1" dirty="0"/>
              <a:t> </a:t>
            </a:r>
            <a:r>
              <a:rPr lang="ru-RU" sz="2150" b="1" dirty="0" err="1"/>
              <a:t>негізгісі</a:t>
            </a:r>
            <a:r>
              <a:rPr lang="ru-RU" sz="2150" b="1" dirty="0"/>
              <a:t> </a:t>
            </a:r>
            <a:r>
              <a:rPr lang="ru-RU" sz="2150" b="1" dirty="0" err="1"/>
              <a:t>орыс-қазақ</a:t>
            </a:r>
            <a:r>
              <a:rPr lang="ru-RU" sz="2150" b="1" dirty="0"/>
              <a:t> </a:t>
            </a:r>
            <a:r>
              <a:rPr lang="ru-RU" sz="2150" b="1" dirty="0" err="1"/>
              <a:t>ынтымақтастығын</a:t>
            </a:r>
            <a:r>
              <a:rPr lang="ru-RU" sz="2150" b="1" dirty="0"/>
              <a:t> </a:t>
            </a:r>
            <a:r>
              <a:rPr lang="ru-RU" sz="2150" b="1" dirty="0" err="1"/>
              <a:t>кеңейту</a:t>
            </a:r>
            <a:r>
              <a:rPr lang="ru-RU" sz="2150" b="1" dirty="0"/>
              <a:t> </a:t>
            </a:r>
            <a:r>
              <a:rPr lang="ru-RU" sz="2150" b="1" dirty="0" err="1"/>
              <a:t>және</a:t>
            </a:r>
            <a:r>
              <a:rPr lang="ru-RU" sz="2150" b="1" dirty="0"/>
              <a:t> </a:t>
            </a:r>
            <a:r>
              <a:rPr lang="ru-RU" sz="2150" b="1" dirty="0" err="1"/>
              <a:t>тереңдету</a:t>
            </a:r>
            <a:r>
              <a:rPr lang="ru-RU" sz="2150" b="1" dirty="0"/>
              <a:t> </a:t>
            </a:r>
            <a:r>
              <a:rPr lang="ru-RU" sz="2150" b="1" dirty="0" err="1"/>
              <a:t>туралы</a:t>
            </a:r>
            <a:r>
              <a:rPr lang="ru-RU" sz="2150" b="1" dirty="0"/>
              <a:t> Декларация </a:t>
            </a:r>
            <a:r>
              <a:rPr lang="ru-RU" sz="2150" b="1" dirty="0" err="1"/>
              <a:t>болды</a:t>
            </a:r>
            <a:r>
              <a:rPr lang="ru-RU" sz="2150" b="1" dirty="0"/>
              <a:t>.</a:t>
            </a:r>
          </a:p>
          <a:p>
            <a:pPr marL="109728" indent="457200" algn="just">
              <a:buNone/>
            </a:pPr>
            <a:r>
              <a:rPr lang="ru-RU" sz="2150" b="1" dirty="0"/>
              <a:t>1 </a:t>
            </a:r>
            <a:r>
              <a:rPr lang="ru-RU" sz="2150" b="1" dirty="0" err="1"/>
              <a:t>наурыз</a:t>
            </a:r>
            <a:r>
              <a:rPr lang="ru-RU" sz="2150" b="1" dirty="0"/>
              <a:t> - </a:t>
            </a:r>
            <a:r>
              <a:rPr lang="ru-RU" sz="2150" b="1" dirty="0" err="1"/>
              <a:t>республикадағы</a:t>
            </a:r>
            <a:r>
              <a:rPr lang="ru-RU" sz="2150" b="1" dirty="0"/>
              <a:t> </a:t>
            </a:r>
            <a:r>
              <a:rPr lang="ru-RU" sz="2150" b="1" dirty="0" err="1"/>
              <a:t>әлеуметтік</a:t>
            </a:r>
            <a:r>
              <a:rPr lang="ru-RU" sz="2150" b="1" dirty="0"/>
              <a:t> </a:t>
            </a:r>
            <a:r>
              <a:rPr lang="ru-RU" sz="2150" b="1" dirty="0" err="1"/>
              <a:t>тұрақтылық</a:t>
            </a:r>
            <a:r>
              <a:rPr lang="ru-RU" sz="2150" b="1" dirty="0"/>
              <a:t> пен </a:t>
            </a:r>
            <a:r>
              <a:rPr lang="ru-RU" sz="2150" b="1" dirty="0" err="1"/>
              <a:t>ұлтаралық</a:t>
            </a:r>
            <a:r>
              <a:rPr lang="ru-RU" sz="2150" b="1" dirty="0"/>
              <a:t> </a:t>
            </a:r>
            <a:r>
              <a:rPr lang="ru-RU" sz="2150" b="1" dirty="0" err="1"/>
              <a:t>келісімді</a:t>
            </a:r>
            <a:r>
              <a:rPr lang="ru-RU" sz="2150" b="1" dirty="0"/>
              <a:t> </a:t>
            </a:r>
            <a:r>
              <a:rPr lang="ru-RU" sz="2150" b="1" dirty="0" err="1"/>
              <a:t>нығайту</a:t>
            </a:r>
            <a:r>
              <a:rPr lang="ru-RU" sz="2150" b="1" dirty="0"/>
              <a:t> </a:t>
            </a:r>
            <a:r>
              <a:rPr lang="ru-RU" sz="2150" b="1" dirty="0" err="1"/>
              <a:t>мақсатында</a:t>
            </a:r>
            <a:r>
              <a:rPr lang="ru-RU" sz="2150" b="1" dirty="0"/>
              <a:t> </a:t>
            </a:r>
            <a:r>
              <a:rPr lang="ru-RU" sz="2150" b="1" dirty="0" err="1"/>
              <a:t>Қазақстан</a:t>
            </a:r>
            <a:r>
              <a:rPr lang="ru-RU" sz="2150" b="1" dirty="0"/>
              <a:t> </a:t>
            </a:r>
            <a:r>
              <a:rPr lang="ru-RU" sz="2150" b="1" dirty="0" err="1"/>
              <a:t>халықтары</a:t>
            </a:r>
            <a:r>
              <a:rPr lang="ru-RU" sz="2150" b="1" dirty="0"/>
              <a:t> </a:t>
            </a:r>
            <a:r>
              <a:rPr lang="ru-RU" sz="2150" b="1" dirty="0" err="1"/>
              <a:t>Ассамблеясы</a:t>
            </a:r>
            <a:r>
              <a:rPr lang="ru-RU" sz="2150" b="1" dirty="0"/>
              <a:t> </a:t>
            </a:r>
            <a:r>
              <a:rPr lang="ru-RU" sz="2150" b="1" dirty="0" err="1"/>
              <a:t>құрылды</a:t>
            </a:r>
            <a:r>
              <a:rPr lang="ru-RU" sz="2150" b="1" dirty="0"/>
              <a:t>.</a:t>
            </a:r>
          </a:p>
          <a:p>
            <a:pPr marL="109728" indent="457200" algn="just">
              <a:buNone/>
            </a:pPr>
            <a:r>
              <a:rPr lang="ru-RU" sz="2150" b="1" dirty="0"/>
              <a:t>25 </a:t>
            </a:r>
            <a:r>
              <a:rPr lang="ru-RU" sz="2150" b="1" dirty="0" err="1"/>
              <a:t>наурыз</a:t>
            </a:r>
            <a:r>
              <a:rPr lang="ru-RU" sz="2150" b="1" dirty="0"/>
              <a:t> - </a:t>
            </a:r>
            <a:r>
              <a:rPr lang="ru-RU" sz="2150" b="1" dirty="0" err="1"/>
              <a:t>Қазақстан</a:t>
            </a:r>
            <a:r>
              <a:rPr lang="ru-RU" sz="2150" b="1" dirty="0"/>
              <a:t> </a:t>
            </a:r>
            <a:r>
              <a:rPr lang="ru-RU" sz="2150" b="1" dirty="0" err="1"/>
              <a:t>халықтары</a:t>
            </a:r>
            <a:r>
              <a:rPr lang="ru-RU" sz="2150" b="1" dirty="0"/>
              <a:t> </a:t>
            </a:r>
            <a:r>
              <a:rPr lang="ru-RU" sz="2150" b="1" dirty="0" err="1"/>
              <a:t>Ассамблеясы</a:t>
            </a:r>
            <a:r>
              <a:rPr lang="ru-RU" sz="2150" b="1" dirty="0"/>
              <a:t> </a:t>
            </a:r>
            <a:r>
              <a:rPr lang="ru-RU" sz="2150" b="1" dirty="0" err="1"/>
              <a:t>қоғамның</a:t>
            </a:r>
            <a:r>
              <a:rPr lang="ru-RU" sz="2150" b="1" dirty="0"/>
              <a:t> </a:t>
            </a:r>
            <a:r>
              <a:rPr lang="ru-RU" sz="2150" b="1" dirty="0" err="1"/>
              <a:t>бірлігін</a:t>
            </a:r>
            <a:r>
              <a:rPr lang="ru-RU" sz="2150" b="1" dirty="0"/>
              <a:t> </a:t>
            </a:r>
            <a:r>
              <a:rPr lang="ru-RU" sz="2150" b="1" dirty="0" err="1"/>
              <a:t>сақтау</a:t>
            </a:r>
            <a:r>
              <a:rPr lang="ru-RU" sz="2150" b="1" dirty="0"/>
              <a:t> </a:t>
            </a:r>
            <a:r>
              <a:rPr lang="ru-RU" sz="2150" b="1" dirty="0" err="1"/>
              <a:t>және</a:t>
            </a:r>
            <a:r>
              <a:rPr lang="ru-RU" sz="2150" b="1" dirty="0"/>
              <a:t> </a:t>
            </a:r>
            <a:r>
              <a:rPr lang="ru-RU" sz="2150" b="1" dirty="0" err="1"/>
              <a:t>елдегі</a:t>
            </a:r>
            <a:r>
              <a:rPr lang="ru-RU" sz="2150" b="1" dirty="0"/>
              <a:t> </a:t>
            </a:r>
            <a:r>
              <a:rPr lang="ru-RU" sz="2150" b="1" dirty="0" err="1"/>
              <a:t>саяси</a:t>
            </a:r>
            <a:r>
              <a:rPr lang="ru-RU" sz="2150" b="1" dirty="0"/>
              <a:t> -</a:t>
            </a:r>
            <a:r>
              <a:rPr lang="ru-RU" sz="2150" b="1" dirty="0" err="1"/>
              <a:t>әлеуметтік</a:t>
            </a:r>
            <a:r>
              <a:rPr lang="ru-RU" sz="2150" b="1" dirty="0"/>
              <a:t> </a:t>
            </a:r>
            <a:r>
              <a:rPr lang="ru-RU" sz="2150" b="1" dirty="0" err="1"/>
              <a:t>жағдайдың</a:t>
            </a:r>
            <a:r>
              <a:rPr lang="ru-RU" sz="2150" b="1" dirty="0"/>
              <a:t> </a:t>
            </a:r>
            <a:r>
              <a:rPr lang="ru-RU" sz="2150" b="1" dirty="0" err="1"/>
              <a:t>терең</a:t>
            </a:r>
            <a:r>
              <a:rPr lang="ru-RU" sz="2150" b="1" dirty="0"/>
              <a:t> </a:t>
            </a:r>
            <a:r>
              <a:rPr lang="ru-RU" sz="2150" b="1" dirty="0" err="1"/>
              <a:t>поляризациялануын</a:t>
            </a:r>
            <a:r>
              <a:rPr lang="ru-RU" sz="2150" b="1" dirty="0"/>
              <a:t> </a:t>
            </a:r>
            <a:r>
              <a:rPr lang="ru-RU" sz="2150" b="1" dirty="0" err="1"/>
              <a:t>болдырмау</a:t>
            </a:r>
            <a:r>
              <a:rPr lang="ru-RU" sz="2150" b="1" dirty="0"/>
              <a:t> </a:t>
            </a:r>
            <a:r>
              <a:rPr lang="ru-RU" sz="2150" b="1" dirty="0" err="1"/>
              <a:t>мақсатында</a:t>
            </a:r>
            <a:r>
              <a:rPr lang="ru-RU" sz="2150" b="1" dirty="0"/>
              <a:t> </a:t>
            </a:r>
            <a:r>
              <a:rPr lang="ru-RU" sz="2150" b="1" dirty="0" err="1"/>
              <a:t>Президенттің</a:t>
            </a:r>
            <a:r>
              <a:rPr lang="ru-RU" sz="2150" b="1" dirty="0"/>
              <a:t> </a:t>
            </a:r>
            <a:r>
              <a:rPr lang="ru-RU" sz="2150" b="1" dirty="0" err="1"/>
              <a:t>өкілеттіктерін</a:t>
            </a:r>
            <a:r>
              <a:rPr lang="ru-RU" sz="2150" b="1" dirty="0"/>
              <a:t> </a:t>
            </a:r>
            <a:r>
              <a:rPr lang="ru-RU" sz="2150" b="1" dirty="0" err="1"/>
              <a:t>кеңейту</a:t>
            </a:r>
            <a:r>
              <a:rPr lang="ru-RU" sz="2150" b="1" dirty="0"/>
              <a:t> </a:t>
            </a:r>
            <a:r>
              <a:rPr lang="ru-RU" sz="2150" b="1" dirty="0" err="1"/>
              <a:t>үшін</a:t>
            </a:r>
            <a:r>
              <a:rPr lang="ru-RU" sz="2150" b="1" dirty="0"/>
              <a:t> </a:t>
            </a:r>
            <a:r>
              <a:rPr lang="ru-RU" sz="2150" b="1" dirty="0" err="1"/>
              <a:t>республикалық</a:t>
            </a:r>
            <a:r>
              <a:rPr lang="ru-RU" sz="2150" b="1" dirty="0"/>
              <a:t> референдум </a:t>
            </a:r>
            <a:r>
              <a:rPr lang="ru-RU" sz="2150" b="1" dirty="0" err="1"/>
              <a:t>өткізу</a:t>
            </a:r>
            <a:r>
              <a:rPr lang="ru-RU" sz="2150" b="1" dirty="0"/>
              <a:t> </a:t>
            </a:r>
            <a:r>
              <a:rPr lang="ru-RU" sz="2150" b="1" dirty="0" err="1"/>
              <a:t>қажеттілігі</a:t>
            </a:r>
            <a:r>
              <a:rPr lang="ru-RU" sz="2150" b="1" dirty="0"/>
              <a:t> </a:t>
            </a:r>
            <a:r>
              <a:rPr lang="ru-RU" sz="2150" b="1" dirty="0" err="1"/>
              <a:t>туралы</a:t>
            </a:r>
            <a:r>
              <a:rPr lang="ru-RU" sz="2150" b="1" dirty="0"/>
              <a:t> </a:t>
            </a:r>
            <a:r>
              <a:rPr lang="ru-RU" sz="2150" b="1" dirty="0" err="1"/>
              <a:t>қарарлар</a:t>
            </a:r>
            <a:r>
              <a:rPr lang="ru-RU" sz="2150" b="1" dirty="0"/>
              <a:t> </a:t>
            </a:r>
            <a:r>
              <a:rPr lang="ru-RU" sz="2150" b="1" dirty="0" err="1"/>
              <a:t>қабылдады</a:t>
            </a:r>
            <a:r>
              <a:rPr lang="ru-RU" sz="2150" b="1" dirty="0"/>
              <a:t>. 1 </a:t>
            </a:r>
            <a:r>
              <a:rPr lang="ru-RU" sz="2150" b="1" dirty="0" err="1"/>
              <a:t>желтоқсанға</a:t>
            </a:r>
            <a:r>
              <a:rPr lang="ru-RU" sz="2150" b="1" dirty="0"/>
              <a:t> </a:t>
            </a:r>
            <a:r>
              <a:rPr lang="ru-RU" sz="2150" b="1" dirty="0" err="1"/>
              <a:t>дейін</a:t>
            </a:r>
            <a:r>
              <a:rPr lang="ru-RU" sz="2150" b="1" dirty="0"/>
              <a:t> </a:t>
            </a:r>
            <a:r>
              <a:rPr lang="ru-RU" sz="2150" b="1" dirty="0" err="1"/>
              <a:t>Қазақстан</a:t>
            </a:r>
            <a:r>
              <a:rPr lang="ru-RU" sz="2150" b="1" dirty="0"/>
              <a:t> </a:t>
            </a:r>
            <a:r>
              <a:rPr lang="ru-RU" sz="2150" b="1" dirty="0" err="1"/>
              <a:t>Республикасының</a:t>
            </a:r>
            <a:endParaRPr lang="ru-RU" sz="2150" dirty="0"/>
          </a:p>
        </p:txBody>
      </p:sp>
    </p:spTree>
    <p:extLst>
      <p:ext uri="{BB962C8B-B14F-4D97-AF65-F5344CB8AC3E}">
        <p14:creationId xmlns:p14="http://schemas.microsoft.com/office/powerpoint/2010/main" val="123760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b="1" dirty="0"/>
              <a:t>27 </a:t>
            </a:r>
            <a:r>
              <a:rPr lang="ru-RU" b="1" dirty="0" err="1"/>
              <a:t>мамыр</a:t>
            </a:r>
            <a:r>
              <a:rPr lang="ru-RU" b="1" dirty="0"/>
              <a:t> - </a:t>
            </a:r>
            <a:r>
              <a:rPr lang="ru-RU" b="1" dirty="0" err="1"/>
              <a:t>бұрынғы</a:t>
            </a:r>
            <a:r>
              <a:rPr lang="ru-RU" b="1" dirty="0"/>
              <a:t> Семей </a:t>
            </a:r>
            <a:r>
              <a:rPr lang="ru-RU" b="1" dirty="0" err="1"/>
              <a:t>полигонында</a:t>
            </a:r>
            <a:r>
              <a:rPr lang="ru-RU" b="1" dirty="0"/>
              <a:t> </a:t>
            </a:r>
            <a:r>
              <a:rPr lang="ru-RU" b="1" dirty="0" err="1"/>
              <a:t>соңғы</a:t>
            </a:r>
            <a:r>
              <a:rPr lang="ru-RU" b="1" dirty="0"/>
              <a:t> </a:t>
            </a:r>
            <a:r>
              <a:rPr lang="ru-RU" b="1" dirty="0" err="1"/>
              <a:t>ядролық</a:t>
            </a:r>
            <a:r>
              <a:rPr lang="ru-RU" b="1" dirty="0"/>
              <a:t> заряд </a:t>
            </a:r>
            <a:r>
              <a:rPr lang="ru-RU" b="1" dirty="0" err="1"/>
              <a:t>жойылды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1 </a:t>
            </a:r>
            <a:r>
              <a:rPr lang="ru-RU" b="1" dirty="0" err="1"/>
              <a:t>шілде</a:t>
            </a:r>
            <a:r>
              <a:rPr lang="ru-RU" b="1" dirty="0"/>
              <a:t> - </a:t>
            </a:r>
            <a:r>
              <a:rPr lang="ru-RU" b="1" dirty="0" err="1"/>
              <a:t>Қазақстанның</a:t>
            </a:r>
            <a:r>
              <a:rPr lang="ru-RU" b="1" dirty="0"/>
              <a:t> </a:t>
            </a:r>
            <a:r>
              <a:rPr lang="ru-RU" b="1" dirty="0" err="1"/>
              <a:t>демократиялық</a:t>
            </a:r>
            <a:r>
              <a:rPr lang="ru-RU" b="1" dirty="0"/>
              <a:t> </a:t>
            </a:r>
            <a:r>
              <a:rPr lang="ru-RU" b="1" dirty="0" err="1"/>
              <a:t>партиясы</a:t>
            </a:r>
            <a:r>
              <a:rPr lang="ru-RU" b="1" dirty="0"/>
              <a:t> </a:t>
            </a:r>
            <a:r>
              <a:rPr lang="ru-RU" b="1" dirty="0" err="1"/>
              <a:t>құрылды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30 </a:t>
            </a:r>
            <a:r>
              <a:rPr lang="ru-RU" b="1" dirty="0" err="1"/>
              <a:t>тамыз</a:t>
            </a:r>
            <a:r>
              <a:rPr lang="ru-RU" b="1" dirty="0"/>
              <a:t> - </a:t>
            </a:r>
            <a:r>
              <a:rPr lang="ru-RU" b="1" dirty="0" err="1"/>
              <a:t>бүкілхалықтық</a:t>
            </a:r>
            <a:r>
              <a:rPr lang="ru-RU" b="1" dirty="0"/>
              <a:t> </a:t>
            </a:r>
            <a:r>
              <a:rPr lang="ru-RU" b="1" dirty="0" err="1"/>
              <a:t>референдумда</a:t>
            </a:r>
            <a:r>
              <a:rPr lang="ru-RU" b="1" dirty="0"/>
              <a:t>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жаңа</a:t>
            </a:r>
            <a:r>
              <a:rPr lang="ru-RU" b="1" dirty="0"/>
              <a:t> </a:t>
            </a:r>
            <a:r>
              <a:rPr lang="ru-RU" b="1" dirty="0" err="1"/>
              <a:t>Конституциясы</a:t>
            </a:r>
            <a:r>
              <a:rPr lang="ru-RU" b="1" dirty="0"/>
              <a:t> </a:t>
            </a:r>
            <a:r>
              <a:rPr lang="ru-RU" b="1" dirty="0" err="1"/>
              <a:t>қабылданды</a:t>
            </a:r>
            <a:r>
              <a:rPr lang="ru-RU" b="1" dirty="0"/>
              <a:t>.</a:t>
            </a:r>
          </a:p>
          <a:p>
            <a:pPr marL="109728" indent="457200" algn="just">
              <a:buNone/>
            </a:pPr>
            <a:r>
              <a:rPr lang="ru-RU" b="1" dirty="0"/>
              <a:t>15 </a:t>
            </a:r>
            <a:r>
              <a:rPr lang="ru-RU" b="1" dirty="0" err="1"/>
              <a:t>қыркүйек</a:t>
            </a:r>
            <a:r>
              <a:rPr lang="ru-RU" b="1" dirty="0"/>
              <a:t> - </a:t>
            </a:r>
            <a:r>
              <a:rPr lang="ru-RU" b="1" dirty="0" err="1"/>
              <a:t>президенттің</a:t>
            </a:r>
            <a:r>
              <a:rPr lang="ru-RU" b="1" dirty="0"/>
              <a:t> </a:t>
            </a:r>
            <a:r>
              <a:rPr lang="ru-RU" b="1" dirty="0" err="1"/>
              <a:t>жарлығы</a:t>
            </a:r>
            <a:r>
              <a:rPr lang="ru-RU" b="1" dirty="0"/>
              <a:t> </a:t>
            </a:r>
            <a:r>
              <a:rPr lang="ru-RU" b="1" dirty="0" err="1"/>
              <a:t>шықты</a:t>
            </a:r>
            <a:r>
              <a:rPr lang="ru-RU" b="1" dirty="0"/>
              <a:t>, </a:t>
            </a:r>
            <a:r>
              <a:rPr lang="ru-RU" b="1" dirty="0" err="1"/>
              <a:t>оған</a:t>
            </a:r>
            <a:r>
              <a:rPr lang="ru-RU" b="1" dirty="0"/>
              <a:t> </a:t>
            </a:r>
            <a:r>
              <a:rPr lang="ru-RU" b="1" dirty="0" err="1"/>
              <a:t>сәйкес</a:t>
            </a:r>
            <a:r>
              <a:rPr lang="ru-RU" b="1" dirty="0"/>
              <a:t> ел </a:t>
            </a:r>
            <a:r>
              <a:rPr lang="ru-RU" b="1" dirty="0" err="1"/>
              <a:t>астанасы</a:t>
            </a:r>
            <a:r>
              <a:rPr lang="ru-RU" b="1" dirty="0"/>
              <a:t> </a:t>
            </a:r>
            <a:r>
              <a:rPr lang="ru-RU" b="1" dirty="0" err="1"/>
              <a:t>Ақмола</a:t>
            </a:r>
            <a:r>
              <a:rPr lang="ru-RU" b="1" dirty="0"/>
              <a:t> </a:t>
            </a:r>
            <a:r>
              <a:rPr lang="ru-RU" b="1" dirty="0" err="1"/>
              <a:t>қаласы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.</a:t>
            </a: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2311155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92989"/>
            <a:ext cx="8229600" cy="4900000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/>
              <a:t>«Қазақстан-2030»-бұл </a:t>
            </a:r>
            <a:r>
              <a:rPr lang="ru-RU" dirty="0" err="1"/>
              <a:t>Елбасының</a:t>
            </a:r>
            <a:r>
              <a:rPr lang="ru-RU" dirty="0"/>
              <a:t> 1997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халқына</a:t>
            </a:r>
            <a:r>
              <a:rPr lang="ru-RU" dirty="0"/>
              <a:t> </a:t>
            </a:r>
            <a:r>
              <a:rPr lang="ru-RU" dirty="0" err="1"/>
              <a:t>Жолдауында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жарияланған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Республикасының</a:t>
            </a:r>
            <a:r>
              <a:rPr lang="ru-RU" dirty="0"/>
              <a:t> 2030 </a:t>
            </a:r>
            <a:r>
              <a:rPr lang="ru-RU" dirty="0" err="1"/>
              <a:t>жылға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даму </a:t>
            </a:r>
            <a:r>
              <a:rPr lang="ru-RU" dirty="0" err="1"/>
              <a:t>бағдарламасы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құжаттың</a:t>
            </a:r>
            <a:r>
              <a:rPr lang="ru-RU" dirty="0"/>
              <a:t> </a:t>
            </a:r>
            <a:r>
              <a:rPr lang="ru-RU" dirty="0" err="1"/>
              <a:t>қабылдануы</a:t>
            </a:r>
            <a:r>
              <a:rPr lang="ru-RU" dirty="0"/>
              <a:t> </a:t>
            </a:r>
            <a:r>
              <a:rPr lang="ru-RU" dirty="0" err="1"/>
              <a:t>Қазақстанның</a:t>
            </a:r>
            <a:r>
              <a:rPr lang="ru-RU" dirty="0"/>
              <a:t> </a:t>
            </a:r>
            <a:r>
              <a:rPr lang="ru-RU" dirty="0" err="1"/>
              <a:t>алдағы</a:t>
            </a:r>
            <a:r>
              <a:rPr lang="ru-RU" dirty="0"/>
              <a:t> </a:t>
            </a:r>
            <a:r>
              <a:rPr lang="ru-RU" dirty="0" err="1"/>
              <a:t>жылдардағы</a:t>
            </a:r>
            <a:r>
              <a:rPr lang="ru-RU" dirty="0"/>
              <a:t> </a:t>
            </a:r>
            <a:r>
              <a:rPr lang="ru-RU" dirty="0" err="1"/>
              <a:t>гүлденген</a:t>
            </a:r>
            <a:r>
              <a:rPr lang="ru-RU" dirty="0"/>
              <a:t> </a:t>
            </a: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жолындағы</a:t>
            </a:r>
            <a:r>
              <a:rPr lang="ru-RU" dirty="0"/>
              <a:t> </a:t>
            </a:r>
            <a:r>
              <a:rPr lang="ru-RU" dirty="0" err="1"/>
              <a:t>қарқынды</a:t>
            </a:r>
            <a:r>
              <a:rPr lang="ru-RU" dirty="0"/>
              <a:t> </a:t>
            </a:r>
            <a:r>
              <a:rPr lang="ru-RU" dirty="0" err="1"/>
              <a:t>қозғалысының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нүктесі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>3. «Казахстан - 2030». «Казахстан – 2050» </a:t>
            </a:r>
            <a:r>
              <a:rPr lang="ru-RU" dirty="0" err="1">
                <a:solidFill>
                  <a:schemeClr val="tx1"/>
                </a:solidFill>
                <a:effectLst/>
              </a:rPr>
              <a:t>стратегиялары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40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043608" y="980728"/>
            <a:ext cx="7041976" cy="4525962"/>
          </a:xfrm>
        </p:spPr>
        <p:txBody>
          <a:bodyPr>
            <a:normAutofit lnSpcReduction="10000"/>
          </a:bodyPr>
          <a:lstStyle/>
          <a:p>
            <a:pPr marL="109728" indent="457200" algn="just">
              <a:buNone/>
            </a:pPr>
            <a:r>
              <a:rPr lang="ru-RU" b="1" dirty="0"/>
              <a:t>2012 </a:t>
            </a:r>
            <a:r>
              <a:rPr lang="ru-RU" b="1" dirty="0" err="1"/>
              <a:t>жылдың</a:t>
            </a:r>
            <a:r>
              <a:rPr lang="ru-RU" b="1" dirty="0"/>
              <a:t> </a:t>
            </a:r>
            <a:r>
              <a:rPr lang="ru-RU" b="1" dirty="0" err="1"/>
              <a:t>желтоқсанында</a:t>
            </a:r>
            <a:r>
              <a:rPr lang="ru-RU" b="1" dirty="0"/>
              <a:t> </a:t>
            </a:r>
            <a:r>
              <a:rPr lang="ru-RU" b="1" dirty="0" err="1"/>
              <a:t>Мемлекет</a:t>
            </a:r>
            <a:r>
              <a:rPr lang="ru-RU" b="1" dirty="0"/>
              <a:t> </a:t>
            </a:r>
            <a:r>
              <a:rPr lang="ru-RU" b="1" dirty="0" err="1"/>
              <a:t>басшысының</a:t>
            </a:r>
            <a:r>
              <a:rPr lang="ru-RU" b="1" dirty="0"/>
              <a:t> ел </a:t>
            </a:r>
            <a:r>
              <a:rPr lang="ru-RU" b="1" dirty="0" err="1"/>
              <a:t>халқына</a:t>
            </a:r>
            <a:r>
              <a:rPr lang="ru-RU" b="1" dirty="0"/>
              <a:t> </a:t>
            </a:r>
            <a:r>
              <a:rPr lang="ru-RU" b="1" dirty="0" err="1"/>
              <a:t>Жолдауында</a:t>
            </a:r>
            <a:r>
              <a:rPr lang="ru-RU" b="1" dirty="0"/>
              <a:t>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2050 </a:t>
            </a:r>
            <a:r>
              <a:rPr lang="ru-RU" b="1" dirty="0" err="1"/>
              <a:t>жылға</a:t>
            </a:r>
            <a:r>
              <a:rPr lang="ru-RU" b="1" dirty="0"/>
              <a:t> </a:t>
            </a:r>
            <a:r>
              <a:rPr lang="ru-RU" b="1" dirty="0" err="1"/>
              <a:t>дейінгі</a:t>
            </a:r>
            <a:r>
              <a:rPr lang="ru-RU" b="1" dirty="0"/>
              <a:t> даму </a:t>
            </a:r>
            <a:r>
              <a:rPr lang="ru-RU" b="1" dirty="0" err="1"/>
              <a:t>стратегиясы</a:t>
            </a:r>
            <a:r>
              <a:rPr lang="ru-RU" b="1" dirty="0"/>
              <a:t> </a:t>
            </a:r>
            <a:r>
              <a:rPr lang="ru-RU" b="1" dirty="0" err="1"/>
              <a:t>таныстырылды</a:t>
            </a:r>
            <a:r>
              <a:rPr lang="ru-RU" b="1" dirty="0"/>
              <a:t>. </a:t>
            </a:r>
            <a:r>
              <a:rPr lang="ru-RU" b="1" dirty="0" err="1"/>
              <a:t>Оның</a:t>
            </a:r>
            <a:r>
              <a:rPr lang="ru-RU" b="1" dirty="0"/>
              <a:t> </a:t>
            </a:r>
            <a:r>
              <a:rPr lang="ru-RU" b="1" dirty="0" err="1"/>
              <a:t>басты</a:t>
            </a:r>
            <a:r>
              <a:rPr lang="ru-RU" b="1" dirty="0"/>
              <a:t> </a:t>
            </a:r>
            <a:r>
              <a:rPr lang="ru-RU" b="1" dirty="0" err="1"/>
              <a:t>мақсаты</a:t>
            </a:r>
            <a:r>
              <a:rPr lang="ru-RU" b="1" dirty="0"/>
              <a:t> - </a:t>
            </a:r>
            <a:r>
              <a:rPr lang="ru-RU" b="1" dirty="0" err="1"/>
              <a:t>мықты</a:t>
            </a:r>
            <a:r>
              <a:rPr lang="ru-RU" b="1" dirty="0"/>
              <a:t> </a:t>
            </a:r>
            <a:r>
              <a:rPr lang="ru-RU" b="1" dirty="0" err="1"/>
              <a:t>мемлекет</a:t>
            </a:r>
            <a:r>
              <a:rPr lang="ru-RU" b="1" dirty="0"/>
              <a:t>, </a:t>
            </a:r>
            <a:r>
              <a:rPr lang="ru-RU" b="1" dirty="0" err="1"/>
              <a:t>дамыған</a:t>
            </a:r>
            <a:r>
              <a:rPr lang="ru-RU" b="1" dirty="0"/>
              <a:t> экономика мен </a:t>
            </a:r>
            <a:r>
              <a:rPr lang="ru-RU" b="1" dirty="0" err="1"/>
              <a:t>жалпыға</a:t>
            </a:r>
            <a:r>
              <a:rPr lang="ru-RU" b="1" dirty="0"/>
              <a:t> </a:t>
            </a:r>
            <a:r>
              <a:rPr lang="ru-RU" b="1" dirty="0" err="1"/>
              <a:t>ортақ</a:t>
            </a:r>
            <a:r>
              <a:rPr lang="ru-RU" b="1" dirty="0"/>
              <a:t> </a:t>
            </a:r>
            <a:r>
              <a:rPr lang="ru-RU" b="1" dirty="0" err="1"/>
              <a:t>еңбек</a:t>
            </a:r>
            <a:r>
              <a:rPr lang="ru-RU" b="1" dirty="0"/>
              <a:t> </a:t>
            </a:r>
            <a:r>
              <a:rPr lang="ru-RU" b="1" dirty="0" err="1"/>
              <a:t>мүмкіндіктеріне</a:t>
            </a:r>
            <a:r>
              <a:rPr lang="ru-RU" b="1" dirty="0"/>
              <a:t> </a:t>
            </a:r>
            <a:r>
              <a:rPr lang="ru-RU" b="1" dirty="0" err="1"/>
              <a:t>негізделген</a:t>
            </a:r>
            <a:r>
              <a:rPr lang="ru-RU" b="1" dirty="0"/>
              <a:t> </a:t>
            </a:r>
            <a:r>
              <a:rPr lang="ru-RU" b="1" dirty="0" err="1"/>
              <a:t>әл</a:t>
            </a:r>
            <a:r>
              <a:rPr lang="ru-RU" b="1" dirty="0"/>
              <a:t> -</a:t>
            </a:r>
            <a:r>
              <a:rPr lang="ru-RU" b="1" dirty="0" err="1"/>
              <a:t>ауқат</a:t>
            </a:r>
            <a:r>
              <a:rPr lang="ru-RU" b="1" dirty="0"/>
              <a:t> </a:t>
            </a:r>
            <a:r>
              <a:rPr lang="ru-RU" b="1" dirty="0" err="1"/>
              <a:t>қоғамын</a:t>
            </a:r>
            <a:r>
              <a:rPr lang="ru-RU" b="1" dirty="0"/>
              <a:t> </a:t>
            </a:r>
            <a:r>
              <a:rPr lang="ru-RU" b="1" dirty="0" err="1"/>
              <a:t>құру</a:t>
            </a:r>
            <a:r>
              <a:rPr lang="ru-RU" b="1" dirty="0"/>
              <a:t>, </a:t>
            </a:r>
            <a:r>
              <a:rPr lang="ru-RU" b="1" dirty="0" err="1"/>
              <a:t>Қазақстанның</a:t>
            </a:r>
            <a:r>
              <a:rPr lang="ru-RU" b="1" dirty="0"/>
              <a:t> </a:t>
            </a:r>
            <a:r>
              <a:rPr lang="ru-RU" b="1" dirty="0" err="1"/>
              <a:t>әлемнің</a:t>
            </a:r>
            <a:r>
              <a:rPr lang="ru-RU" b="1" dirty="0"/>
              <a:t> </a:t>
            </a:r>
            <a:r>
              <a:rPr lang="ru-RU" b="1" dirty="0" err="1"/>
              <a:t>ең</a:t>
            </a:r>
            <a:r>
              <a:rPr lang="ru-RU" b="1" dirty="0"/>
              <a:t> </a:t>
            </a:r>
            <a:r>
              <a:rPr lang="ru-RU" b="1" dirty="0" err="1"/>
              <a:t>дамыған</a:t>
            </a:r>
            <a:r>
              <a:rPr lang="ru-RU" b="1" dirty="0"/>
              <a:t> </a:t>
            </a:r>
            <a:r>
              <a:rPr lang="ru-RU" b="1" dirty="0" err="1"/>
              <a:t>отыз</a:t>
            </a:r>
            <a:r>
              <a:rPr lang="ru-RU" b="1" dirty="0"/>
              <a:t> </a:t>
            </a:r>
            <a:r>
              <a:rPr lang="ru-RU" b="1" dirty="0" err="1"/>
              <a:t>елінің</a:t>
            </a:r>
            <a:r>
              <a:rPr lang="ru-RU" b="1" dirty="0"/>
              <a:t> </a:t>
            </a:r>
            <a:r>
              <a:rPr lang="ru-RU" b="1" dirty="0" err="1"/>
              <a:t>қатарына</a:t>
            </a:r>
            <a:r>
              <a:rPr lang="ru-RU" b="1" dirty="0"/>
              <a:t> </a:t>
            </a:r>
            <a:r>
              <a:rPr lang="ru-RU" b="1" dirty="0" err="1"/>
              <a:t>кіруі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66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457200" algn="just">
              <a:buNone/>
            </a:pPr>
            <a:r>
              <a:rPr lang="ru-RU" dirty="0" err="1"/>
              <a:t>Бірақ</a:t>
            </a:r>
            <a:r>
              <a:rPr lang="ru-RU" dirty="0"/>
              <a:t>, 1990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сайлау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құрылған</a:t>
            </a:r>
            <a:r>
              <a:rPr lang="ru-RU" dirty="0"/>
              <a:t> </a:t>
            </a:r>
            <a:r>
              <a:rPr lang="ru-RU" dirty="0" err="1"/>
              <a:t>одақтас</a:t>
            </a:r>
            <a:r>
              <a:rPr lang="ru-RU" dirty="0"/>
              <a:t> </a:t>
            </a:r>
            <a:r>
              <a:rPr lang="ru-RU" dirty="0" err="1"/>
              <a:t>республикалардағы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билік</a:t>
            </a:r>
            <a:r>
              <a:rPr lang="ru-RU" dirty="0"/>
              <a:t> </a:t>
            </a:r>
            <a:r>
              <a:rPr lang="ru-RU" dirty="0" err="1"/>
              <a:t>одақ</a:t>
            </a:r>
            <a:r>
              <a:rPr lang="ru-RU" dirty="0"/>
              <a:t> </a:t>
            </a:r>
            <a:r>
              <a:rPr lang="ru-RU" dirty="0" err="1"/>
              <a:t>басшылығына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өзгеруге</a:t>
            </a:r>
            <a:r>
              <a:rPr lang="ru-RU" dirty="0"/>
              <a:t> бел </a:t>
            </a:r>
            <a:r>
              <a:rPr lang="ru-RU" dirty="0" err="1"/>
              <a:t>байлады</a:t>
            </a:r>
            <a:r>
              <a:rPr lang="ru-RU" dirty="0"/>
              <a:t>. 1990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соңына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КСРО </a:t>
            </a:r>
            <a:r>
              <a:rPr lang="ru-RU" dirty="0" err="1"/>
              <a:t>республикалары</a:t>
            </a:r>
            <a:r>
              <a:rPr lang="ru-RU" dirty="0"/>
              <a:t> </a:t>
            </a:r>
            <a:r>
              <a:rPr lang="ru-RU" dirty="0" err="1"/>
              <a:t>өздерінің</a:t>
            </a:r>
            <a:r>
              <a:rPr lang="ru-RU" dirty="0"/>
              <a:t> </a:t>
            </a:r>
            <a:r>
              <a:rPr lang="ru-RU" dirty="0" err="1"/>
              <a:t>егемендігі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, </a:t>
            </a:r>
            <a:r>
              <a:rPr lang="ru-RU" dirty="0" err="1"/>
              <a:t>республикалық</a:t>
            </a:r>
            <a:r>
              <a:rPr lang="ru-RU" dirty="0"/>
              <a:t> </a:t>
            </a:r>
            <a:r>
              <a:rPr lang="ru-RU" dirty="0" err="1"/>
              <a:t>заңдардың</a:t>
            </a:r>
            <a:r>
              <a:rPr lang="ru-RU" dirty="0"/>
              <a:t> </a:t>
            </a:r>
            <a:r>
              <a:rPr lang="ru-RU" dirty="0" err="1"/>
              <a:t>одақтық</a:t>
            </a:r>
            <a:r>
              <a:rPr lang="ru-RU" dirty="0"/>
              <a:t> </a:t>
            </a:r>
            <a:r>
              <a:rPr lang="ru-RU" dirty="0" err="1"/>
              <a:t>заңдардан</a:t>
            </a:r>
            <a:r>
              <a:rPr lang="ru-RU" dirty="0"/>
              <a:t> </a:t>
            </a:r>
            <a:r>
              <a:rPr lang="ru-RU" dirty="0" err="1"/>
              <a:t>артықшылығы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Декларациялар</a:t>
            </a:r>
            <a:r>
              <a:rPr lang="ru-RU" dirty="0"/>
              <a:t> </a:t>
            </a:r>
            <a:r>
              <a:rPr lang="ru-RU" dirty="0" err="1"/>
              <a:t>қабылдады</a:t>
            </a:r>
            <a:r>
              <a:rPr lang="ru-RU" dirty="0"/>
              <a:t>. </a:t>
            </a:r>
            <a:r>
              <a:rPr lang="ru-RU" dirty="0" err="1"/>
              <a:t>Бақылаушылар</a:t>
            </a:r>
            <a:r>
              <a:rPr lang="ru-RU" dirty="0"/>
              <a:t> оны «</a:t>
            </a:r>
            <a:r>
              <a:rPr lang="ru-RU" dirty="0" err="1"/>
              <a:t>егемендік</a:t>
            </a:r>
            <a:r>
              <a:rPr lang="ru-RU" dirty="0"/>
              <a:t> </a:t>
            </a:r>
            <a:r>
              <a:rPr lang="ru-RU" dirty="0" err="1"/>
              <a:t>шеруі</a:t>
            </a:r>
            <a:r>
              <a:rPr lang="ru-RU" dirty="0"/>
              <a:t>» </a:t>
            </a:r>
            <a:r>
              <a:rPr lang="ru-RU" dirty="0" err="1"/>
              <a:t>және</a:t>
            </a:r>
            <a:r>
              <a:rPr lang="ru-RU" dirty="0"/>
              <a:t> «</a:t>
            </a:r>
            <a:r>
              <a:rPr lang="ru-RU" dirty="0" err="1"/>
              <a:t>заңдар</a:t>
            </a:r>
            <a:r>
              <a:rPr lang="ru-RU" dirty="0"/>
              <a:t> </a:t>
            </a:r>
            <a:r>
              <a:rPr lang="ru-RU" dirty="0" err="1"/>
              <a:t>соғысы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атаған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билік</a:t>
            </a:r>
            <a:r>
              <a:rPr lang="ru-RU" dirty="0"/>
              <a:t> </a:t>
            </a:r>
            <a:r>
              <a:rPr lang="ru-RU" dirty="0" err="1"/>
              <a:t>біртіндеп</a:t>
            </a:r>
            <a:r>
              <a:rPr lang="ru-RU" dirty="0"/>
              <a:t> </a:t>
            </a:r>
            <a:r>
              <a:rPr lang="ru-RU" dirty="0" err="1"/>
              <a:t>орталықтан</a:t>
            </a:r>
            <a:r>
              <a:rPr lang="ru-RU" dirty="0"/>
              <a:t> </a:t>
            </a:r>
            <a:r>
              <a:rPr lang="ru-RU" dirty="0" err="1"/>
              <a:t>республикаларға</a:t>
            </a:r>
            <a:r>
              <a:rPr lang="ru-RU" dirty="0"/>
              <a:t> </a:t>
            </a:r>
            <a:r>
              <a:rPr lang="ru-RU" dirty="0" err="1"/>
              <a:t>ауысты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err="1">
                <a:solidFill>
                  <a:schemeClr val="tx1"/>
                </a:solidFill>
              </a:rPr>
              <a:t>Егемендік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шеруі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4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мақсатқа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«Қазақстан-2050» </a:t>
            </a:r>
            <a:r>
              <a:rPr lang="ru-RU" dirty="0" err="1"/>
              <a:t>Стратегиясында</a:t>
            </a:r>
            <a:r>
              <a:rPr lang="ru-RU" dirty="0"/>
              <a:t> </a:t>
            </a:r>
            <a:r>
              <a:rPr lang="ru-RU" dirty="0" err="1"/>
              <a:t>жеті</a:t>
            </a:r>
            <a:r>
              <a:rPr lang="ru-RU" dirty="0"/>
              <a:t> </a:t>
            </a:r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мерзімді</a:t>
            </a:r>
            <a:r>
              <a:rPr lang="ru-RU" dirty="0"/>
              <a:t> </a:t>
            </a:r>
            <a:r>
              <a:rPr lang="ru-RU" dirty="0" err="1"/>
              <a:t>басымдықты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қарастырылған</a:t>
            </a:r>
            <a:r>
              <a:rPr lang="ru-RU" dirty="0"/>
              <a:t>:</a:t>
            </a:r>
          </a:p>
          <a:p>
            <a:pPr marL="342900" indent="-342900" algn="just">
              <a:buAutoNum type="arabicPeriod"/>
            </a:pP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курстың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саясаты-бұл</a:t>
            </a:r>
            <a:r>
              <a:rPr lang="ru-RU" dirty="0"/>
              <a:t> </a:t>
            </a:r>
            <a:r>
              <a:rPr lang="ru-RU" dirty="0" err="1"/>
              <a:t>кірістілік</a:t>
            </a:r>
            <a:r>
              <a:rPr lang="ru-RU" dirty="0"/>
              <a:t>, </a:t>
            </a:r>
            <a:r>
              <a:rPr lang="ru-RU" dirty="0" err="1"/>
              <a:t>инвестициялардың</a:t>
            </a:r>
            <a:r>
              <a:rPr lang="ru-RU" dirty="0"/>
              <a:t> </a:t>
            </a:r>
            <a:r>
              <a:rPr lang="ru-RU" dirty="0" err="1"/>
              <a:t>қайтарымдылығы</a:t>
            </a:r>
            <a:r>
              <a:rPr lang="ru-RU" dirty="0"/>
              <a:t> мен </a:t>
            </a:r>
            <a:r>
              <a:rPr lang="ru-RU" dirty="0" err="1"/>
              <a:t>бәсекеге</a:t>
            </a:r>
            <a:r>
              <a:rPr lang="ru-RU" dirty="0"/>
              <a:t> </a:t>
            </a:r>
            <a:r>
              <a:rPr lang="ru-RU" dirty="0" err="1"/>
              <a:t>қабілеттілік</a:t>
            </a:r>
            <a:r>
              <a:rPr lang="ru-RU" dirty="0"/>
              <a:t> </a:t>
            </a:r>
            <a:r>
              <a:rPr lang="ru-RU" dirty="0" err="1"/>
              <a:t>принциптеріне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прагматизм.</a:t>
            </a:r>
          </a:p>
          <a:p>
            <a:pPr marL="342900" indent="-342900" algn="just">
              <a:buAutoNum type="arabicPeriod"/>
            </a:pPr>
            <a:r>
              <a:rPr lang="ru-RU" dirty="0" err="1"/>
              <a:t>Кәсіпкерлікті</a:t>
            </a:r>
            <a:r>
              <a:rPr lang="ru-RU" dirty="0"/>
              <a:t> </a:t>
            </a:r>
            <a:r>
              <a:rPr lang="ru-RU" dirty="0" err="1"/>
              <a:t>жан</a:t>
            </a:r>
            <a:r>
              <a:rPr lang="ru-RU" dirty="0"/>
              <a:t> -</a:t>
            </a:r>
            <a:r>
              <a:rPr lang="ru-RU" dirty="0" err="1"/>
              <a:t>жақты</a:t>
            </a:r>
            <a:r>
              <a:rPr lang="ru-RU" dirty="0"/>
              <a:t> </a:t>
            </a:r>
            <a:r>
              <a:rPr lang="ru-RU" dirty="0" err="1"/>
              <a:t>қолдау</a:t>
            </a:r>
            <a:r>
              <a:rPr lang="ru-RU" dirty="0"/>
              <a:t> -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экономиканың</a:t>
            </a:r>
            <a:r>
              <a:rPr lang="ru-RU" dirty="0"/>
              <a:t> </a:t>
            </a:r>
            <a:r>
              <a:rPr lang="ru-RU" dirty="0" err="1"/>
              <a:t>жетекші</a:t>
            </a:r>
            <a:r>
              <a:rPr lang="ru-RU" dirty="0"/>
              <a:t> </a:t>
            </a:r>
            <a:r>
              <a:rPr lang="ru-RU" dirty="0" err="1"/>
              <a:t>күші</a:t>
            </a:r>
            <a:r>
              <a:rPr lang="ru-RU" dirty="0"/>
              <a:t>.</a:t>
            </a:r>
          </a:p>
          <a:p>
            <a:pPr marL="342900" indent="-342900" algn="just">
              <a:buAutoNum type="arabicPeriod"/>
            </a:pP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саясаттың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 -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кепілдіктер</a:t>
            </a:r>
            <a:r>
              <a:rPr lang="ru-RU" dirty="0"/>
              <a:t> мен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жауапкершілік</a:t>
            </a:r>
            <a:r>
              <a:rPr lang="ru-RU" dirty="0"/>
              <a:t>.</a:t>
            </a:r>
          </a:p>
          <a:p>
            <a:pPr marL="342900" indent="-342900" algn="just">
              <a:buAutoNum type="arabicPeriod"/>
            </a:pPr>
            <a:r>
              <a:rPr lang="ru-RU" dirty="0" err="1"/>
              <a:t>Білімдер</a:t>
            </a:r>
            <a:r>
              <a:rPr lang="ru-RU" dirty="0"/>
              <a:t> мен </a:t>
            </a:r>
            <a:r>
              <a:rPr lang="ru-RU" dirty="0" err="1"/>
              <a:t>кәсіби</a:t>
            </a:r>
            <a:r>
              <a:rPr lang="ru-RU" dirty="0"/>
              <a:t> </a:t>
            </a:r>
            <a:r>
              <a:rPr lang="ru-RU" dirty="0" err="1"/>
              <a:t>дағдылар</a:t>
            </a:r>
            <a:r>
              <a:rPr lang="ru-RU" dirty="0"/>
              <a:t> -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жүйесінің</a:t>
            </a:r>
            <a:r>
              <a:rPr lang="ru-RU" dirty="0"/>
              <a:t>, </a:t>
            </a:r>
            <a:r>
              <a:rPr lang="ru-RU" dirty="0" err="1"/>
              <a:t>кадрларды</a:t>
            </a:r>
            <a:r>
              <a:rPr lang="ru-RU" dirty="0"/>
              <a:t> </a:t>
            </a:r>
            <a:r>
              <a:rPr lang="ru-RU" dirty="0" err="1"/>
              <a:t>даярлау</a:t>
            </a:r>
            <a:r>
              <a:rPr lang="ru-RU" dirty="0"/>
              <a:t> мен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даярлаудың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бағыттары</a:t>
            </a:r>
            <a:r>
              <a:rPr lang="ru-RU" dirty="0"/>
              <a:t>.</a:t>
            </a:r>
          </a:p>
          <a:p>
            <a:pPr marL="342900" indent="-342900" algn="just">
              <a:buAutoNum type="arabicPeriod"/>
            </a:pPr>
            <a:r>
              <a:rPr lang="ru-RU" dirty="0" err="1"/>
              <a:t>Мемлекеттілікті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нығайту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қазақстандық</a:t>
            </a:r>
            <a:r>
              <a:rPr lang="ru-RU" dirty="0"/>
              <a:t> </a:t>
            </a:r>
            <a:r>
              <a:rPr lang="ru-RU" dirty="0" err="1"/>
              <a:t>демократияны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.</a:t>
            </a:r>
          </a:p>
          <a:p>
            <a:pPr marL="342900" indent="-342900" algn="just">
              <a:buAutoNum type="arabicPeriod"/>
            </a:pP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болжамды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саясат</a:t>
            </a:r>
            <a:r>
              <a:rPr lang="ru-RU" dirty="0"/>
              <a:t> -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мүдделерді</a:t>
            </a:r>
            <a:r>
              <a:rPr lang="ru-RU" dirty="0"/>
              <a:t> </a:t>
            </a:r>
            <a:r>
              <a:rPr lang="ru-RU" dirty="0" err="1"/>
              <a:t>ілгерілету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аймақтық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жаһандық</a:t>
            </a:r>
            <a:r>
              <a:rPr lang="ru-RU" dirty="0"/>
              <a:t> </a:t>
            </a:r>
            <a:r>
              <a:rPr lang="ru-RU" dirty="0" err="1"/>
              <a:t>қауіпсіздікті</a:t>
            </a:r>
            <a:r>
              <a:rPr lang="ru-RU" dirty="0"/>
              <a:t> </a:t>
            </a:r>
            <a:r>
              <a:rPr lang="ru-RU" dirty="0" err="1"/>
              <a:t>нығайту</a:t>
            </a:r>
            <a:r>
              <a:rPr lang="ru-RU" dirty="0"/>
              <a:t>.</a:t>
            </a:r>
          </a:p>
          <a:p>
            <a:pPr marL="342900" indent="-342900" algn="just">
              <a:buAutoNum type="arabicPeriod"/>
            </a:pP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қазақстандық</a:t>
            </a:r>
            <a:r>
              <a:rPr lang="ru-RU" dirty="0"/>
              <a:t> патриотизм - </a:t>
            </a:r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көпұлтты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көпконфессиялы</a:t>
            </a:r>
            <a:r>
              <a:rPr lang="ru-RU" dirty="0"/>
              <a:t> </a:t>
            </a:r>
            <a:r>
              <a:rPr lang="ru-RU" dirty="0" err="1"/>
              <a:t>қоғамымыздың</a:t>
            </a:r>
            <a:r>
              <a:rPr lang="ru-RU" dirty="0"/>
              <a:t> </a:t>
            </a:r>
            <a:r>
              <a:rPr lang="ru-RU" dirty="0" err="1"/>
              <a:t>табысының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26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арад суверенитет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7164288" cy="65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Vitaliy_Peskov-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1979712" cy="27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2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775" y="90872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/>
              <a:t>Сонымен</a:t>
            </a:r>
            <a:r>
              <a:rPr lang="ru-RU" sz="2400" dirty="0"/>
              <a:t> </a:t>
            </a:r>
            <a:r>
              <a:rPr lang="ru-RU" sz="2400" dirty="0" err="1"/>
              <a:t>бірге</a:t>
            </a:r>
            <a:r>
              <a:rPr lang="ru-RU" sz="2400" dirty="0"/>
              <a:t> </a:t>
            </a:r>
            <a:r>
              <a:rPr lang="ru-RU" sz="2400" dirty="0" err="1"/>
              <a:t>орталықта</a:t>
            </a:r>
            <a:r>
              <a:rPr lang="ru-RU" sz="2400" dirty="0"/>
              <a:t> да, </a:t>
            </a:r>
            <a:r>
              <a:rPr lang="ru-RU" sz="2400" dirty="0" err="1"/>
              <a:t>республикаларда</a:t>
            </a:r>
            <a:r>
              <a:rPr lang="ru-RU" sz="2400" dirty="0"/>
              <a:t> да КСРО -</a:t>
            </a:r>
            <a:r>
              <a:rPr lang="ru-RU" sz="2400" dirty="0" err="1"/>
              <a:t>ның</a:t>
            </a:r>
            <a:r>
              <a:rPr lang="ru-RU" sz="2400" dirty="0"/>
              <a:t> </a:t>
            </a:r>
            <a:r>
              <a:rPr lang="ru-RU" sz="2400" dirty="0" err="1"/>
              <a:t>бақыланбайтын</a:t>
            </a:r>
            <a:r>
              <a:rPr lang="ru-RU" sz="2400" dirty="0"/>
              <a:t> </a:t>
            </a:r>
            <a:r>
              <a:rPr lang="ru-RU" sz="2400" dirty="0" err="1"/>
              <a:t>ыдырауынан</a:t>
            </a:r>
            <a:r>
              <a:rPr lang="ru-RU" sz="2400" dirty="0"/>
              <a:t> </a:t>
            </a:r>
            <a:r>
              <a:rPr lang="ru-RU" sz="2400" dirty="0" err="1"/>
              <a:t>үрей</a:t>
            </a:r>
            <a:r>
              <a:rPr lang="ru-RU" sz="2400" dirty="0"/>
              <a:t> мен </a:t>
            </a:r>
            <a:r>
              <a:rPr lang="ru-RU" sz="2400" dirty="0" err="1"/>
              <a:t>қорқыныш</a:t>
            </a:r>
            <a:r>
              <a:rPr lang="ru-RU" sz="2400" dirty="0"/>
              <a:t> </a:t>
            </a:r>
            <a:r>
              <a:rPr lang="ru-RU" sz="2400" dirty="0" err="1"/>
              <a:t>өсіп</a:t>
            </a:r>
            <a:r>
              <a:rPr lang="ru-RU" sz="2400" dirty="0"/>
              <a:t> </a:t>
            </a:r>
            <a:r>
              <a:rPr lang="ru-RU" sz="2400" dirty="0" err="1"/>
              <a:t>жатты</a:t>
            </a:r>
            <a:r>
              <a:rPr lang="ru-RU" sz="2400" dirty="0"/>
              <a:t>. </a:t>
            </a:r>
            <a:r>
              <a:rPr lang="ru-RU" sz="2400" dirty="0" err="1"/>
              <a:t>Осының</a:t>
            </a:r>
            <a:r>
              <a:rPr lang="ru-RU" sz="2400" dirty="0"/>
              <a:t> </a:t>
            </a:r>
            <a:r>
              <a:rPr lang="ru-RU" sz="2400" dirty="0" err="1"/>
              <a:t>бәрі</a:t>
            </a:r>
            <a:r>
              <a:rPr lang="ru-RU" sz="2400" dirty="0"/>
              <a:t> </a:t>
            </a:r>
            <a:r>
              <a:rPr lang="ru-RU" sz="2400" dirty="0" err="1"/>
              <a:t>жаңа</a:t>
            </a:r>
            <a:r>
              <a:rPr lang="ru-RU" sz="2400" dirty="0"/>
              <a:t> </a:t>
            </a:r>
            <a:r>
              <a:rPr lang="ru-RU" sz="2400" dirty="0" err="1"/>
              <a:t>Одақтық</a:t>
            </a:r>
            <a:r>
              <a:rPr lang="ru-RU" sz="2400" dirty="0"/>
              <a:t> </a:t>
            </a:r>
            <a:r>
              <a:rPr lang="ru-RU" sz="2400" dirty="0" err="1"/>
              <a:t>шарт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келіссөздерге</a:t>
            </a:r>
            <a:r>
              <a:rPr lang="ru-RU" sz="2400" dirty="0"/>
              <a:t> </a:t>
            </a:r>
            <a:r>
              <a:rPr lang="ru-RU" sz="2400" dirty="0" err="1"/>
              <a:t>ерекше</a:t>
            </a:r>
            <a:r>
              <a:rPr lang="ru-RU" sz="2400" dirty="0"/>
              <a:t> </a:t>
            </a:r>
            <a:r>
              <a:rPr lang="ru-RU" sz="2400" dirty="0" err="1"/>
              <a:t>мән</a:t>
            </a:r>
            <a:r>
              <a:rPr lang="ru-RU" sz="2400" dirty="0"/>
              <a:t> </a:t>
            </a:r>
            <a:r>
              <a:rPr lang="ru-RU" sz="2400" dirty="0" err="1"/>
              <a:t>берді</a:t>
            </a:r>
            <a:r>
              <a:rPr lang="ru-RU" sz="2400" dirty="0"/>
              <a:t>. 1991 </a:t>
            </a:r>
            <a:r>
              <a:rPr lang="ru-RU" sz="2400" dirty="0" err="1"/>
              <a:t>жылдың</a:t>
            </a:r>
            <a:r>
              <a:rPr lang="ru-RU" sz="2400" dirty="0"/>
              <a:t> </a:t>
            </a:r>
            <a:r>
              <a:rPr lang="ru-RU" sz="2400" dirty="0" err="1"/>
              <a:t>көктемі</a:t>
            </a:r>
            <a:r>
              <a:rPr lang="ru-RU" sz="2400" dirty="0"/>
              <a:t> мен </a:t>
            </a:r>
            <a:r>
              <a:rPr lang="ru-RU" sz="2400" dirty="0" err="1"/>
              <a:t>жазында</a:t>
            </a:r>
            <a:r>
              <a:rPr lang="ru-RU" sz="2400" dirty="0"/>
              <a:t> КСРО </a:t>
            </a:r>
            <a:r>
              <a:rPr lang="ru-RU" sz="2400" dirty="0" err="1"/>
              <a:t>Президенті</a:t>
            </a:r>
            <a:r>
              <a:rPr lang="ru-RU" sz="2400" dirty="0"/>
              <a:t> </a:t>
            </a:r>
            <a:r>
              <a:rPr lang="ru-RU" sz="2400" dirty="0" err="1"/>
              <a:t>М.Горбачевтің</a:t>
            </a:r>
            <a:r>
              <a:rPr lang="ru-RU" sz="2400" dirty="0"/>
              <a:t> </a:t>
            </a:r>
            <a:r>
              <a:rPr lang="ru-RU" sz="2400" dirty="0" err="1"/>
              <a:t>Мәскеу</a:t>
            </a:r>
            <a:r>
              <a:rPr lang="ru-RU" sz="2400" dirty="0"/>
              <a:t> </a:t>
            </a:r>
            <a:r>
              <a:rPr lang="ru-RU" sz="2400" dirty="0" err="1"/>
              <a:t>түбіндегі</a:t>
            </a:r>
            <a:r>
              <a:rPr lang="ru-RU" sz="2400" dirty="0"/>
              <a:t> Ново-Огарёво </a:t>
            </a:r>
            <a:r>
              <a:rPr lang="ru-RU" sz="2400" dirty="0" err="1"/>
              <a:t>резиденциясында</a:t>
            </a:r>
            <a:r>
              <a:rPr lang="ru-RU" sz="2400" dirty="0"/>
              <a:t> республика </a:t>
            </a:r>
            <a:r>
              <a:rPr lang="ru-RU" sz="2400" dirty="0" err="1"/>
              <a:t>басшыларының</a:t>
            </a:r>
            <a:r>
              <a:rPr lang="ru-RU" sz="2400" dirty="0"/>
              <a:t> </a:t>
            </a:r>
            <a:r>
              <a:rPr lang="ru-RU" sz="2400" dirty="0" err="1"/>
              <a:t>кездесулері</a:t>
            </a:r>
            <a:r>
              <a:rPr lang="ru-RU" sz="2400" dirty="0"/>
              <a:t> </a:t>
            </a:r>
            <a:r>
              <a:rPr lang="ru-RU" sz="2400" dirty="0" err="1"/>
              <a:t>өтті</a:t>
            </a:r>
            <a:r>
              <a:rPr lang="ru-RU" sz="2400" dirty="0"/>
              <a:t>. </a:t>
            </a:r>
            <a:r>
              <a:rPr lang="ru-RU" sz="2400" dirty="0" err="1"/>
              <a:t>Ұзақ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қиын</a:t>
            </a:r>
            <a:r>
              <a:rPr lang="ru-RU" sz="2400" dirty="0"/>
              <a:t> </a:t>
            </a:r>
            <a:r>
              <a:rPr lang="ru-RU" sz="2400" dirty="0" err="1"/>
              <a:t>келіссөздер</a:t>
            </a:r>
            <a:r>
              <a:rPr lang="ru-RU" sz="2400" dirty="0"/>
              <a:t> </a:t>
            </a:r>
            <a:r>
              <a:rPr lang="ru-RU" sz="2400" dirty="0" err="1"/>
              <a:t>нәтижесінде</a:t>
            </a:r>
            <a:r>
              <a:rPr lang="ru-RU" sz="2400" dirty="0"/>
              <a:t> «9 + 1»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аталатын</a:t>
            </a:r>
            <a:r>
              <a:rPr lang="ru-RU" sz="2400" dirty="0"/>
              <a:t> </a:t>
            </a:r>
            <a:r>
              <a:rPr lang="ru-RU" sz="2400" dirty="0" err="1"/>
              <a:t>келісімге</a:t>
            </a:r>
            <a:r>
              <a:rPr lang="ru-RU" sz="2400" dirty="0"/>
              <a:t> </a:t>
            </a:r>
            <a:r>
              <a:rPr lang="ru-RU" sz="2400" dirty="0" err="1"/>
              <a:t>қол</a:t>
            </a:r>
            <a:r>
              <a:rPr lang="ru-RU" sz="2400" dirty="0"/>
              <a:t> </a:t>
            </a:r>
            <a:r>
              <a:rPr lang="ru-RU" sz="2400" dirty="0" err="1"/>
              <a:t>жеткізілді</a:t>
            </a:r>
            <a:r>
              <a:rPr lang="ru-RU" sz="2400" dirty="0"/>
              <a:t>, </a:t>
            </a:r>
            <a:r>
              <a:rPr lang="ru-RU" sz="2400" dirty="0" err="1"/>
              <a:t>яғни</a:t>
            </a:r>
            <a:r>
              <a:rPr lang="ru-RU" sz="2400" dirty="0"/>
              <a:t> </a:t>
            </a:r>
            <a:r>
              <a:rPr lang="ru-RU" sz="2400" dirty="0" err="1"/>
              <a:t>тоғыз</a:t>
            </a:r>
            <a:r>
              <a:rPr lang="ru-RU" sz="2400" dirty="0"/>
              <a:t> республика мен </a:t>
            </a:r>
            <a:r>
              <a:rPr lang="ru-RU" sz="2400" dirty="0" err="1"/>
              <a:t>Одақтық</a:t>
            </a:r>
            <a:r>
              <a:rPr lang="ru-RU" sz="2400" dirty="0"/>
              <a:t> </a:t>
            </a:r>
            <a:r>
              <a:rPr lang="ru-RU" sz="2400" dirty="0" err="1"/>
              <a:t>шартқа</a:t>
            </a:r>
            <a:r>
              <a:rPr lang="ru-RU" sz="2400" dirty="0"/>
              <a:t> </a:t>
            </a:r>
            <a:r>
              <a:rPr lang="ru-RU" sz="2400" dirty="0" err="1"/>
              <a:t>қол</a:t>
            </a:r>
            <a:r>
              <a:rPr lang="ru-RU" sz="2400" dirty="0"/>
              <a:t> </a:t>
            </a:r>
            <a:r>
              <a:rPr lang="ru-RU" sz="2400" dirty="0" err="1"/>
              <a:t>қою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шешім</a:t>
            </a:r>
            <a:r>
              <a:rPr lang="ru-RU" sz="2400" dirty="0"/>
              <a:t> </a:t>
            </a:r>
            <a:r>
              <a:rPr lang="ru-RU" sz="2400" dirty="0" err="1"/>
              <a:t>қабылдаған</a:t>
            </a:r>
            <a:r>
              <a:rPr lang="ru-RU" sz="2400" dirty="0"/>
              <a:t> </a:t>
            </a:r>
            <a:r>
              <a:rPr lang="ru-RU" sz="2400" dirty="0" err="1"/>
              <a:t>орталық</a:t>
            </a:r>
            <a:r>
              <a:rPr lang="ru-RU" sz="2400" dirty="0"/>
              <a:t>. </a:t>
            </a:r>
            <a:r>
              <a:rPr lang="ru-RU" sz="2400" dirty="0" err="1"/>
              <a:t>Келісімге</a:t>
            </a:r>
            <a:r>
              <a:rPr lang="ru-RU" sz="2400" dirty="0"/>
              <a:t> </a:t>
            </a:r>
            <a:r>
              <a:rPr lang="ru-RU" sz="2400" dirty="0" err="1"/>
              <a:t>қол</a:t>
            </a:r>
            <a:r>
              <a:rPr lang="ru-RU" sz="2400" dirty="0"/>
              <a:t> </a:t>
            </a:r>
            <a:r>
              <a:rPr lang="ru-RU" sz="2400" dirty="0" err="1"/>
              <a:t>қою</a:t>
            </a:r>
            <a:r>
              <a:rPr lang="ru-RU" sz="2400" dirty="0"/>
              <a:t> 1991 </a:t>
            </a:r>
            <a:r>
              <a:rPr lang="ru-RU" sz="2400" dirty="0" err="1"/>
              <a:t>жылдың</a:t>
            </a:r>
            <a:r>
              <a:rPr lang="ru-RU" sz="2400" dirty="0"/>
              <a:t> 20 </a:t>
            </a:r>
            <a:r>
              <a:rPr lang="ru-RU" sz="2400" dirty="0" err="1"/>
              <a:t>тамызына</a:t>
            </a:r>
            <a:r>
              <a:rPr lang="ru-RU" sz="2400" dirty="0"/>
              <a:t> </a:t>
            </a:r>
            <a:r>
              <a:rPr lang="ru-RU" sz="2400" dirty="0" err="1"/>
              <a:t>жоспарланған</a:t>
            </a:r>
            <a:r>
              <a:rPr lang="ru-RU" sz="2400" dirty="0"/>
              <a:t> </a:t>
            </a:r>
            <a:r>
              <a:rPr lang="ru-RU" sz="2400" dirty="0" err="1"/>
              <a:t>болатын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98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Путч – 18-21 </a:t>
            </a:r>
            <a:r>
              <a:rPr lang="ru-RU" dirty="0" err="1">
                <a:solidFill>
                  <a:schemeClr val="tx1"/>
                </a:solidFill>
              </a:rPr>
              <a:t>тамыз</a:t>
            </a:r>
            <a:r>
              <a:rPr lang="ru-RU" dirty="0">
                <a:solidFill>
                  <a:schemeClr val="tx1"/>
                </a:solidFill>
              </a:rPr>
              <a:t> 1991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Путч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КСРО-</a:t>
            </a:r>
            <a:r>
              <a:rPr lang="ru-RU" b="1" dirty="0" err="1">
                <a:solidFill>
                  <a:schemeClr val="tx1"/>
                </a:solidFill>
              </a:rPr>
              <a:t>дағы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Тамыз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путчы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b="1" dirty="0"/>
              <a:t>Путч - </a:t>
            </a:r>
            <a:r>
              <a:rPr lang="ru-RU" b="1" dirty="0" err="1"/>
              <a:t>бұл</a:t>
            </a:r>
            <a:r>
              <a:rPr lang="ru-RU" b="1" dirty="0"/>
              <a:t> </a:t>
            </a:r>
            <a:r>
              <a:rPr lang="ru-RU" b="1" dirty="0" err="1"/>
              <a:t>қастандық</a:t>
            </a:r>
            <a:r>
              <a:rPr lang="ru-RU" b="1" dirty="0"/>
              <a:t> </a:t>
            </a:r>
            <a:r>
              <a:rPr lang="ru-RU" b="1" dirty="0" err="1"/>
              <a:t>жасаушылардың</a:t>
            </a:r>
            <a:r>
              <a:rPr lang="ru-RU" b="1" dirty="0"/>
              <a:t> </a:t>
            </a:r>
            <a:r>
              <a:rPr lang="ru-RU" b="1" dirty="0" err="1"/>
              <a:t>шағын</a:t>
            </a:r>
            <a:r>
              <a:rPr lang="ru-RU" b="1" dirty="0"/>
              <a:t> </a:t>
            </a:r>
            <a:r>
              <a:rPr lang="ru-RU" b="1" dirty="0" err="1"/>
              <a:t>тобы</a:t>
            </a:r>
            <a:r>
              <a:rPr lang="ru-RU" b="1" dirty="0"/>
              <a:t> </a:t>
            </a:r>
            <a:r>
              <a:rPr lang="ru-RU" b="1" dirty="0" err="1"/>
              <a:t>жасаған</a:t>
            </a:r>
            <a:r>
              <a:rPr lang="ru-RU" b="1" dirty="0"/>
              <a:t> </a:t>
            </a:r>
            <a:r>
              <a:rPr lang="ru-RU" b="1" dirty="0" err="1"/>
              <a:t>төңкеріс</a:t>
            </a:r>
            <a:r>
              <a:rPr lang="ru-RU" b="1" dirty="0"/>
              <a:t>, </a:t>
            </a:r>
            <a:r>
              <a:rPr lang="ru-RU" b="1" dirty="0" err="1"/>
              <a:t>сондай</a:t>
            </a:r>
            <a:r>
              <a:rPr lang="ru-RU" b="1" dirty="0"/>
              <a:t> -</a:t>
            </a:r>
            <a:r>
              <a:rPr lang="ru-RU" b="1" dirty="0" err="1"/>
              <a:t>ақ</a:t>
            </a:r>
            <a:r>
              <a:rPr lang="ru-RU" b="1" dirty="0"/>
              <a:t> оны </a:t>
            </a:r>
            <a:r>
              <a:rPr lang="ru-RU" b="1" dirty="0" err="1"/>
              <a:t>жасау</a:t>
            </a:r>
            <a:r>
              <a:rPr lang="ru-RU" b="1" dirty="0"/>
              <a:t> </a:t>
            </a:r>
            <a:r>
              <a:rPr lang="ru-RU" b="1" dirty="0" err="1"/>
              <a:t>әрекеті</a:t>
            </a:r>
            <a:r>
              <a:rPr lang="ru-RU" b="1" dirty="0"/>
              <a:t>. </a:t>
            </a:r>
            <a:r>
              <a:rPr lang="ru-RU" b="1" dirty="0" err="1"/>
              <a:t>Төңкерістің</a:t>
            </a:r>
            <a:r>
              <a:rPr lang="ru-RU" b="1" dirty="0"/>
              <a:t> </a:t>
            </a:r>
            <a:r>
              <a:rPr lang="ru-RU" b="1" dirty="0" err="1"/>
              <a:t>классикалық</a:t>
            </a:r>
            <a:r>
              <a:rPr lang="ru-RU" b="1" dirty="0"/>
              <a:t> </a:t>
            </a:r>
            <a:r>
              <a:rPr lang="ru-RU" b="1" dirty="0" err="1"/>
              <a:t>төңкерістен</a:t>
            </a:r>
            <a:r>
              <a:rPr lang="ru-RU" b="1" dirty="0"/>
              <a:t> </a:t>
            </a:r>
            <a:r>
              <a:rPr lang="ru-RU" b="1" dirty="0" err="1"/>
              <a:t>айырмашылығы</a:t>
            </a:r>
            <a:r>
              <a:rPr lang="ru-RU" b="1" dirty="0"/>
              <a:t> - оны </a:t>
            </a:r>
            <a:r>
              <a:rPr lang="ru-RU" b="1" dirty="0" err="1"/>
              <a:t>қоғамда</a:t>
            </a:r>
            <a:r>
              <a:rPr lang="ru-RU" b="1" dirty="0"/>
              <a:t> </a:t>
            </a:r>
            <a:r>
              <a:rPr lang="ru-RU" b="1" dirty="0" err="1"/>
              <a:t>әлеуметтік</a:t>
            </a:r>
            <a:r>
              <a:rPr lang="ru-RU" b="1" dirty="0"/>
              <a:t> </a:t>
            </a:r>
            <a:r>
              <a:rPr lang="ru-RU" b="1" dirty="0" err="1"/>
              <a:t>қолдауынсыз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объективті</a:t>
            </a:r>
            <a:r>
              <a:rPr lang="ru-RU" b="1" dirty="0"/>
              <a:t> </a:t>
            </a:r>
            <a:r>
              <a:rPr lang="ru-RU" b="1" dirty="0" err="1"/>
              <a:t>факторларды</a:t>
            </a:r>
            <a:r>
              <a:rPr lang="ru-RU" b="1" dirty="0"/>
              <a:t> </a:t>
            </a:r>
            <a:r>
              <a:rPr lang="ru-RU" b="1" dirty="0" err="1"/>
              <a:t>ескерместен</a:t>
            </a:r>
            <a:r>
              <a:rPr lang="ru-RU" b="1" dirty="0"/>
              <a:t> </a:t>
            </a:r>
            <a:r>
              <a:rPr lang="ru-RU" b="1" dirty="0" err="1"/>
              <a:t>шағын</a:t>
            </a:r>
            <a:r>
              <a:rPr lang="ru-RU" b="1" dirty="0"/>
              <a:t> </a:t>
            </a:r>
            <a:r>
              <a:rPr lang="ru-RU" b="1" dirty="0" err="1"/>
              <a:t>адамдар</a:t>
            </a:r>
            <a:r>
              <a:rPr lang="ru-RU" b="1" dirty="0"/>
              <a:t> </a:t>
            </a:r>
            <a:r>
              <a:rPr lang="ru-RU" b="1" dirty="0" err="1"/>
              <a:t>тобы</a:t>
            </a:r>
            <a:r>
              <a:rPr lang="ru-RU" b="1" dirty="0"/>
              <a:t> </a:t>
            </a:r>
            <a:r>
              <a:rPr lang="ru-RU" b="1" dirty="0" err="1"/>
              <a:t>жүзеге</a:t>
            </a:r>
            <a:r>
              <a:rPr lang="ru-RU" b="1" dirty="0"/>
              <a:t> </a:t>
            </a:r>
            <a:r>
              <a:rPr lang="ru-RU" b="1" dirty="0" err="1"/>
              <a:t>асырады</a:t>
            </a:r>
            <a:r>
              <a:rPr lang="ru-RU" b="1" dirty="0"/>
              <a:t> - </a:t>
            </a:r>
            <a:r>
              <a:rPr lang="ru-RU" b="1" dirty="0" err="1"/>
              <a:t>төңкеріс</a:t>
            </a:r>
            <a:r>
              <a:rPr lang="ru-RU" b="1" dirty="0"/>
              <a:t> не </a:t>
            </a:r>
            <a:r>
              <a:rPr lang="ru-RU" b="1" dirty="0" err="1"/>
              <a:t>кең</a:t>
            </a:r>
            <a:r>
              <a:rPr lang="ru-RU" b="1" dirty="0"/>
              <a:t> </a:t>
            </a:r>
            <a:r>
              <a:rPr lang="ru-RU" b="1" dirty="0" err="1"/>
              <a:t>қолдауға</a:t>
            </a:r>
            <a:r>
              <a:rPr lang="ru-RU" b="1" dirty="0"/>
              <a:t>, не </a:t>
            </a:r>
            <a:r>
              <a:rPr lang="ru-RU" b="1" dirty="0" err="1"/>
              <a:t>қабылдауға</a:t>
            </a:r>
            <a:r>
              <a:rPr lang="ru-RU" b="1" dirty="0"/>
              <a:t> </a:t>
            </a:r>
            <a:r>
              <a:rPr lang="ru-RU" b="1" dirty="0" err="1"/>
              <a:t>негізделмеген</a:t>
            </a:r>
            <a:r>
              <a:rPr lang="ru-RU" b="1" dirty="0"/>
              <a:t> </a:t>
            </a:r>
            <a:r>
              <a:rPr lang="ru-RU" b="1" dirty="0" err="1"/>
              <a:t>қарулы</a:t>
            </a:r>
            <a:r>
              <a:rPr lang="ru-RU" b="1" dirty="0"/>
              <a:t> </a:t>
            </a:r>
            <a:r>
              <a:rPr lang="ru-RU" b="1" dirty="0" err="1"/>
              <a:t>әрекеттермен</a:t>
            </a:r>
            <a:r>
              <a:rPr lang="ru-RU" b="1" dirty="0"/>
              <a:t> </a:t>
            </a:r>
            <a:r>
              <a:rPr lang="ru-RU" b="1" dirty="0" err="1"/>
              <a:t>көрінеді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sz="2000" b="1" dirty="0" err="1"/>
              <a:t>Тамыз</a:t>
            </a:r>
            <a:r>
              <a:rPr lang="ru-RU" sz="2000" b="1" dirty="0"/>
              <a:t> </a:t>
            </a:r>
            <a:r>
              <a:rPr lang="ru-RU" sz="2000" b="1" dirty="0" err="1"/>
              <a:t>путчі</a:t>
            </a:r>
            <a:r>
              <a:rPr lang="ru-RU" sz="2000" b="1" dirty="0"/>
              <a:t> - 1991 </a:t>
            </a:r>
            <a:r>
              <a:rPr lang="ru-RU" sz="2000" b="1" dirty="0" err="1"/>
              <a:t>жылы</a:t>
            </a:r>
            <a:r>
              <a:rPr lang="ru-RU" sz="2000" b="1" dirty="0"/>
              <a:t> 18-21 </a:t>
            </a:r>
            <a:r>
              <a:rPr lang="ru-RU" sz="2000" b="1" dirty="0" err="1"/>
              <a:t>тамыздағы</a:t>
            </a:r>
            <a:r>
              <a:rPr lang="ru-RU" sz="2000" b="1" dirty="0"/>
              <a:t> </a:t>
            </a:r>
            <a:r>
              <a:rPr lang="ru-RU" sz="2000" b="1" dirty="0" err="1"/>
              <a:t>Кеңес</a:t>
            </a:r>
            <a:r>
              <a:rPr lang="ru-RU" sz="2000" b="1" dirty="0"/>
              <a:t> </a:t>
            </a:r>
            <a:r>
              <a:rPr lang="ru-RU" sz="2000" b="1" dirty="0" err="1"/>
              <a:t>Одағында</a:t>
            </a:r>
            <a:r>
              <a:rPr lang="ru-RU" sz="2000" b="1" dirty="0"/>
              <a:t> </a:t>
            </a:r>
            <a:r>
              <a:rPr lang="ru-RU" sz="2000" b="1" dirty="0" err="1"/>
              <a:t>болған</a:t>
            </a:r>
            <a:r>
              <a:rPr lang="ru-RU" sz="2000" b="1" dirty="0"/>
              <a:t> </a:t>
            </a:r>
            <a:r>
              <a:rPr lang="ru-RU" sz="2000" b="1" dirty="0" err="1"/>
              <a:t>саяси</a:t>
            </a:r>
            <a:r>
              <a:rPr lang="ru-RU" sz="2000" b="1" dirty="0"/>
              <a:t> </a:t>
            </a:r>
            <a:r>
              <a:rPr lang="ru-RU" sz="2000" b="1" dirty="0" err="1"/>
              <a:t>оқиғалар</a:t>
            </a:r>
            <a:r>
              <a:rPr lang="ru-RU" sz="2000" b="1" dirty="0"/>
              <a:t>, </a:t>
            </a:r>
            <a:r>
              <a:rPr lang="ru-RU" sz="2000" b="1" dirty="0" err="1"/>
              <a:t>оларды</a:t>
            </a:r>
            <a:r>
              <a:rPr lang="ru-RU" sz="2000" b="1" dirty="0"/>
              <a:t> КСРО -</a:t>
            </a:r>
            <a:r>
              <a:rPr lang="ru-RU" sz="2000" b="1" dirty="0" err="1"/>
              <a:t>дағы</a:t>
            </a:r>
            <a:r>
              <a:rPr lang="ru-RU" sz="2000" b="1" dirty="0"/>
              <a:t> </a:t>
            </a:r>
            <a:r>
              <a:rPr lang="ru-RU" sz="2000" b="1" dirty="0" err="1"/>
              <a:t>шенеуніктер</a:t>
            </a:r>
            <a:r>
              <a:rPr lang="ru-RU" sz="2000" b="1" dirty="0"/>
              <a:t> мен </a:t>
            </a:r>
            <a:r>
              <a:rPr lang="ru-RU" sz="2000" b="1" dirty="0" err="1"/>
              <a:t>мемлекеттік</a:t>
            </a:r>
            <a:r>
              <a:rPr lang="ru-RU" sz="2000" b="1" dirty="0"/>
              <a:t> </a:t>
            </a:r>
            <a:r>
              <a:rPr lang="ru-RU" sz="2000" b="1" dirty="0" err="1"/>
              <a:t>билік</a:t>
            </a:r>
            <a:r>
              <a:rPr lang="ru-RU" sz="2000" b="1" dirty="0"/>
              <a:t> </a:t>
            </a:r>
            <a:r>
              <a:rPr lang="ru-RU" sz="2000" b="1" dirty="0" err="1"/>
              <a:t>органдары</a:t>
            </a:r>
            <a:r>
              <a:rPr lang="ru-RU" sz="2000" b="1" dirty="0"/>
              <a:t> </a:t>
            </a:r>
            <a:r>
              <a:rPr lang="ru-RU" sz="2000" b="1" dirty="0" err="1"/>
              <a:t>қастандық</a:t>
            </a:r>
            <a:r>
              <a:rPr lang="ru-RU" sz="2000" b="1" dirty="0"/>
              <a:t>, </a:t>
            </a:r>
            <a:r>
              <a:rPr lang="ru-RU" sz="2000" b="1" dirty="0" err="1"/>
              <a:t>мемлекеттік</a:t>
            </a:r>
            <a:r>
              <a:rPr lang="ru-RU" sz="2000" b="1" dirty="0"/>
              <a:t> </a:t>
            </a:r>
            <a:r>
              <a:rPr lang="ru-RU" sz="2000" b="1" dirty="0" err="1"/>
              <a:t>төңкеріс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билікті</a:t>
            </a:r>
            <a:r>
              <a:rPr lang="ru-RU" sz="2000" b="1" dirty="0"/>
              <a:t> </a:t>
            </a:r>
            <a:r>
              <a:rPr lang="ru-RU" sz="2000" b="1" dirty="0" err="1"/>
              <a:t>конституциялық</a:t>
            </a:r>
            <a:r>
              <a:rPr lang="ru-RU" sz="2000" b="1" dirty="0"/>
              <a:t> </a:t>
            </a:r>
            <a:r>
              <a:rPr lang="ru-RU" sz="2000" b="1" dirty="0" err="1"/>
              <a:t>емес</a:t>
            </a:r>
            <a:r>
              <a:rPr lang="ru-RU" sz="2000" b="1" dirty="0"/>
              <a:t> </a:t>
            </a:r>
            <a:r>
              <a:rPr lang="ru-RU" sz="2000" b="1" dirty="0" err="1"/>
              <a:t>басып</a:t>
            </a:r>
            <a:r>
              <a:rPr lang="ru-RU" sz="2000" b="1" dirty="0"/>
              <a:t> </a:t>
            </a:r>
            <a:r>
              <a:rPr lang="ru-RU" sz="2000" b="1" dirty="0" err="1"/>
              <a:t>алу</a:t>
            </a:r>
            <a:r>
              <a:rPr lang="ru-RU" sz="2000" b="1" dirty="0"/>
              <a:t> </a:t>
            </a:r>
            <a:r>
              <a:rPr lang="ru-RU" sz="2000" b="1" dirty="0" err="1"/>
              <a:t>деп</a:t>
            </a:r>
            <a:r>
              <a:rPr lang="ru-RU" sz="2000" b="1" dirty="0"/>
              <a:t> </a:t>
            </a:r>
            <a:r>
              <a:rPr lang="ru-RU" sz="2000" b="1" dirty="0" err="1"/>
              <a:t>бағалады</a:t>
            </a:r>
            <a:r>
              <a:rPr lang="ru-RU" sz="2000" b="1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540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899592" y="1481138"/>
            <a:ext cx="7330008" cy="452596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/>
              <a:t>М.Горбачев</a:t>
            </a:r>
            <a:r>
              <a:rPr lang="ru-RU" dirty="0"/>
              <a:t> 19 </a:t>
            </a:r>
            <a:r>
              <a:rPr lang="ru-RU" dirty="0" err="1"/>
              <a:t>тамызда</a:t>
            </a:r>
            <a:r>
              <a:rPr lang="ru-RU" dirty="0"/>
              <a:t> </a:t>
            </a:r>
            <a:r>
              <a:rPr lang="ru-RU" dirty="0" err="1"/>
              <a:t>Мәскеуге</a:t>
            </a:r>
            <a:r>
              <a:rPr lang="ru-RU" dirty="0"/>
              <a:t> </a:t>
            </a:r>
            <a:r>
              <a:rPr lang="ru-RU" dirty="0" err="1"/>
              <a:t>қайтпақ</a:t>
            </a:r>
            <a:r>
              <a:rPr lang="ru-RU" dirty="0"/>
              <a:t> </a:t>
            </a:r>
            <a:r>
              <a:rPr lang="ru-RU" dirty="0" err="1"/>
              <a:t>ниетте</a:t>
            </a:r>
            <a:r>
              <a:rPr lang="ru-RU" dirty="0"/>
              <a:t>, </a:t>
            </a:r>
            <a:r>
              <a:rPr lang="ru-RU" dirty="0" err="1"/>
              <a:t>Қырымға</a:t>
            </a:r>
            <a:r>
              <a:rPr lang="ru-RU" dirty="0"/>
              <a:t>, </a:t>
            </a:r>
            <a:r>
              <a:rPr lang="ru-RU" dirty="0" err="1"/>
              <a:t>Форосқа</a:t>
            </a:r>
            <a:r>
              <a:rPr lang="ru-RU" dirty="0"/>
              <a:t> </a:t>
            </a:r>
            <a:r>
              <a:rPr lang="ru-RU" dirty="0" err="1"/>
              <a:t>демалысқа</a:t>
            </a:r>
            <a:r>
              <a:rPr lang="ru-RU" dirty="0"/>
              <a:t> </a:t>
            </a:r>
            <a:r>
              <a:rPr lang="ru-RU" dirty="0" err="1"/>
              <a:t>кетті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, 1991 </a:t>
            </a:r>
            <a:r>
              <a:rPr lang="ru-RU" dirty="0" err="1"/>
              <a:t>жылы</a:t>
            </a:r>
            <a:r>
              <a:rPr lang="ru-RU" dirty="0"/>
              <a:t> 19 </a:t>
            </a:r>
            <a:r>
              <a:rPr lang="ru-RU" dirty="0" err="1"/>
              <a:t>тамызда</a:t>
            </a:r>
            <a:r>
              <a:rPr lang="ru-RU" dirty="0"/>
              <a:t> елде </a:t>
            </a:r>
            <a:r>
              <a:rPr lang="ru-RU" dirty="0" err="1"/>
              <a:t>төтенше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комитеттің</a:t>
            </a:r>
            <a:r>
              <a:rPr lang="ru-RU" dirty="0"/>
              <a:t> (ГКЧП) </a:t>
            </a:r>
            <a:r>
              <a:rPr lang="ru-RU" dirty="0" err="1"/>
              <a:t>құрылғаны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хабарланды</a:t>
            </a:r>
            <a:r>
              <a:rPr lang="ru-RU" dirty="0"/>
              <a:t>, ал </a:t>
            </a:r>
            <a:r>
              <a:rPr lang="ru-RU" dirty="0" err="1"/>
              <a:t>Фороста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КСРО </a:t>
            </a:r>
            <a:r>
              <a:rPr lang="ru-RU" dirty="0" err="1"/>
              <a:t>президенті</a:t>
            </a:r>
            <a:r>
              <a:rPr lang="ru-RU" dirty="0"/>
              <a:t> </a:t>
            </a:r>
            <a:r>
              <a:rPr lang="ru-RU" dirty="0" err="1"/>
              <a:t>оқшауланды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төңкеріс</a:t>
            </a:r>
            <a:r>
              <a:rPr lang="ru-RU" dirty="0"/>
              <a:t>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оқиғалар</a:t>
            </a:r>
            <a:r>
              <a:rPr lang="ru-RU" dirty="0"/>
              <a:t> КСРО 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ыдырауын</a:t>
            </a:r>
            <a:r>
              <a:rPr lang="ru-RU" dirty="0"/>
              <a:t> </a:t>
            </a:r>
            <a:r>
              <a:rPr lang="ru-RU" dirty="0" err="1"/>
              <a:t>тездетті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32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991_coup_yelt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4" y="752969"/>
            <a:ext cx="7128792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14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920</TotalTime>
  <Words>1912</Words>
  <Application>Microsoft Office PowerPoint</Application>
  <PresentationFormat>Экран (4:3)</PresentationFormat>
  <Paragraphs>93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  Лекция № 7 Қазақстан Республикасында ұлттың қалыптасуы  </vt:lpstr>
      <vt:lpstr>Презентация PowerPoint</vt:lpstr>
      <vt:lpstr>1. КСРО -ның ыдырауы және тәуелсіз Қазақстан Республикасының құрылуы.</vt:lpstr>
      <vt:lpstr>Егемендік шеруі</vt:lpstr>
      <vt:lpstr>Презентация PowerPoint</vt:lpstr>
      <vt:lpstr>Презентация PowerPoint</vt:lpstr>
      <vt:lpstr>Путч – 18-21 тамыз 1991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Мемлекеттіліктің кезеңдері.</vt:lpstr>
      <vt:lpstr>Презентация PowerPoint</vt:lpstr>
      <vt:lpstr>Презентация PowerPoint</vt:lpstr>
      <vt:lpstr>Республика күні</vt:lpstr>
      <vt:lpstr>1991 жыл</vt:lpstr>
      <vt:lpstr>1991 жыл</vt:lpstr>
      <vt:lpstr>1991 жыл</vt:lpstr>
      <vt:lpstr>1991 жыл</vt:lpstr>
      <vt:lpstr>1991 жыл</vt:lpstr>
      <vt:lpstr>Тәуелсіздік күні</vt:lpstr>
      <vt:lpstr>1991 жыл</vt:lpstr>
      <vt:lpstr>1992</vt:lpstr>
      <vt:lpstr>1992</vt:lpstr>
      <vt:lpstr>1992</vt:lpstr>
      <vt:lpstr>1993</vt:lpstr>
      <vt:lpstr>1993</vt:lpstr>
      <vt:lpstr>1993</vt:lpstr>
      <vt:lpstr>1993</vt:lpstr>
      <vt:lpstr>1993</vt:lpstr>
      <vt:lpstr>Презентация PowerPoint</vt:lpstr>
      <vt:lpstr>1995 </vt:lpstr>
      <vt:lpstr>1995</vt:lpstr>
      <vt:lpstr> 3. «Казахстан - 2030». «Казахстан – 2050» стратегиялары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 Социально-экономическая ситуация в Казахстане – предпосылки борьбы за независимость</dc:title>
  <dc:creator>user</dc:creator>
  <cp:lastModifiedBy>Сарыбаев Мейрам</cp:lastModifiedBy>
  <cp:revision>116</cp:revision>
  <dcterms:created xsi:type="dcterms:W3CDTF">2017-01-17T13:36:48Z</dcterms:created>
  <dcterms:modified xsi:type="dcterms:W3CDTF">2021-10-10T20:50:30Z</dcterms:modified>
</cp:coreProperties>
</file>