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57" r:id="rId3"/>
    <p:sldId id="258" r:id="rId4"/>
    <p:sldId id="279" r:id="rId5"/>
    <p:sldId id="293" r:id="rId6"/>
    <p:sldId id="280" r:id="rId7"/>
    <p:sldId id="281" r:id="rId8"/>
    <p:sldId id="282" r:id="rId9"/>
    <p:sldId id="283" r:id="rId10"/>
    <p:sldId id="284" r:id="rId11"/>
    <p:sldId id="292" r:id="rId12"/>
    <p:sldId id="285" r:id="rId13"/>
    <p:sldId id="286" r:id="rId14"/>
    <p:sldId id="294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57"/>
            <p14:sldId id="258"/>
            <p14:sldId id="279"/>
            <p14:sldId id="293"/>
            <p14:sldId id="280"/>
            <p14:sldId id="281"/>
            <p14:sldId id="282"/>
            <p14:sldId id="283"/>
            <p14:sldId id="284"/>
            <p14:sldId id="292"/>
            <p14:sldId id="285"/>
            <p14:sldId id="286"/>
            <p14:sldId id="294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3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E89F-0A05-4522-AC5E-3E97FFD4942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86FB-8392-4804-B751-9E83DC407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59046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Лекция </a:t>
            </a:r>
            <a:r>
              <a:rPr lang="ru-RU" sz="2800" dirty="0" smtClean="0">
                <a:solidFill>
                  <a:schemeClr val="tx1"/>
                </a:solidFill>
              </a:rPr>
              <a:t>№</a:t>
            </a:r>
            <a:r>
              <a:rPr lang="en-US" sz="2800" smtClean="0">
                <a:solidFill>
                  <a:schemeClr val="tx1"/>
                </a:solidFill>
              </a:rPr>
              <a:t>8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kk-KZ" sz="3200" dirty="0">
                <a:effectLst/>
              </a:rPr>
              <a:t>Қазақстан Республикасындағы экономикалық реформалардың жаңғыруы кезеңдері мен ерекшеліктері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32859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Н.Назарбаевтың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енгізілуі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7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7367027-C747-4104-9CE1-7F56C162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теңгелер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9FA3AC6-AC34-4EEB-B049-053131C6A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71" y="1340768"/>
            <a:ext cx="876221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7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712968" cy="6192688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тұрақтанудың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баяулауы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жұмыссыздықтың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25 100,8 млн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23,97%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Жұмыссыздардың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Дағдарыстан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мен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1997 - 2017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Жолдауларында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82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2A4382E-5D9D-451B-B7C7-8C5D92F0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3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568952" cy="5976664"/>
          </a:xfrm>
        </p:spPr>
        <p:txBody>
          <a:bodyPr>
            <a:normAutofit/>
          </a:bodyPr>
          <a:lstStyle/>
          <a:p>
            <a:pPr marL="109728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индустриялық-инновациялық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әртараптандырылған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әртараптандырылуы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4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pPr marL="109728" indent="45720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2009-2011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4078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4078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4078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бизнес</a:t>
            </a:r>
          </a:p>
          <a:p>
            <a:pPr marL="624078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агроөнеркәсіптік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даму.</a:t>
            </a:r>
          </a:p>
          <a:p>
            <a:pPr marL="109728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векторы-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өркендеген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ұмтылу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1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784976" cy="5818460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2012-2018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үштұтас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өркендеу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Жолдауының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07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579296" cy="4824536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2010-2014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индустриалды-инновациялық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856984" cy="6120680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үдемелі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- 2050»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тұжырымдамаларына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бесжылдықтың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әртараптандыруды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өнеркәсібінің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98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2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522507"/>
          </a:xfrm>
        </p:spPr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мыс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қорғасынның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3/4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мырыштың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КСРО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егістік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алқаптарының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бұршақ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кезеңнің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қиындықтары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331640" y="908720"/>
            <a:ext cx="6897960" cy="5098380"/>
          </a:xfrm>
        </p:spPr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Ақшаның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8,7 миллиард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рубльден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инфляция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фактісімен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қаңтардан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ырықтандыру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15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BA401F-6282-4AD1-AE6B-C87B67E7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164" y="0"/>
            <a:ext cx="919916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99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/>
              <a:t>1992 </a:t>
            </a:r>
            <a:r>
              <a:rPr lang="ru-RU" sz="2800" dirty="0" err="1"/>
              <a:t>жылдың</a:t>
            </a:r>
            <a:r>
              <a:rPr lang="ru-RU" sz="2800" dirty="0"/>
              <a:t> </a:t>
            </a:r>
            <a:r>
              <a:rPr lang="ru-RU" sz="2800" dirty="0" err="1"/>
              <a:t>бірінші</a:t>
            </a:r>
            <a:r>
              <a:rPr lang="ru-RU" sz="2800" dirty="0"/>
              <a:t> </a:t>
            </a:r>
            <a:r>
              <a:rPr lang="ru-RU" sz="2800" dirty="0" err="1"/>
              <a:t>жартысында</a:t>
            </a:r>
            <a:r>
              <a:rPr lang="ru-RU" sz="2800" dirty="0"/>
              <a:t> республика </a:t>
            </a:r>
            <a:r>
              <a:rPr lang="ru-RU" sz="2800" dirty="0" err="1"/>
              <a:t>басшылығы</a:t>
            </a:r>
            <a:r>
              <a:rPr lang="ru-RU" sz="2800" dirty="0"/>
              <a:t> </a:t>
            </a:r>
            <a:r>
              <a:rPr lang="ru-RU" sz="2800" dirty="0" err="1"/>
              <a:t>Н.Ә.Назарбаевтың</a:t>
            </a:r>
            <a:r>
              <a:rPr lang="ru-RU" sz="2800" dirty="0"/>
              <a:t> «</a:t>
            </a:r>
            <a:r>
              <a:rPr lang="ru-RU" sz="2800" dirty="0" err="1"/>
              <a:t>Қазақстанның</a:t>
            </a:r>
            <a:r>
              <a:rPr lang="ru-RU" sz="2800" dirty="0"/>
              <a:t> </a:t>
            </a:r>
            <a:r>
              <a:rPr lang="ru-RU" sz="2800" dirty="0" err="1"/>
              <a:t>егеменді</a:t>
            </a:r>
            <a:r>
              <a:rPr lang="ru-RU" sz="2800" dirty="0"/>
              <a:t> </a:t>
            </a:r>
            <a:r>
              <a:rPr lang="ru-RU" sz="2800" dirty="0" err="1"/>
              <a:t>мемлекет</a:t>
            </a:r>
            <a:r>
              <a:rPr lang="ru-RU" sz="2800" dirty="0"/>
              <a:t> </a:t>
            </a:r>
            <a:r>
              <a:rPr lang="ru-RU" sz="2800" dirty="0" err="1"/>
              <a:t>ретінде</a:t>
            </a:r>
            <a:r>
              <a:rPr lang="ru-RU" sz="2800" dirty="0"/>
              <a:t> </a:t>
            </a:r>
            <a:r>
              <a:rPr lang="ru-RU" sz="2800" dirty="0" err="1"/>
              <a:t>қалыптасуы</a:t>
            </a:r>
            <a:r>
              <a:rPr lang="ru-RU" sz="2800" dirty="0"/>
              <a:t> мен </a:t>
            </a:r>
            <a:r>
              <a:rPr lang="ru-RU" sz="2800" dirty="0" err="1"/>
              <a:t>дамуының</a:t>
            </a:r>
            <a:r>
              <a:rPr lang="ru-RU" sz="2800" dirty="0"/>
              <a:t> </a:t>
            </a:r>
            <a:r>
              <a:rPr lang="ru-RU" sz="2800" dirty="0" err="1"/>
              <a:t>стратегиясы</a:t>
            </a:r>
            <a:r>
              <a:rPr lang="ru-RU" sz="2800" dirty="0"/>
              <a:t>» </a:t>
            </a:r>
            <a:r>
              <a:rPr lang="ru-RU" sz="2800" dirty="0" err="1"/>
              <a:t>кітабында</a:t>
            </a:r>
            <a:r>
              <a:rPr lang="ru-RU" sz="2800" dirty="0"/>
              <a:t> </a:t>
            </a:r>
            <a:r>
              <a:rPr lang="ru-RU" sz="2800" dirty="0" err="1"/>
              <a:t>көрсетілген</a:t>
            </a:r>
            <a:r>
              <a:rPr lang="ru-RU" sz="2800" dirty="0"/>
              <a:t> </a:t>
            </a:r>
            <a:r>
              <a:rPr lang="ru-RU" sz="2800" dirty="0" err="1"/>
              <a:t>Қазақстанның</a:t>
            </a:r>
            <a:r>
              <a:rPr lang="ru-RU" sz="2800" dirty="0"/>
              <a:t> </a:t>
            </a:r>
            <a:r>
              <a:rPr lang="ru-RU" sz="2800" dirty="0" err="1"/>
              <a:t>әлеуметтік-экономикалық</a:t>
            </a:r>
            <a:r>
              <a:rPr lang="ru-RU" sz="2800" dirty="0"/>
              <a:t> </a:t>
            </a:r>
            <a:r>
              <a:rPr lang="ru-RU" sz="2800" dirty="0" err="1"/>
              <a:t>дамуының</a:t>
            </a:r>
            <a:r>
              <a:rPr lang="ru-RU" sz="2800" dirty="0"/>
              <a:t> </a:t>
            </a:r>
            <a:r>
              <a:rPr lang="ru-RU" sz="2800" dirty="0" err="1"/>
              <a:t>негізгі</a:t>
            </a:r>
            <a:r>
              <a:rPr lang="ru-RU" sz="2800" dirty="0"/>
              <a:t> </a:t>
            </a:r>
            <a:r>
              <a:rPr lang="ru-RU" sz="2800" dirty="0" err="1"/>
              <a:t>стратегиялық</a:t>
            </a:r>
            <a:r>
              <a:rPr lang="ru-RU" sz="2800" dirty="0"/>
              <a:t> </a:t>
            </a:r>
            <a:r>
              <a:rPr lang="ru-RU" sz="2800" dirty="0" err="1"/>
              <a:t>бағыттарын</a:t>
            </a:r>
            <a:r>
              <a:rPr lang="ru-RU" sz="2800" dirty="0"/>
              <a:t> </a:t>
            </a:r>
            <a:r>
              <a:rPr lang="ru-RU" sz="2800" dirty="0" err="1"/>
              <a:t>пысықтады</a:t>
            </a:r>
            <a:r>
              <a:rPr lang="ru-RU" sz="2800" dirty="0"/>
              <a:t>. </a:t>
            </a:r>
          </a:p>
        </p:txBody>
      </p:sp>
      <p:pic>
        <p:nvPicPr>
          <p:cNvPr id="1026" name="Picture 2" descr="C:\Users\user\Desktop\b340206e0be6be080afd2bb44510dcd2-book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7014"/>
            <a:ext cx="5040560" cy="34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6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мақсаттарға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керек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12568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бәсекелестік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айырбасталуын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қанықтылығы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- 1992-1995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қанықтыру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- 1996-2005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қағаздарының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5-7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өтпелі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мақсаттарға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жетудің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хронологиялық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Н.Назарбаев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(1991-1993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Елбасының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Жарлығымен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1993-1995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меншіктендіру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4078" indent="-514350" algn="just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4078" indent="-514350" algn="just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88555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957</TotalTime>
  <Words>952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        Лекция №8 Қазақстан Республикасындағы экономикалық реформалардың жаңғыруы кезеңдері мен ерекшеліктері    </vt:lpstr>
      <vt:lpstr>Дәріс сұрақтары</vt:lpstr>
      <vt:lpstr>1. Өтпелі кезеңнің қиындықтары</vt:lpstr>
      <vt:lpstr>Презентация PowerPoint</vt:lpstr>
      <vt:lpstr>Презентация PowerPoint</vt:lpstr>
      <vt:lpstr>Презентация PowerPoint</vt:lpstr>
      <vt:lpstr>Экономика саласында келесі мақсаттарға жету керек еді:</vt:lpstr>
      <vt:lpstr>Негізгі экономикалық мақсаттарға жетудің хронологиялық негізі де анықталды:</vt:lpstr>
      <vt:lpstr>«Кіші жекешелендіру»</vt:lpstr>
      <vt:lpstr>Теңгенің енгізілуі</vt:lpstr>
      <vt:lpstr>Алғашқы теңгелер</vt:lpstr>
      <vt:lpstr>Презентация PowerPoint</vt:lpstr>
      <vt:lpstr>2. Дағдарыстан кейінгі кезеңде экономика мен қаржы секторының дамуы</vt:lpstr>
      <vt:lpstr>Презентация PowerPoint</vt:lpstr>
      <vt:lpstr>Презентация PowerPoint</vt:lpstr>
      <vt:lpstr>Дағдарысқа қарсы бағдарлама</vt:lpstr>
      <vt:lpstr>Презентация PowerPoint</vt:lpstr>
      <vt:lpstr>3. Индустриялық -инновациялық дамудың мемлекеттік бағдарламасы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admin</cp:lastModifiedBy>
  <cp:revision>124</cp:revision>
  <dcterms:created xsi:type="dcterms:W3CDTF">2017-01-17T13:36:48Z</dcterms:created>
  <dcterms:modified xsi:type="dcterms:W3CDTF">2022-03-16T07:16:39Z</dcterms:modified>
</cp:coreProperties>
</file>