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79" r:id="rId5"/>
    <p:sldId id="280" r:id="rId6"/>
    <p:sldId id="281" r:id="rId7"/>
    <p:sldId id="307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A181447-939B-4C42-9425-116247A22417}">
          <p14:sldIdLst>
            <p14:sldId id="256"/>
            <p14:sldId id="258"/>
            <p14:sldId id="259"/>
            <p14:sldId id="279"/>
            <p14:sldId id="280"/>
            <p14:sldId id="281"/>
            <p14:sldId id="307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54" d="100"/>
          <a:sy n="54" d="100"/>
        </p:scale>
        <p:origin x="9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аумағындағы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этнодемографиялық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үдерістер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73853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этнодемографиялық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егемендік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түбегейлі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өзгерді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buNone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өзгереді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қарқынының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миграцияның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құрылымдағы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457200" algn="just">
              <a:buNone/>
            </a:pP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Этнодемографиялық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ақпараттың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қайнар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санағының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қорытындылары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бағдарламаларында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құрамға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көші-қон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қозғалысын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ағымдағы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есепке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нәтижелерін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бар.1989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КСРО-да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Бүкілодақтық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санағы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жүргізілді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жылдарында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санағы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жүргізілді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1999 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kk-KZ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-2021 жыл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санағы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479559"/>
              </p:ext>
            </p:extLst>
          </p:nvPr>
        </p:nvGraphicFramePr>
        <p:xfrm>
          <a:off x="539552" y="2636912"/>
          <a:ext cx="8229600" cy="224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1249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1989 ж. </a:t>
                      </a:r>
                      <a:r>
                        <a:rPr lang="ru-RU" sz="2800" dirty="0" err="1" smtClean="0"/>
                        <a:t>санақ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1999 ж. </a:t>
                      </a:r>
                      <a:r>
                        <a:rPr lang="ru-RU" sz="2800" baseline="0" dirty="0" err="1" smtClean="0"/>
                        <a:t>санақ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2009 ж. </a:t>
                      </a:r>
                      <a:r>
                        <a:rPr lang="ru-RU" sz="2800" dirty="0" err="1" smtClean="0"/>
                        <a:t>санақ</a:t>
                      </a:r>
                      <a:endParaRPr lang="ru-RU" sz="2800" dirty="0"/>
                    </a:p>
                  </a:txBody>
                  <a:tcPr/>
                </a:tc>
              </a:tr>
              <a:tr h="11249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16,4 млн.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адам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14,9 млн. </a:t>
                      </a:r>
                      <a:r>
                        <a:rPr lang="ru-RU" sz="2800" dirty="0" err="1" smtClean="0"/>
                        <a:t>адам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16 млн. </a:t>
                      </a:r>
                      <a:r>
                        <a:rPr lang="ru-RU" sz="2800" dirty="0" err="1" smtClean="0"/>
                        <a:t>адам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effectLst/>
              </a:rPr>
              <a:t>Қазақстандағы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халық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санағындағы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келесі</a:t>
            </a:r>
            <a:r>
              <a:rPr lang="ru-RU" dirty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өзгерістер</a:t>
            </a:r>
            <a:r>
              <a:rPr lang="ru-RU" dirty="0">
                <a:solidFill>
                  <a:schemeClr val="tx1"/>
                </a:solidFill>
                <a:effectLst/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7992888" cy="5530428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шекаралас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облыстары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тұрғындарының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елеулі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этностары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пайыздық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үлесінде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елеулі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Оралмандардың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келуі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көбінесе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өңірлерге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қоныстануы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эмиграциясы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8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404664"/>
            <a:ext cx="7776864" cy="5602436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көші-қон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бала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Өзбектер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ұйғырлар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көбейді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азаюын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немістер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татарлар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байқаймыз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эмиграцияға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260648"/>
            <a:ext cx="8280920" cy="5616624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түркітілдес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этностар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артуы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Түркі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этностар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этностары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келешекте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көбеюі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этностардың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азаюы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12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«Нұрлы көш» бағдарламасы және отандастардың оралуы (2009-2011 ж.)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2736304"/>
          </a:xfrm>
        </p:spPr>
        <p:txBody>
          <a:bodyPr/>
          <a:lstStyle/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Нұрлы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ұтымды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орналастыруға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жәрдемдесу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45049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иммигранттар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КСР-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қолайсыз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187624" y="1052736"/>
            <a:ext cx="7416824" cy="4608512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ыдырағаннан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шетелдік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отанына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қоныстандыру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мотивтері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49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қазақтар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елінде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Өзбекстан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млн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Қытай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1,5 млн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 млн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Түрікменстан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Моңғолия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80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Қырғызстан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ықшам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Түркия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Иран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Ауғанстанда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саусақпен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санарлықтай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санаулы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90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жөнінен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тоғызыншы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Еуразияның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тәуелсіздігінің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күндерінен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шарттарының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демографиялық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728" indent="457200" algn="just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құрылымындағы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8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7906072" cy="5746452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шетелде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диаспорасының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тілектеріне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көші-қон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санаулы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көші-қоны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Урбанизация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көші-қоны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пропорцияға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1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Бағдарламаның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мақсатына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жету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міндеттерді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көзделеді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328592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серпінді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қоныстандыруды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тетіктерін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енгізу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заемдары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жұмыспен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көші-қон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5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874435"/>
          </a:xfrm>
        </p:spPr>
        <p:txBody>
          <a:bodyPr/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конфессиялық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конфессиялардың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Ұлтаралық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демократияны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нығайтудың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халықтарының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ассамблеясы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7935979" cy="5174034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45720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жанындағы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консультативтік-кеңесші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жәрдемдесу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C:\Users\user\Desktop\6u2fmpNXNdiIEfHk478qPWNmzM9W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5952"/>
            <a:ext cx="5335240" cy="355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208912" cy="4896544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түпнұсқа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Президент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Назарбаевтың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бастамасымен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өзгертілді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мереке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Алғыс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тойланады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6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5616" y="764704"/>
            <a:ext cx="7281462" cy="4536504"/>
          </a:xfrm>
        </p:spPr>
        <p:txBody>
          <a:bodyPr/>
          <a:lstStyle/>
          <a:p>
            <a:pPr marL="109728" indent="457200" algn="just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Н.Ә.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жылы Н.Назарбаев шешімімен Қ. Тоқаев ҚХА басқаратын болып шешті</a:t>
            </a:r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3074" name="Picture 2" descr="C:\Users\user\Desktop\-1 18.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5074383" cy="261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784" y="9184"/>
            <a:ext cx="8229600" cy="9715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Ассамблеясының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нәсіліне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дінге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жататындығына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қарамастан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бостандықтарының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жан-жақты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кеңейту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бірегейлікті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достығы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ұлтаралық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нығайту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503569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республикадағы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ұлтаралық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конфессияаралық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тұрақтылықты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жәрдемдесу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рухани-мәдени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жәрдемдесу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Ассамблеяның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міндеттерді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116632"/>
            <a:ext cx="8532440" cy="589046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өркениетті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демократиялық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нормаларға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негізделген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азаматтардың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жүргізетін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алуан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мүдделердің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ескерілуін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туындайтын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қайшылықтарды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компромисстерді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іздеу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87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Ассамблеясының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4572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Ассамблея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Төрағасы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бекітеді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Ассамблея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төрағасының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Төрағасының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актілерімен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Ассамблея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ұсынымдары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сессияларын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Ассамблея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Төрағасы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Ассамблея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сессиясының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тәртібі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басталғанға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жарияланады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Сессия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45720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394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мүшесі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1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44624"/>
            <a:ext cx="9144000" cy="676875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3600" dirty="0" err="1"/>
              <a:t>Қазақстан</a:t>
            </a:r>
            <a:r>
              <a:rPr lang="ru-RU" sz="3600" dirty="0"/>
              <a:t> </a:t>
            </a:r>
            <a:r>
              <a:rPr lang="ru-RU" sz="3600" dirty="0" err="1"/>
              <a:t>халқының</a:t>
            </a:r>
            <a:r>
              <a:rPr lang="ru-RU" sz="3600" dirty="0"/>
              <a:t> </a:t>
            </a:r>
            <a:r>
              <a:rPr lang="ru-RU" sz="3600" dirty="0" err="1"/>
              <a:t>жалпы</a:t>
            </a:r>
            <a:r>
              <a:rPr lang="ru-RU" sz="3600" dirty="0"/>
              <a:t> саны 2021 </a:t>
            </a:r>
            <a:r>
              <a:rPr lang="ru-RU" sz="3600" dirty="0" err="1"/>
              <a:t>жылғы</a:t>
            </a:r>
            <a:r>
              <a:rPr lang="ru-RU" sz="3600" dirty="0"/>
              <a:t> 1 </a:t>
            </a:r>
            <a:r>
              <a:rPr lang="ru-RU" sz="3600" dirty="0" err="1"/>
              <a:t>қыркүйектегі</a:t>
            </a:r>
            <a:r>
              <a:rPr lang="ru-RU" sz="3600" dirty="0"/>
              <a:t> </a:t>
            </a:r>
            <a:r>
              <a:rPr lang="ru-RU" sz="3600" dirty="0" err="1"/>
              <a:t>жағдай</a:t>
            </a:r>
            <a:r>
              <a:rPr lang="ru-RU" sz="3600" dirty="0"/>
              <a:t> </a:t>
            </a:r>
            <a:r>
              <a:rPr lang="ru-RU" sz="3600" dirty="0" err="1"/>
              <a:t>бойынша</a:t>
            </a:r>
            <a:r>
              <a:rPr lang="ru-RU" sz="3600" dirty="0"/>
              <a:t> 19 042 100 </a:t>
            </a:r>
            <a:r>
              <a:rPr lang="ru-RU" sz="3600" dirty="0" err="1"/>
              <a:t>адамды</a:t>
            </a:r>
            <a:r>
              <a:rPr lang="ru-RU" sz="3600" dirty="0"/>
              <a:t> </a:t>
            </a:r>
            <a:r>
              <a:rPr lang="ru-RU" sz="3600" dirty="0" err="1"/>
              <a:t>құрайды.Қазақстан</a:t>
            </a:r>
            <a:r>
              <a:rPr lang="ru-RU" sz="3600" dirty="0"/>
              <a:t> </a:t>
            </a:r>
            <a:r>
              <a:rPr lang="ru-RU" sz="3600" dirty="0" err="1"/>
              <a:t>халық</a:t>
            </a:r>
            <a:r>
              <a:rPr lang="ru-RU" sz="3600" dirty="0"/>
              <a:t> саны </a:t>
            </a:r>
            <a:r>
              <a:rPr lang="ru-RU" sz="3600" dirty="0" err="1"/>
              <a:t>бойынша</a:t>
            </a:r>
            <a:r>
              <a:rPr lang="ru-RU" sz="3600" dirty="0"/>
              <a:t> </a:t>
            </a:r>
            <a:r>
              <a:rPr lang="ru-RU" sz="3600" dirty="0" err="1"/>
              <a:t>елдер</a:t>
            </a:r>
            <a:r>
              <a:rPr lang="ru-RU" sz="3600" dirty="0"/>
              <a:t> </a:t>
            </a:r>
            <a:r>
              <a:rPr lang="ru-RU" sz="3600" dirty="0" err="1"/>
              <a:t>тізімінде</a:t>
            </a:r>
            <a:r>
              <a:rPr lang="ru-RU" sz="3600" dirty="0"/>
              <a:t> 63-ші </a:t>
            </a:r>
            <a:r>
              <a:rPr lang="ru-RU" sz="3600" dirty="0" err="1"/>
              <a:t>орында</a:t>
            </a:r>
            <a:r>
              <a:rPr lang="ru-RU" sz="3600" dirty="0"/>
              <a:t>. </a:t>
            </a:r>
            <a:r>
              <a:rPr lang="ru-RU" sz="3600" dirty="0" err="1"/>
              <a:t>Орташа</a:t>
            </a:r>
            <a:r>
              <a:rPr lang="ru-RU" sz="3600" dirty="0"/>
              <a:t> </a:t>
            </a:r>
            <a:r>
              <a:rPr lang="ru-RU" sz="3600" dirty="0" err="1"/>
              <a:t>тығыздығы</a:t>
            </a:r>
            <a:r>
              <a:rPr lang="ru-RU" sz="3600" dirty="0"/>
              <a:t> км²-ге 6,51 </a:t>
            </a:r>
            <a:r>
              <a:rPr lang="ru-RU" sz="3600" dirty="0" err="1"/>
              <a:t>адамнан</a:t>
            </a:r>
            <a:r>
              <a:rPr lang="ru-RU" sz="3600" dirty="0"/>
              <a:t> </a:t>
            </a:r>
            <a:r>
              <a:rPr lang="ru-RU" sz="3600" dirty="0" err="1"/>
              <a:t>сәл</a:t>
            </a:r>
            <a:r>
              <a:rPr lang="ru-RU" sz="3600" dirty="0"/>
              <a:t> </a:t>
            </a:r>
            <a:r>
              <a:rPr lang="ru-RU" sz="3600" dirty="0" err="1"/>
              <a:t>асады</a:t>
            </a:r>
            <a:r>
              <a:rPr lang="ru-RU" sz="3600" dirty="0"/>
              <a:t> (</a:t>
            </a:r>
            <a:r>
              <a:rPr lang="ru-RU" sz="3600" dirty="0" err="1"/>
              <a:t>халық</a:t>
            </a:r>
            <a:r>
              <a:rPr lang="ru-RU" sz="3600" dirty="0"/>
              <a:t> </a:t>
            </a:r>
            <a:r>
              <a:rPr lang="ru-RU" sz="3600" dirty="0" err="1"/>
              <a:t>тығыздығы</a:t>
            </a:r>
            <a:r>
              <a:rPr lang="ru-RU" sz="3600" dirty="0"/>
              <a:t> </a:t>
            </a:r>
            <a:r>
              <a:rPr lang="ru-RU" sz="3600" dirty="0" err="1"/>
              <a:t>бойынша</a:t>
            </a:r>
            <a:r>
              <a:rPr lang="ru-RU" sz="3600" dirty="0"/>
              <a:t> </a:t>
            </a:r>
            <a:r>
              <a:rPr lang="ru-RU" sz="3600" dirty="0" err="1"/>
              <a:t>елдер</a:t>
            </a:r>
            <a:r>
              <a:rPr lang="ru-RU" sz="3600" dirty="0"/>
              <a:t> </a:t>
            </a:r>
            <a:r>
              <a:rPr lang="ru-RU" sz="3600" dirty="0" err="1"/>
              <a:t>тізімінде</a:t>
            </a:r>
            <a:r>
              <a:rPr lang="ru-RU" sz="3600" dirty="0"/>
              <a:t> 184-ші </a:t>
            </a:r>
            <a:r>
              <a:rPr lang="ru-RU" sz="3600" dirty="0" err="1"/>
              <a:t>орын</a:t>
            </a:r>
            <a:r>
              <a:rPr lang="ru-RU" sz="3600" dirty="0"/>
              <a:t>).</a:t>
            </a:r>
          </a:p>
          <a:p>
            <a:pPr indent="457200"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293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/>
          <a:lstStyle/>
          <a:p>
            <a:pPr marL="109728" indent="457200" algn="just">
              <a:buNone/>
            </a:pPr>
            <a:r>
              <a:rPr lang="ru-RU" dirty="0" err="1"/>
              <a:t>Қазақстанның</a:t>
            </a:r>
            <a:r>
              <a:rPr lang="ru-RU" dirty="0"/>
              <a:t> </a:t>
            </a:r>
            <a:r>
              <a:rPr lang="ru-RU" dirty="0" err="1"/>
              <a:t>әр</a:t>
            </a:r>
            <a:r>
              <a:rPr lang="ru-RU" dirty="0"/>
              <a:t> </a:t>
            </a:r>
            <a:r>
              <a:rPr lang="ru-RU" dirty="0" err="1"/>
              <a:t>аймағында</a:t>
            </a:r>
            <a:r>
              <a:rPr lang="ru-RU" dirty="0"/>
              <a:t> </a:t>
            </a:r>
            <a:r>
              <a:rPr lang="ru-RU" dirty="0" err="1"/>
              <a:t>шағын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халқы</a:t>
            </a:r>
            <a:r>
              <a:rPr lang="ru-RU" dirty="0"/>
              <a:t> </a:t>
            </a:r>
            <a:r>
              <a:rPr lang="ru-RU" dirty="0" err="1"/>
              <a:t>ассамблеялары</a:t>
            </a:r>
            <a:r>
              <a:rPr lang="ru-RU" dirty="0"/>
              <a:t> бар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әкімдер</a:t>
            </a:r>
            <a:r>
              <a:rPr lang="ru-RU" dirty="0"/>
              <a:t> </a:t>
            </a:r>
            <a:r>
              <a:rPr lang="ru-RU" dirty="0" err="1"/>
              <a:t>жанындағы</a:t>
            </a:r>
            <a:r>
              <a:rPr lang="ru-RU" dirty="0"/>
              <a:t> </a:t>
            </a:r>
            <a:r>
              <a:rPr lang="ru-RU" dirty="0" err="1"/>
              <a:t>консультативтік-кеңесші</a:t>
            </a:r>
            <a:r>
              <a:rPr lang="ru-RU" dirty="0"/>
              <a:t> </a:t>
            </a:r>
            <a:r>
              <a:rPr lang="ru-RU" dirty="0" err="1"/>
              <a:t>органдар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Ассамблеялар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7906072" cy="5674444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100-ден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170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жексенбілік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оқытылады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мектебінде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оқытатын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 кафедра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қаржылық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Үкіметі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миллион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бюджеттен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6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44624"/>
            <a:ext cx="8424936" cy="5962476"/>
          </a:xfrm>
        </p:spPr>
        <p:txBody>
          <a:bodyPr>
            <a:normAutofit/>
          </a:bodyPr>
          <a:lstStyle/>
          <a:p>
            <a:pPr marL="109728" indent="457200" algn="just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этносаралық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шешетін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ретіндегі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халықаралық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беделінің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артуына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қосқан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бағаланады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сапармен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БҰҰ Бас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хатшысы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Кофи Аннан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мемлекеттері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ұлтаралық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келісімнің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дамудың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Папасы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Иоанн Павел ІІ де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53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9460-6-segodnya_otkryvaetsya_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19" y="764704"/>
            <a:ext cx="6960773" cy="52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6632"/>
            <a:ext cx="91085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статистикаға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жүгінетін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дәрежесі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әсірелеп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кеткені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этностың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пайыздан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орыстар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украиндар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өзбектер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немістер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татарлар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ұйғырлар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119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этностың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оннан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жүзден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мыңнан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салмағы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пайыздан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аспайтын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119 этносы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аз.</a:t>
            </a:r>
          </a:p>
        </p:txBody>
      </p:sp>
    </p:spTree>
    <p:extLst>
      <p:ext uri="{BB962C8B-B14F-4D97-AF65-F5344CB8AC3E}">
        <p14:creationId xmlns:p14="http://schemas.microsoft.com/office/powerpoint/2010/main" val="26386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6632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тығыздығы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0" y="980728"/>
            <a:ext cx="9144000" cy="50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7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2507"/>
          </a:xfrm>
        </p:spPr>
        <p:txBody>
          <a:bodyPr/>
          <a:lstStyle/>
          <a:p>
            <a:pPr marL="109728" indent="45720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азды-көпті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этностарының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біркелкі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қоныстануы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жинақы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аумақтары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топтардың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қоныстанған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2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 marL="109728" indent="457200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Зерттеушілер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5%-дан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титулды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этникалық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жататындар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полиэтникалық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мемлекеттерге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26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993</TotalTime>
  <Words>1271</Words>
  <Application>Microsoft Office PowerPoint</Application>
  <PresentationFormat>Экран (4:3)</PresentationFormat>
  <Paragraphs>82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   Лекция №10 Қазіргі Қазақстан аумағындағы этнодемографиялық үдерістер</vt:lpstr>
      <vt:lpstr>1. Қазіргі Қазақстан халқының этникалық құрылымындағы өзгерістер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Этникалық топтардың қоныстанған аймақтары</vt:lpstr>
      <vt:lpstr>Презентация PowerPoint</vt:lpstr>
      <vt:lpstr>Этникалық құрылымдағы өзгерістер</vt:lpstr>
      <vt:lpstr>Халық санағы</vt:lpstr>
      <vt:lpstr>Қазақстандағы халық санағындағы келесі өзгерістер:</vt:lpstr>
      <vt:lpstr>Презентация PowerPoint</vt:lpstr>
      <vt:lpstr>Презентация PowerPoint</vt:lpstr>
      <vt:lpstr>Презентация PowerPoint</vt:lpstr>
      <vt:lpstr>2. «Нұрлы көш» бағдарламасы және отандастардың оралуы (2009-2011 ж.)</vt:lpstr>
      <vt:lpstr>Бағдарлама қатысушылары:</vt:lpstr>
      <vt:lpstr>Презентация PowerPoint</vt:lpstr>
      <vt:lpstr>Қазіргі таңда қазақтар әлемнің 40 елінде тұрады:</vt:lpstr>
      <vt:lpstr>Презентация PowerPoint</vt:lpstr>
      <vt:lpstr>Бағдарламаның мақсатына жету үшін келесі міндеттерді шешу көзделеді:</vt:lpstr>
      <vt:lpstr>3. Ұлтаралық келісім – тәуелсіздік пен демократияны нығайтудың негізі. Қазақстан халықтарының ассамблеясы</vt:lpstr>
      <vt:lpstr>Презентация PowerPoint</vt:lpstr>
      <vt:lpstr>Презентация PowerPoint</vt:lpstr>
      <vt:lpstr>Презентация PowerPoint</vt:lpstr>
      <vt:lpstr>«Қазақстан халқы Ассамблеясының» мақсаттары мен міндеттері</vt:lpstr>
      <vt:lpstr>Ассамблеяның қызметі келесі міндеттерді шешуге бағытталған:</vt:lpstr>
      <vt:lpstr>Презентация PowerPoint</vt:lpstr>
      <vt:lpstr>«Қазақстан халқы Ассамблеясының» құрылымы</vt:lpstr>
      <vt:lpstr>Кіші Ассамблеялар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1 Социально-экономическая ситуация в Казахстане – предпосылки борьбы за независимость</dc:title>
  <dc:creator>user</dc:creator>
  <cp:lastModifiedBy>admin</cp:lastModifiedBy>
  <cp:revision>145</cp:revision>
  <dcterms:created xsi:type="dcterms:W3CDTF">2017-01-17T13:36:48Z</dcterms:created>
  <dcterms:modified xsi:type="dcterms:W3CDTF">2022-07-25T20:07:58Z</dcterms:modified>
</cp:coreProperties>
</file>