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92987"/>
            <a:ext cx="7766936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12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5528" y="3119180"/>
            <a:ext cx="7766936" cy="170298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сана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патриотизмді</a:t>
            </a: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5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8355" y="983411"/>
            <a:ext cx="8635647" cy="5057951"/>
          </a:xfrm>
        </p:spPr>
        <p:txBody>
          <a:bodyPr>
            <a:normAutofit/>
          </a:bodyPr>
          <a:lstStyle/>
          <a:p>
            <a:pPr algn="just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патриотизм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маңызға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дәуірлерде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өзінше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тапқан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патриотизм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қоғамның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тағдырларын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айқындауда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атқаруы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үстіне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қазіргісі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болашағын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айқындайтындығы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тағы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</a:t>
            </a:r>
          </a:p>
          <a:p>
            <a:pPr algn="just"/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83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ретте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Н.Ә.Назарбаев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«Қазақстан-2050»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халыққа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Жолдауында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өтілді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патриотизмінің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іргетасы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құқылығы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намысы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жауапкершілігі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Елбасымыз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қоғамымыз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етіп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елдің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мақсатымызға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алғанда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патриотизм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жететіндігіміз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даусыз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қауымдастықтың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өзіндік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ерекшелігін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рухани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бірліктерінің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патриотизм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орта мен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тұтастығы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тұрақтылығы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ұғымын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сезінетіндіктеріне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түсінетіндіктеріне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тиімділігінің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беки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түсуінің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маңыздылығының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ерекше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94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947" y="396815"/>
            <a:ext cx="11688793" cy="6374921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отандастар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жұдырық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жұмылып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бірлік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татулықты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Бірақ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патриотизм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жасанды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жемісін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Патриотизмнің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объектісі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қайнар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байлықтары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Сондықтан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біздегі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ұлттық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мазмұн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халықтың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табиғатына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жақын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салтымен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ұштастырғанда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сіңімді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Отанның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иесі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онымен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санаспайтындай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Халқымыздың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ғасырлардан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салт-санасы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бар. Патриотизм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үйлескенде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жетістікке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жетеді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56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algn="just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факторларының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бізге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тиімдісі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Отандық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шетел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тәжірибелерінің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талдамасы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төмендегідей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ұсыныстарды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санасында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тарихи-мәдени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өткеніне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дәстүрлеріне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құндылықтарды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көзқарастарын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бекіту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өнер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қайраткерлерін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бейнесін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насихаттау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рәміздері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Әнұран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Елтаңбаны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құрметтеу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мақтан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сезімдерін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әлеуметтік-экономикалық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экологиялық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мәселелер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шешімінде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тартуға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туғызып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2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11" y="69011"/>
            <a:ext cx="9204991" cy="5972351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Конституциясына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нормаларына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заңдарына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сыйластық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рухында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тәрбиелеу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үштұғырлығы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мәдени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асыруға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жұмылдыру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дәріптеуге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аса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көңіл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форумдар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дөңгелек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үстелдер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байқаулар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кездесулер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интернет-портал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әскери-патриоттық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тәрбиенің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бұқаралық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құралдарының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күшейту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жастардың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жауапкершілік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зерттеулер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өткізіп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Отанға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сүйіспеншілікті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органдардан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рухсыздануын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шектейтін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мақсатқа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космополитизм,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патриотизм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құрықтайтын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қарсы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пәрменді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жұмыстарының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116283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533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Лекция 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12</dc:title>
  <dc:creator>admin</dc:creator>
  <cp:lastModifiedBy>admin</cp:lastModifiedBy>
  <cp:revision>2</cp:revision>
  <dcterms:created xsi:type="dcterms:W3CDTF">2022-04-13T07:04:44Z</dcterms:created>
  <dcterms:modified xsi:type="dcterms:W3CDTF">2022-04-13T07:15:04Z</dcterms:modified>
</cp:coreProperties>
</file>