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181447-939B-4C42-9425-116247A22417}">
          <p14:sldIdLst>
            <p14:sldId id="256"/>
            <p14:sldId id="257"/>
            <p14:sldId id="25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3123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Лекция </a:t>
            </a:r>
            <a:r>
              <a:rPr lang="ru-RU" sz="3200" dirty="0">
                <a:solidFill>
                  <a:schemeClr val="tx1"/>
                </a:solidFill>
                <a:effectLst/>
              </a:rPr>
              <a:t>№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13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kk-KZ" sz="3200" dirty="0">
                <a:solidFill>
                  <a:schemeClr val="tx1"/>
                </a:solidFill>
                <a:effectLst/>
              </a:rPr>
              <a:t>Жаңа қоғам – жаңа идеология «Тарих толқынынан» - «Рухани жаңғыруға» дейін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2007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1-1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17032"/>
            <a:ext cx="4269223" cy="261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рухани-ағартушылық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насихаттау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1(9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17032"/>
            <a:ext cx="4098032" cy="273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көркем-ғылыми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тыңғылықты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3100" dirty="0" err="1" smtClean="0">
                <a:solidFill>
                  <a:schemeClr val="tx1"/>
                </a:solidFill>
                <a:effectLst/>
              </a:rPr>
              <a:t>Бағдарлама</a:t>
            </a:r>
            <a:r>
              <a:rPr lang="ru-RU" sz="31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effectLst/>
              </a:rPr>
              <a:t>бағыттары</a:t>
            </a:r>
            <a:r>
              <a:rPr lang="ru-RU" sz="3100" dirty="0" smtClean="0">
                <a:solidFill>
                  <a:schemeClr val="tx1"/>
                </a:solidFill>
                <a:effectLst/>
              </a:rPr>
              <a:t>:</a:t>
            </a:r>
            <a:r>
              <a:rPr lang="ru-RU" sz="3100" dirty="0">
                <a:solidFill>
                  <a:schemeClr val="tx1"/>
                </a:solidFill>
                <a:effectLst/>
              </a:rPr>
              <a:t/>
            </a:r>
            <a:br>
              <a:rPr lang="ru-RU" sz="3100" dirty="0">
                <a:solidFill>
                  <a:schemeClr val="tx1"/>
                </a:solidFill>
                <a:effectLst/>
              </a:rPr>
            </a:br>
            <a:endParaRPr lang="ru-RU" sz="3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92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55576" y="1412776"/>
            <a:ext cx="7560840" cy="452596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реставрация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28-і (35%) 2008-2011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92088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ата-бабаларымыздың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мыңдаған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артефактілермен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байытты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қорғандарына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«скиф-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б.з.б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V-III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алтын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бұйымдардың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83565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228725"/>
            <a:ext cx="74295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1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340768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түгендеу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(218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(11 277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Моңғолияға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Жапонияға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Египетке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Өзбекстанға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Арменияға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АҚШ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экспедицияларының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мұрағаттық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қолжазбалар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этнографиясы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археология, этнография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бірегей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таралыммен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537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b="1" dirty="0" err="1" smtClean="0"/>
              <a:t>Жаңа</a:t>
            </a:r>
            <a:r>
              <a:rPr lang="ru-RU" b="1" dirty="0" smtClean="0"/>
              <a:t> </a:t>
            </a:r>
            <a:r>
              <a:rPr lang="ru-RU" b="1" dirty="0" err="1"/>
              <a:t>тарихи</a:t>
            </a:r>
            <a:r>
              <a:rPr lang="ru-RU" b="1" dirty="0"/>
              <a:t> </a:t>
            </a:r>
            <a:r>
              <a:rPr lang="ru-RU" b="1" dirty="0" err="1"/>
              <a:t>көзқарасты</a:t>
            </a:r>
            <a:r>
              <a:rPr lang="ru-RU" b="1" dirty="0"/>
              <a:t> </a:t>
            </a:r>
            <a:r>
              <a:rPr lang="ru-RU" b="1" dirty="0" err="1"/>
              <a:t>қалыптастыру</a:t>
            </a:r>
            <a:r>
              <a:rPr lang="ru-RU" b="1" dirty="0" smtClean="0"/>
              <a:t>.</a:t>
            </a:r>
          </a:p>
          <a:p>
            <a:pPr marL="624078" indent="-514350">
              <a:buAutoNum type="arabicPeriod"/>
            </a:pPr>
            <a:r>
              <a:rPr lang="ru-RU" b="1" dirty="0" smtClean="0"/>
              <a:t>«</a:t>
            </a:r>
            <a:r>
              <a:rPr lang="ru-RU" b="1" dirty="0" err="1" smtClean="0"/>
              <a:t>Мәдени</a:t>
            </a:r>
            <a:r>
              <a:rPr lang="ru-RU" b="1" dirty="0" smtClean="0"/>
              <a:t> </a:t>
            </a:r>
            <a:r>
              <a:rPr lang="ru-RU" b="1" dirty="0" err="1"/>
              <a:t>мұра</a:t>
            </a:r>
            <a:r>
              <a:rPr lang="ru-RU" b="1" dirty="0"/>
              <a:t>» </a:t>
            </a:r>
            <a:r>
              <a:rPr lang="ru-RU" b="1" dirty="0" err="1"/>
              <a:t>мемлекеттік</a:t>
            </a:r>
            <a:r>
              <a:rPr lang="ru-RU" b="1" dirty="0"/>
              <a:t> </a:t>
            </a:r>
            <a:r>
              <a:rPr lang="ru-RU" b="1" dirty="0" err="1"/>
              <a:t>бағдарламасы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71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тереңдетіп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күйі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антологиясы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дискілерін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цифрландыру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бұрын-соңды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Дамаскідегі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-Захир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кесенесін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Каирдегі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мешітін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Дамаскіде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кесенесін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er\Desktop\c31ba0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2924944"/>
            <a:ext cx="2893561" cy="346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Қазақфильм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киностудиясы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Көшпенділердің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Жүсіп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кесенесі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Таңбалы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петроглифтері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15616" y="1052736"/>
            <a:ext cx="7272808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тарихи-археологиялық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насихаттауға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200-ге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-шара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жұмылдырылғаны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философия,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этнография,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бұрын-соңды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қазынасының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3874435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отансүйгіштікке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күттірмейтін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көкжиегін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дүниетанымын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2800" dirty="0" smtClean="0"/>
              <a:t> </a:t>
            </a:r>
            <a:r>
              <a:rPr lang="ru-RU" sz="2800" dirty="0" err="1"/>
              <a:t>Жаңа</a:t>
            </a:r>
            <a:r>
              <a:rPr lang="ru-RU" sz="2800" dirty="0"/>
              <a:t> </a:t>
            </a:r>
            <a:r>
              <a:rPr lang="ru-RU" sz="2800" dirty="0" err="1"/>
              <a:t>тарихи</a:t>
            </a:r>
            <a:r>
              <a:rPr lang="ru-RU" sz="2800" dirty="0"/>
              <a:t> </a:t>
            </a:r>
            <a:r>
              <a:rPr lang="ru-RU" sz="2800" dirty="0" err="1"/>
              <a:t>көзқарасты</a:t>
            </a:r>
            <a:r>
              <a:rPr lang="ru-RU" sz="2800" dirty="0"/>
              <a:t> </a:t>
            </a:r>
            <a:r>
              <a:rPr lang="ru-RU" sz="2800" dirty="0" err="1"/>
              <a:t>қалыптастыру</a:t>
            </a:r>
            <a:r>
              <a:rPr lang="ru-RU" sz="2800" dirty="0"/>
              <a:t>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8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8229600" cy="4525962"/>
          </a:xfrm>
        </p:spPr>
        <p:txBody>
          <a:bodyPr/>
          <a:lstStyle/>
          <a:p>
            <a:pPr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2050»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052736"/>
            <a:ext cx="7762056" cy="4738340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әдет-ғұрыптардың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әдет-ғұрыптардың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445624" cy="524604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әлеуметтік-демографиялық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әлеуметтік-кәсіптік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түрлілігімен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Өскелең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толқынында</a:t>
            </a:r>
            <a:r>
              <a:rPr lang="kk-KZ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45720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этносы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аталарының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дәуірден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полиэтностылығының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көкжиегін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насихаттау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Н.Назарбаевтың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бастамасымен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зерделеудің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ескерткіштерін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рекреациялауды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мұра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8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1121</TotalTime>
  <Words>979</Words>
  <Application>Microsoft Office PowerPoint</Application>
  <PresentationFormat>Экран (4:3)</PresentationFormat>
  <Paragraphs>39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     Лекция № 13. Жаңа қоғам – жаңа идеология «Тарих толқынынан» - «Рухани жаңғыруға» дейін </vt:lpstr>
      <vt:lpstr>Презентация PowerPoint</vt:lpstr>
      <vt:lpstr>1. Жаңа тарихи көзқарасты қалыптастыру.</vt:lpstr>
      <vt:lpstr>Презентация PowerPoint</vt:lpstr>
      <vt:lpstr>Презентация PowerPoint</vt:lpstr>
      <vt:lpstr>Презентация PowerPoint</vt:lpstr>
      <vt:lpstr> «Халық тарих толқынында» Бағдарламасының мақсаты</vt:lpstr>
      <vt:lpstr>Бағдарлама міндеттері:</vt:lpstr>
      <vt:lpstr>2. «Мәдени мұра» мемлекеттік бағдарламасы</vt:lpstr>
      <vt:lpstr>Презентация PowerPoint</vt:lpstr>
      <vt:lpstr>Презентация PowerPoint</vt:lpstr>
      <vt:lpstr>«Мәдени мұра» бағдарламасының мақсаты</vt:lpstr>
      <vt:lpstr> Бағдарлама бағыттары: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 Социально-экономическая ситуация в Казахстане – предпосылки борьбы за независимость</dc:title>
  <dc:creator>user</dc:creator>
  <cp:lastModifiedBy>admin</cp:lastModifiedBy>
  <cp:revision>185</cp:revision>
  <dcterms:created xsi:type="dcterms:W3CDTF">2017-01-17T13:36:48Z</dcterms:created>
  <dcterms:modified xsi:type="dcterms:W3CDTF">2021-11-21T19:38:38Z</dcterms:modified>
</cp:coreProperties>
</file>