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181447-939B-4C42-9425-116247A22417}">
          <p14:sldIdLst>
            <p14:sldId id="256"/>
            <p14:sldId id="258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қауымдастықтағы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013576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31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Біріккен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camonitor.kz/uploads/posts/2018-01/main/standard/302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34" y="3140968"/>
            <a:ext cx="5427737" cy="30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73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ұйымдардың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ЕҚЫҰ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ЮНИСЕФ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ЮНЕСКО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1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39552" y="1124744"/>
            <a:ext cx="8229600" cy="4525962"/>
          </a:xfrm>
        </p:spPr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Мәскеуде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Украина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Беларусь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Лиссабон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қарусыз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50245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қоғамдық-саяси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Президент Н.Ә. Назарбаев 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егеменді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Сыртқы экономикалық ынтымақтастық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2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124744"/>
            <a:ext cx="7776864" cy="4525962"/>
          </a:xfrm>
        </p:spPr>
        <p:txBody>
          <a:bodyPr>
            <a:normAutofit fontScale="925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ғылыми-техникалық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МАГАТЭ, ЭСКАТО (Азия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мұхиты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комиссия),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ОЭР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50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792088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фирмалардың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53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052736"/>
            <a:ext cx="7848872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парасатты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қақтығыстарға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қақтығыстар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049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Азия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Америка, Африка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Австралия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94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kztr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7683"/>
            <a:ext cx="7268353" cy="546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8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онжылдықтағы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76,8%-ы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63,1%-ы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газ конденсаты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46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 саясатының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Сыртқы экономикалық ынтымақтастық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22,7%,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40,9%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35,2%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индустрияландыру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азық-түлік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18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056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қазбалардың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Қазақстанның сыртқы саясатының қалыптасуы</a:t>
            </a:r>
          </a:p>
        </p:txBody>
      </p:sp>
    </p:spTree>
    <p:extLst>
      <p:ext uri="{BB962C8B-B14F-4D97-AF65-F5344CB8AC3E}">
        <p14:creationId xmlns:p14="http://schemas.microsoft.com/office/powerpoint/2010/main" val="177607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7560840" cy="452596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ұстанымын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АҚШ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маневр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8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124744"/>
            <a:ext cx="7848872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</a:p>
        </p:txBody>
      </p:sp>
    </p:spTree>
    <p:extLst>
      <p:ext uri="{BB962C8B-B14F-4D97-AF65-F5344CB8AC3E}">
        <p14:creationId xmlns:p14="http://schemas.microsoft.com/office/powerpoint/2010/main" val="348628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8136904" cy="4525962"/>
          </a:xfrm>
        </p:spPr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қатерлердің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нығайтады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ашықтығы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теңгерімді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Н.Ә. Назарбаев – ЕҚЫҰ-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320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://news2world.net/upload/60-1513017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85229"/>
            <a:ext cx="4772478" cy="270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27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67544" y="908720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үзілістен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ЕҚЫҰ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Саммитін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Саммит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қоғамдастығына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Астана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62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form.kz/fotoarticles/201511302207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620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343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1094</TotalTime>
  <Words>834</Words>
  <Application>Microsoft Office PowerPoint</Application>
  <PresentationFormat>Экран (4:3)</PresentationFormat>
  <Paragraphs>31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   Лекция № 14. Әлемдік қауымдастықтағы Қазақстан</vt:lpstr>
      <vt:lpstr>Презентация PowerPoint</vt:lpstr>
      <vt:lpstr>1. Қазақстанның сыртқы саясатының қалыптасуы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Қазақстан көптеген халықаралық ұйымдардың мүшесі</vt:lpstr>
      <vt:lpstr>Презентация PowerPoint</vt:lpstr>
      <vt:lpstr>2. Сыртқы экономикалық ынтымақтастық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 Социально-экономическая ситуация в Казахстане – предпосылки борьбы за независимость</dc:title>
  <dc:creator>user</dc:creator>
  <cp:lastModifiedBy>admin</cp:lastModifiedBy>
  <cp:revision>191</cp:revision>
  <dcterms:created xsi:type="dcterms:W3CDTF">2017-01-17T13:36:48Z</dcterms:created>
  <dcterms:modified xsi:type="dcterms:W3CDTF">2022-07-19T18:52:50Z</dcterms:modified>
</cp:coreProperties>
</file>