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9A181447-939B-4C42-9425-116247A22417}">
          <p14:sldIdLst>
            <p14:sldId id="256"/>
            <p14:sldId id="258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25.07.2022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8002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sz="360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360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ru-RU" sz="3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Әлемдік</a:t>
            </a:r>
            <a:r>
              <a:rPr lang="ru-RU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қауымдастықтағы</a:t>
            </a:r>
            <a:r>
              <a:rPr lang="ru-RU" sz="36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75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052736"/>
            <a:ext cx="8013576" cy="4525962"/>
          </a:xfrm>
        </p:spPr>
        <p:txBody>
          <a:bodyPr/>
          <a:lstStyle/>
          <a:p>
            <a:pPr marL="109728" indent="45720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2018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қаңтары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31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қаңтары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аралығында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тарихта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Біріккен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Ұлттар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Ұйымының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Қауіпсіздік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Кеңесіне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төрағалық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етті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https://camonitor.kz/uploads/posts/2018-01/main/standard/3027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034" y="3140968"/>
            <a:ext cx="5427737" cy="3050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735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ұйымдардың</a:t>
            </a:r>
            <a:r>
              <a:rPr lang="ru-RU" sz="2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мүшесі</a:t>
            </a:r>
            <a:endParaRPr lang="ru-RU" sz="280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БҰҰ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ЕҚЫҰ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ЮНИСЕФ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ЮНЕСКО</a:t>
            </a: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Дүниежүзілік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денсаулық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ұйымы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еңбек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ұйымы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басқалар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219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539552" y="1124744"/>
            <a:ext cx="8229600" cy="4525962"/>
          </a:xfrm>
        </p:spPr>
        <p:txBody>
          <a:bodyPr>
            <a:normAutofit lnSpcReduction="10000"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қауымдастыққа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енудегі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алғашқы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қадамдарының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ядролық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әлеуетке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болудан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еркімен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1992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наурызда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Мәскеуде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Украина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Беларусь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Меморандумға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қойылғаннан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1992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мамырда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Меморандумның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ережелерін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заңды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бекіткен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Лиссабон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хаттамасы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жасалғаннан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ядролық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қарусыз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.</a:t>
            </a:r>
          </a:p>
        </p:txBody>
      </p:sp>
    </p:spTree>
    <p:extLst>
      <p:ext uri="{BB962C8B-B14F-4D97-AF65-F5344CB8AC3E}">
        <p14:creationId xmlns:p14="http://schemas.microsoft.com/office/powerpoint/2010/main" val="1502458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жатқан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қоғамдық-саяси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құруларды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Президент Н.Ә. Назарбаев ел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сақталуын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егеменді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ұзақ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мерзімді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белгіледі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09728" indent="45720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шарт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мүдделі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елдермен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екіжақты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ынтымақтастықты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әлемдік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қауымдастыққа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лайықты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енуі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қойылды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Сыртқы экономикалық ынтымақтастық</a:t>
            </a:r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827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683568" y="1124744"/>
            <a:ext cx="7776864" cy="4525962"/>
          </a:xfrm>
        </p:spPr>
        <p:txBody>
          <a:bodyPr>
            <a:normAutofit fontScale="92500"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қатарында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мемлекеттермен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тығыз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ғылыми-техникалық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Еуропалық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банктері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валюта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МАГАТЭ, ЭСКАТО (Азия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Тынық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мұхиты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әлеуметтік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комиссия),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ОЭР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қатынастарды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ұйымдармен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жақынырақ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күштірек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болу.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58507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1196752"/>
            <a:ext cx="7920880" cy="4525962"/>
          </a:xfrm>
        </p:spPr>
        <p:txBody>
          <a:bodyPr>
            <a:normAutofit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өнеркәсіптің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түрін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қуатты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платформаны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орасан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фактор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әлемнің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елдеріндегі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іскер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топтар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тартымды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Республика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экономикасын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капиталын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шетелдік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компаниялар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фирмалардың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саны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ұдайы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өсуде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7533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683568" y="1052736"/>
            <a:ext cx="7848872" cy="4525962"/>
          </a:xfrm>
        </p:spPr>
        <p:txBody>
          <a:bodyPr>
            <a:normAutofit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республика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үкіметінің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шетелдік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инвесторларға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жеңілдіктер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парасатты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ықпал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әскери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қақтығыстарға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ұлтаралық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этникалық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қақтығыстар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даму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перспективалары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тұрғысынан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бағалау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кезегінде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мемлекетіміздің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инвестиция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инвестор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сенімді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кепіл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34049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23528" y="1196752"/>
            <a:ext cx="8229600" cy="4525962"/>
          </a:xfrm>
        </p:spPr>
        <p:txBody>
          <a:bodyPr>
            <a:normAutofit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толыққанды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субъектісі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ауқымы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айтарлықтай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кеңейіп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дамушы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елдермен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орнатылды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Республика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дүниежүзілік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нарыққа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интеграциялану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сенімді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қадам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сауда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серіктестері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Еуропа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елдері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де, Азия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аймағындағы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Америка, Африка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Австралия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38947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kztra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07683"/>
            <a:ext cx="7268353" cy="5460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28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95536" y="1052736"/>
            <a:ext cx="8229600" cy="4525962"/>
          </a:xfrm>
        </p:spPr>
        <p:txBody>
          <a:bodyPr>
            <a:normAutofit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бүгінде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соңғы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онжылдықтағы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әлемдік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нарықтың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қатысушысы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тауарлық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республика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экспорттайтын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тауарлардың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көлемінің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76,8%-ы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минералды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өнімдер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63,1%-ы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мұнай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газ конденсаты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05469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58640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 саясатының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Сыртқы экономикалық ынтымақтастық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45720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82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1196752"/>
            <a:ext cx="8229600" cy="4525962"/>
          </a:xfrm>
        </p:spPr>
        <p:txBody>
          <a:bodyPr>
            <a:normAutofit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Импорттың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тауарлық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тұтыну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тауарларына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22,7%,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өнеркәсіптік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тұтыну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тауарларына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40,9%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инвестициялық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тауарларға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35,2%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қажеттілігін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көрсетеді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салалық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құрылымдауға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бағытталған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үдемелі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индустрияландыру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бағдарламасы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экспорттық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өнім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азық-түлік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нарығындағы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қалыптасқан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өзгертуге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тиіс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18180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052736"/>
            <a:ext cx="8229600" cy="4525962"/>
          </a:xfrm>
        </p:spPr>
        <p:txBody>
          <a:bodyPr/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әлемдік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тенденциялардың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ынтымақтастықтың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сипаты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дамудың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қолданыстағы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әсерінен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ынтымақтастықтың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бағыттарын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нысандары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мақсаттарын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056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айқындайды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оны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министрлігінің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жұмысы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жүзеге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асырады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457200" algn="just">
              <a:buNone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уақытта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ойыншысына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айналды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құрлықтың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Еуропа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Азияның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шекарасында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қатынастардың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қатысушылары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Федерациясы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Қытай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жақсы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географиялық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аумақтардың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пайдалы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қазбалардың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табиғи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ресурстардың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орасан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болуы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еліміздің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рейтингін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көтеруге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kk-KZ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 Қазақстанның сыртқы саясатының қалыптасуы</a:t>
            </a:r>
          </a:p>
        </p:txBody>
      </p:sp>
    </p:spTree>
    <p:extLst>
      <p:ext uri="{BB962C8B-B14F-4D97-AF65-F5344CB8AC3E}">
        <p14:creationId xmlns:p14="http://schemas.microsoft.com/office/powerpoint/2010/main" val="1776078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683568" y="1268760"/>
            <a:ext cx="7560840" cy="4525962"/>
          </a:xfrm>
        </p:spPr>
        <p:txBody>
          <a:bodyPr>
            <a:normAutofit/>
          </a:bodyPr>
          <a:lstStyle/>
          <a:p>
            <a:pPr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ұстанымын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ескере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отырып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аренада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көпвекторлы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жүргізеді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көпжақты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дипломатияға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сәйкес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Қытай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АҚШ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сияқты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күшті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ойыншылардың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сәтті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маневр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жасауға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мүддесін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қорғауға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мүмкіндік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3844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83568" y="1124744"/>
            <a:ext cx="7848872" cy="4525962"/>
          </a:xfrm>
        </p:spPr>
        <p:txBody>
          <a:bodyPr>
            <a:normAutofit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Көпвекторлы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әлемдік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істерде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рөл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атқаратын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қызығушылық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тудыратын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мемлекеттермен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болжамды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қарым-қатынастарды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дамытуды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геосаяси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әлеуетіне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байланысты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тар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аймақтық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проблемалармен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шектеліп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қалуға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құқығы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болашағы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Азияда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Еуропада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Шығыста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Батыста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да</a:t>
            </a:r>
          </a:p>
        </p:txBody>
      </p:sp>
    </p:spTree>
    <p:extLst>
      <p:ext uri="{BB962C8B-B14F-4D97-AF65-F5344CB8AC3E}">
        <p14:creationId xmlns:p14="http://schemas.microsoft.com/office/powerpoint/2010/main" val="3486289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1196752"/>
            <a:ext cx="8136904" cy="4525962"/>
          </a:xfrm>
        </p:spPr>
        <p:txBody>
          <a:bodyPr>
            <a:normAutofit lnSpcReduction="10000"/>
          </a:bodyPr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қауіпсіздігіне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қатерлердің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көріністерін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болдырмайды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құрулар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қолайлы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жағдайларды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нығайтады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ашықтығы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дәл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теңгерімді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көпвекторлы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сыртқы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саясат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жеткізіледі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Көпвекторлы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тәсілдің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жемісі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халықаралық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мәртебесін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көтеруде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Н.Ә. Назарбаев – ЕҚЫҰ-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төрағалық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етудің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03202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196752"/>
            <a:ext cx="8229600" cy="4525962"/>
          </a:xfrm>
        </p:spPr>
        <p:txBody>
          <a:bodyPr>
            <a:normAutofit/>
          </a:bodyPr>
          <a:lstStyle/>
          <a:p>
            <a:pPr marL="109728" indent="45720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1992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қаңтарда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Еуропадағы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ынтымақтастық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кір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алдымен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ауған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мәселесін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шешуде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әріптес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http://news2world.net/upload/60-151301729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3585229"/>
            <a:ext cx="4772478" cy="2708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5276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467544" y="908720"/>
            <a:ext cx="8229600" cy="4525962"/>
          </a:xfrm>
        </p:spPr>
        <p:txBody>
          <a:bodyPr/>
          <a:lstStyle/>
          <a:p>
            <a:pPr marL="109728" indent="457200" algn="just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Еліміздің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ұйымға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жылғы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төрағалығының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басты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жетістігі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ішінде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жоғары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нәтижелерге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жеткізді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оның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жылдық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үзілістен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кейін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Астанада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ЕҚЫҰ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Саммитін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өткізу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Саммит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нәтижесінде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Қауіпсіздік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қоғамдастығына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қарай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Астана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декларациясы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қабылданды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2623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inform.kz/fotoarticles/201511302207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36712"/>
            <a:ext cx="7620000" cy="48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3438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1094</TotalTime>
  <Words>834</Words>
  <Application>Microsoft Office PowerPoint</Application>
  <PresentationFormat>Экран (4:3)</PresentationFormat>
  <Paragraphs>31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Lucida Sans Unicode</vt:lpstr>
      <vt:lpstr>Times New Roman</vt:lpstr>
      <vt:lpstr>Verdana</vt:lpstr>
      <vt:lpstr>Wingdings 2</vt:lpstr>
      <vt:lpstr>Wingdings 3</vt:lpstr>
      <vt:lpstr>Открытая</vt:lpstr>
      <vt:lpstr>   Лекция № 15. Әлемдік қауымдастықтағы Қазақстан</vt:lpstr>
      <vt:lpstr>Презентация PowerPoint</vt:lpstr>
      <vt:lpstr>1. Қазақстанның сыртқы саясатының қалыптасуы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Қазақстан көптеген халықаралық ұйымдардың мүшесі</vt:lpstr>
      <vt:lpstr>Презентация PowerPoint</vt:lpstr>
      <vt:lpstr>2. Сыртқы экономикалық ынтымақтастық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 1 Социально-экономическая ситуация в Казахстане – предпосылки борьбы за независимость</dc:title>
  <dc:creator>user</dc:creator>
  <cp:lastModifiedBy>admin</cp:lastModifiedBy>
  <cp:revision>192</cp:revision>
  <dcterms:created xsi:type="dcterms:W3CDTF">2017-01-17T13:36:48Z</dcterms:created>
  <dcterms:modified xsi:type="dcterms:W3CDTF">2022-07-25T17:49:47Z</dcterms:modified>
</cp:coreProperties>
</file>