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6" r:id="rId4"/>
    <p:sldId id="275" r:id="rId5"/>
    <p:sldId id="281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jl:1001290.50000%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1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Общие сведения о проектировании. Стадии проектирования промышленных объектов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Цель и задача проектирования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Узловые точки научно-технического прогресса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Проектное (документальное) представление завода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Что относится к металлургическим объектом.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Этапы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техноэволюции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Нормативные документы в области проектирования объектов.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Составные компоненты задания на проектирования.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1605359"/>
            <a:ext cx="848640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промышленным объектам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относятся предприятия, здания, сооружения и их комплексы, технологическое оборудование зданий, сооружений и иных строений, проектируемые и возводимые в составе объектов архитектурной, градостроительной и строительной деятельности, за исключением недвижимых памятников истории и культуры, природы и городского ландшафта, статус которых установлен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законодательством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Республики Казахстан (далее РК).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Металлургические объекты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(предприятия, здания, сооружения и их комплексы, технологическое оборудование зданий, сооружений и иных строений обогатительных фабрик (далее ОФ) и металлургических заводов (далее МЗ)) относятся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промышленным объектам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88290" algn="just"/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Постутилизация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объектов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комплекс работ по демонтажу и сносу капитального строения (здания, сооружения, комплекса) после прекращения его эксплуатации (пользования, применения) с одновременным восстановлением и вторичным использованием регенерируемых элементов (конструкций, материалов, оборудования), а также переработкой не подлежащих регенерации элементов и отходов.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Цель и задача проектирования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8985" y="1027907"/>
            <a:ext cx="856603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Целью проектирования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промышленных объектов является разработка и/или составление проектно-сметной документации на строительство субъектами новых и(или) изменении существующих промышленных объектов при их расширении, модернизации, техническом перевооружении, реконструкции, реставрации, капитальном ремонте, консервации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постутилизации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осуществляемые с учетом положений действующего законодательства и государственных нормативов в области архитектурной, градостроительной и строительной деятельности.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задачей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роектирования промышленного объекта является создание </a:t>
            </a:r>
            <a:r>
              <a:rPr lang="ru-RU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проектируемого объекта с высокой степенью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288290" algn="just"/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качества, </a:t>
            </a:r>
          </a:p>
          <a:p>
            <a:pPr indent="288290" algn="just"/>
            <a:r>
              <a:rPr lang="ru-RU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безопасности, </a:t>
            </a:r>
          </a:p>
          <a:p>
            <a:pPr algn="just"/>
            <a:r>
              <a:rPr lang="ru-RU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* производительности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pc="-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* </a:t>
            </a:r>
            <a:r>
              <a:rPr lang="ru-RU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надежности </a:t>
            </a:r>
            <a:r>
              <a:rPr lang="ru-RU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(и/или долговечности</a:t>
            </a:r>
            <a:r>
              <a:rPr lang="ru-RU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Субъектами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архитектурной, градостроительной и строительной деятельности  являются юридические и физические лица (частные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заказчики, органы государственного управления и надзора, предприятия, проектные организация, а также зарубежные юридические и физические лица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имеющие лицензию на производство проектно-изыскательских, экспертных, строительно-монтажных работ, работ по производству строительных материалов, изделий и конструкций, относящихся к архитектурной, градостроительной и (или) строительной деятельности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4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8800" y="42302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NewRomanPS-BoldMT"/>
              </a:rPr>
              <a:t>Узловые точки научно-технического прогресса</a:t>
            </a:r>
            <a:endParaRPr lang="ru-RU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50" y="1673525"/>
            <a:ext cx="8134710" cy="34861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88820" y="5671523"/>
            <a:ext cx="264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88290" algn="just"/>
            <a:r>
              <a:rPr lang="ru-RU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</a:t>
            </a:r>
            <a:r>
              <a:rPr lang="ru-RU" spc="-1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техноэволюции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2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297" y="1164134"/>
            <a:ext cx="86350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организационно-методические нормативные документы, включающие нормативы на стандартизацию и сертификацию строительной продукции, геодезическую работу, инженерные изыскания для проектирования и строительства, организацию строительного производства, приемку в эксплуатацию, технику безопасности в строительстве;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общие нормативно-технические документы, включающие основные положения надежности сооружений,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пожаро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 взрывобезопасность, защиту от опасных (вредных) воздействий природного, антропогенного и техногенного характера, технологические допуски и размерную взаимозаменяемость и совместимость строительных материалов, изделий и конструкций;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градостроительные нормативы, включающие требования, условия и ограничения по организации территорий, планировке, застройке и благоустройству населенных пунктов, территорий садоводческих объединений граждан, по разработке генеральных планов промышленных и сельскохозяйственных предприятий;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нормативно-технические документы по проектированию и строительству зданий и сооружений жилищно-гражданского и производственного назначения, включая транспортные, гидротехнические, мелиоративные сооружения, а также магистральные и промысловые трубопроводы и коммуникации;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нормативные документы на инженерное обеспечение населенных пунктов или их частей, отдельных зданий, сооружений и их комплексов;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 нормативно-технические документы на строительные материалы, изделия и конструкции;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7) нормативно-технические документы на средства оснащения строительных и строительно-монтажных организаций, включая временные и мобильные строения и оснастку;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8) нормативные документы по ценообразованию и сметам;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9) нормативные документы по ведению государственного градостроительного кадастра;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10) нормативные документы органов государственного надзора в сфере архитектурной, градостроительной и строительной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11) нормативные документы о порядке организации и проведения конкурсов (тендеров) на подрядные работы в строительстве.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648" y="262478"/>
            <a:ext cx="8928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ctr"/>
            <a:r>
              <a:rPr lang="ru-RU" b="1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Нормативные документы в области проектирования объектов</a:t>
            </a:r>
            <a:r>
              <a:rPr lang="ru-RU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2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0044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система нормативных документов</a:t>
            </a:r>
            <a:endParaRPr lang="ru-RU" sz="1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9818" y="1326885"/>
            <a:ext cx="78155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межгосударственные строительные нормы и правила;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межгосударственные стандарты в строительстве;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межгосударственный свод правил по проектированию и строительству,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9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6431" y="1317826"/>
            <a:ext cx="856603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проектно-сметной документации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строительство объектов, как правило, осуществляется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утвержденных обоснований инвестиций и иной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предпроектной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документации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(эскизный проект, бизнес-план, проект детальной планировки застройки и т.п.) на строительство предприятий, зданий и сооружений.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Проектно-сметной документацией детализируются принятые в обоснованиях инвестиций решения и уточняются основные технико-экономические показатели.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Проектно-сметная документация разрабатывается, как правило, в две стадии:</a:t>
            </a:r>
          </a:p>
          <a:p>
            <a:pPr indent="342900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первая стадия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проект, подлежащий утверждению в установленном порядке;</a:t>
            </a:r>
          </a:p>
          <a:p>
            <a:pPr indent="342900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вторая стадия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рабочая документация, разрабатываемая на основании утвержденного проекта.</a:t>
            </a:r>
          </a:p>
          <a:p>
            <a:pPr indent="342900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комплекс нормативно-технических документов, необходимых для строительства, монтажа и эксплуатации объекта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42900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объектов, строящихся с привлечением государственных средств или государственных инвестиций, в обязательном порядке разрабатывается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сметная документация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остальных случаях ее разработка осуществляется по решению заказчика.</a:t>
            </a:r>
          </a:p>
          <a:p>
            <a:pPr indent="342900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Проектирование объектов осуществляется на основании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договора подряда (контракта)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выполнение проектно-изыскательских работ, заключаемого заказчиком с генеральным проектировщиком.</a:t>
            </a:r>
            <a:endParaRPr lang="ru-RU" sz="1600" dirty="0"/>
          </a:p>
          <a:p>
            <a:pPr indent="342900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Неотъемлемой частью договора (контракта) является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на проектирование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объекта, которое формируется на основе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исходных данных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проектирования объекта.</a:t>
            </a:r>
          </a:p>
          <a:p>
            <a:pPr indent="342900" algn="just">
              <a:spcAft>
                <a:spcPts val="0"/>
              </a:spcAft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331" y="319503"/>
            <a:ext cx="8203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Проектное (документальное) представление завода</a:t>
            </a:r>
          </a:p>
        </p:txBody>
      </p:sp>
    </p:spTree>
    <p:extLst>
      <p:ext uri="{BB962C8B-B14F-4D97-AF65-F5344CB8AC3E}">
        <p14:creationId xmlns:p14="http://schemas.microsoft.com/office/powerpoint/2010/main" val="1840248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2288</TotalTime>
  <Words>878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Times New Roman</vt:lpstr>
      <vt:lpstr>TimesNewRomanPS-BoldMT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Введение</vt:lpstr>
      <vt:lpstr>Цель и задача проектирования </vt:lpstr>
      <vt:lpstr>Презентация PowerPoint</vt:lpstr>
      <vt:lpstr>Презентация PowerPoint</vt:lpstr>
      <vt:lpstr>Государственная система нормативных документов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Gulzada Koishina</cp:lastModifiedBy>
  <cp:revision>289</cp:revision>
  <dcterms:created xsi:type="dcterms:W3CDTF">2017-10-09T05:58:02Z</dcterms:created>
  <dcterms:modified xsi:type="dcterms:W3CDTF">2022-09-04T14:13:00Z</dcterms:modified>
</cp:coreProperties>
</file>