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8" r:id="rId6"/>
    <p:sldId id="281" r:id="rId7"/>
    <p:sldId id="279" r:id="rId8"/>
    <p:sldId id="280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339467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62984" y="1596787"/>
            <a:ext cx="8100392" cy="5868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«Основы проектирования металлургических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2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7</a:t>
            </a:r>
          </a:p>
          <a:p>
            <a:endParaRPr lang="kk-KZ" sz="32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функциональные схемы зданий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965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схема</a:t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объёмно-планировочного решения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8742"/>
            <a:ext cx="4148666" cy="2799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7" y="1205142"/>
            <a:ext cx="4975677" cy="2799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66" y="4004734"/>
            <a:ext cx="4975677" cy="23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9" y="1221934"/>
            <a:ext cx="4489275" cy="297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04" y="1221934"/>
            <a:ext cx="4348185" cy="29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583605"/>
            <a:ext cx="8085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Классификация зданий.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Расчёт строительных конструкций.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Функциональные схемы как основа объемно-планировочного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1279942"/>
            <a:ext cx="8187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классифицируют по назначению?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здания имеют первую степень долговечности?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расчета строительных конструкций.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требования предъявляются к размещению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цеха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Какими методами может осуществляться сборка комплектующих в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цехе, как это должно отражаться на планировке цеха?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7105" y="238030"/>
            <a:ext cx="456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зданий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372" y="1203742"/>
            <a:ext cx="8221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проектировании, финансировании и планировании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является классификация по назначению и по классам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делятся: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гражданские (жилые дома, больницы, школы, театры, дворцы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прочие общественные здания);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промышленные (заводы, фабрики, ТЭЦ, котельные и др.);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сельскохозяйственные (птицефермы, овощехранилища,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скотные дворы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372" y="3689166"/>
            <a:ext cx="850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делятся: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 здания основного производственного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подсобно-производственные, складские и вспомогательные здания,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 к объектам подсобного производственного и обслуживающего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здания и сооружения энергетического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здания и инженерные сооружения транспортного хозяйства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объекты санитарно-технического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332" y="1200163"/>
            <a:ext cx="87545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и инженерные сооружения делятся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в зависимости от прочности, капитальности, наружной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отделки, внешнего архитектурно-художественного оформления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благоустройства, а также эксплуатационных требований к 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1-му классу относятся здания и сооружения, имеющие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важнейшую народнохозяйственную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(здания с непрерывным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производством большой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мощности, государственные электростанции, метрополитены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мосты и др.). К ним предъявляются повышенные требования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 индивидуальным техническим условиям и нормам,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огнестойкостью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2 степени и долговечности не ниже 1 степени.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2-му классу относится большинство зданий основного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подсобно-вспомогательного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назначения (склады с ценным сырьем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 оборудования). К ним предъявляются следующие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огнестойкость не ниже 3 степени, долговечность − не ниже 2 степени.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3-му классу относятся сооружения с пониженными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производственные здания малой мощности с недорогим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здания складов с малоценным сырьем и все деревянные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Долговечность их должна быть не ниже 3 степени,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огнестойкость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нормируется.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4-му классу относятся все сооружения, к которым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 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долговечности и огнестойкости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5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799" y="1180617"/>
            <a:ext cx="83481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Строительными нормами установлены три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долговечности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инженерных сооружений: I степень с ориентировочным сроком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лет, II − 50−100 лет, III − 20−50 лет. Конструкции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20 лет применяются только для временных сооружений.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противопожарным требованиям, здания и инженерные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огнестойкости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подразделяются на пять степеней. Здания,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1-й степени, выполняют исключительно из несгораемых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повышением степени требования к несгораемости уменьшаются.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металлургических предприятий относятся чаще всего ко 2-й степени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конструктивному и архитектурному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различают здания: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каркасные; с несущими стенами и комбинированными; одноэтажные,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много-этажные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многопролетные; со светоаэрационными фонарями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бесфонарные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 мостовыми кранами и бескрановые.</a:t>
            </a:r>
          </a:p>
        </p:txBody>
      </p:sp>
    </p:spTree>
    <p:extLst>
      <p:ext uri="{BB962C8B-B14F-4D97-AF65-F5344CB8AC3E}">
        <p14:creationId xmlns:p14="http://schemas.microsoft.com/office/powerpoint/2010/main" val="25093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234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строительных конструкций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1204248"/>
            <a:ext cx="84920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конструкции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два этапа.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расчет заключается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расчетных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схем, наиболее близко отвечающих работе конструкции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и определении внутренних усилий (изгибающих моментов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поперечных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продольных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 и др.) в опасных сечениях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проектируемых конструкций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расчет производится по формулам сопромата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правилам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строительной механики.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предусматривает выбор материала,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размеров сечения, марок и класса материала (камня, бетона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класса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стали, породы и качества древесины и т. 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три метода конструктивного расчета: по допускаемым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 разрушающим нагрузкам; по предельным состояниям.</a:t>
            </a:r>
          </a:p>
        </p:txBody>
      </p:sp>
    </p:spTree>
    <p:extLst>
      <p:ext uri="{BB962C8B-B14F-4D97-AF65-F5344CB8AC3E}">
        <p14:creationId xmlns:p14="http://schemas.microsoft.com/office/powerpoint/2010/main" val="363162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267" y="1099985"/>
            <a:ext cx="8602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по методу предельных состояний это учитывается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ряда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перегрузки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условий работы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надежности и др.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этих коэффициентов приводятся в СНиПах.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расчетные нагрузки из теории сопротивления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нагрузки, которые могут действовать на конструкцию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эксплуатации, называют нормативными. Произведение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коэффициент перегрузки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расчётной нагрузкой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732" y="3497577"/>
            <a:ext cx="85682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характеристикой прочности материала является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сопротивление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устанавливаемое Гостами на соответствующие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за нормативные сопротивления принимаются: для древесины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среднее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пределов прочности при различных напряженных состояниях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бетона − сопротивления осевому сжатию кубов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кубиковая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прочность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осевому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сжатию призм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осевому растяжению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стали 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предела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 или временного сопротивления.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08" y="3102889"/>
            <a:ext cx="1520625" cy="512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09" y="6036623"/>
            <a:ext cx="1529092" cy="4187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732" y="5390292"/>
            <a:ext cx="8568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сопротивление получают в результате деления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сопротивления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коэффициент надежности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106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667" y="1138410"/>
            <a:ext cx="85259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и нормативные сопротивления материалов приводятся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СНиПах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 конструкций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группам предельных состояний: по несущей способности 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Сущность расчета по несущей способности заключается в 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наибольшее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усилие, которое может действовать на конструкцию,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 наименьшую ее несущую способность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самых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т. е. должно быть соблюдено условие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деформациям сводится к тому, чтобы теоретически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нормативным нагрузкам деформации (прогибы)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превышали предельного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деформаций [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установленных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СHиПами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соблюдено условие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[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508477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2606</TotalTime>
  <Words>947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Times New Roman</vt:lpstr>
      <vt:lpstr>Тема Office</vt:lpstr>
      <vt:lpstr>«Основы проектирования металлургических предприятий»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Расчёт строительных конструкций</vt:lpstr>
      <vt:lpstr>Презентация PowerPoint</vt:lpstr>
      <vt:lpstr>Презентация PowerPoint</vt:lpstr>
      <vt:lpstr>Функциональная схема как основа объёмно-планировочного решения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320</cp:revision>
  <dcterms:created xsi:type="dcterms:W3CDTF">2017-10-09T05:58:02Z</dcterms:created>
  <dcterms:modified xsi:type="dcterms:W3CDTF">2022-10-18T08:17:40Z</dcterms:modified>
</cp:coreProperties>
</file>