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7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53" y="339467"/>
            <a:ext cx="4178893" cy="94781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62984" y="1596787"/>
            <a:ext cx="8100392" cy="586855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«Основы проектирования металлургических </a:t>
            </a: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предприятий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2838" y="4612944"/>
            <a:ext cx="8100392" cy="20914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Преподаватель: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Койшина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Гулзада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Мынгышкызы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Доктор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PhD,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кафедры «</a:t>
            </a:r>
            <a:r>
              <a:rPr lang="kk-KZ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Металлургия и обогащение полезных ископаемых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gulzada.koishina@mail.ru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2984" y="2505894"/>
            <a:ext cx="8100392" cy="1959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Лекция № </a:t>
            </a:r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10</a:t>
            </a:r>
            <a:endParaRPr lang="kk-KZ" sz="3200" b="1" dirty="0" smtClean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endParaRPr lang="kk-KZ" sz="3200" dirty="0" smtClean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r>
              <a:rPr lang="kk-KZ" sz="3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Тема:</a:t>
            </a:r>
          </a:p>
          <a:p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строительных материалов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29253"/>
            <a:ext cx="77724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17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09587"/>
            <a:ext cx="77724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37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33" y="1161522"/>
            <a:ext cx="7772400" cy="548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91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99" y="1244601"/>
            <a:ext cx="7772400" cy="538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1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67" y="1169988"/>
            <a:ext cx="7772400" cy="556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37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34" y="1246187"/>
            <a:ext cx="7772400" cy="54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74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84667"/>
            <a:ext cx="7772400" cy="63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15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09587"/>
            <a:ext cx="77724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87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799" y="1583605"/>
            <a:ext cx="80856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Каменные материалы.</a:t>
            </a:r>
          </a:p>
          <a:p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Минеральные вяжущие вещества.</a:t>
            </a:r>
          </a:p>
          <a:p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Классификация бетонов.</a:t>
            </a:r>
          </a:p>
          <a:p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Лесные строительные материалы.</a:t>
            </a:r>
            <a:endParaRPr lang="ru-RU" sz="2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завершению урока Вы будете знать: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399" y="1279942"/>
            <a:ext cx="81872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иды каменных 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применяемые 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промышленном строительстве.</a:t>
            </a:r>
            <a:endParaRPr lang="ru-RU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Какую функцию выполняют минеральные вяжущие вещества?</a:t>
            </a:r>
          </a:p>
          <a:p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иды 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бетонов 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промышленном 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строительстве.</a:t>
            </a:r>
            <a:endParaRPr lang="ru-RU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Где используются тяжелые сорта бетонов?</a:t>
            </a:r>
          </a:p>
          <a:p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Из каких элементов состоит железобетон?</a:t>
            </a:r>
          </a:p>
          <a:p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лесных строительных 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материалов.</a:t>
            </a:r>
            <a:endParaRPr lang="ru-RU" sz="2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0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431381"/>
            <a:ext cx="6704542" cy="503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734" y="1129910"/>
            <a:ext cx="7398808" cy="555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5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599" y="1293936"/>
            <a:ext cx="6807201" cy="511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13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133" y="1107379"/>
            <a:ext cx="7044266" cy="529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4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212320"/>
            <a:ext cx="77724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5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34" y="1356254"/>
            <a:ext cx="77724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919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3210</TotalTime>
  <Words>113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 Unicode MS</vt:lpstr>
      <vt:lpstr>Arial</vt:lpstr>
      <vt:lpstr>Calibri</vt:lpstr>
      <vt:lpstr>Calibri Light</vt:lpstr>
      <vt:lpstr>Times New Roman</vt:lpstr>
      <vt:lpstr>Тема Office</vt:lpstr>
      <vt:lpstr>«Основы проектирования металлургических предприятий»</vt:lpstr>
      <vt:lpstr>Содержание</vt:lpstr>
      <vt:lpstr>По завершению урока Вы будете знать: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user</cp:lastModifiedBy>
  <cp:revision>345</cp:revision>
  <dcterms:created xsi:type="dcterms:W3CDTF">2017-10-09T05:58:02Z</dcterms:created>
  <dcterms:modified xsi:type="dcterms:W3CDTF">2022-10-19T11:42:58Z</dcterms:modified>
</cp:coreProperties>
</file>