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2" r:id="rId9"/>
    <p:sldId id="284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553" y="339467"/>
            <a:ext cx="4178893" cy="947814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2984" y="1596787"/>
            <a:ext cx="8100392" cy="586855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«Основы проектирования металлургических 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предприятий</a:t>
            </a: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2838" y="4612944"/>
            <a:ext cx="8100392" cy="20914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Преподаватель: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Койшина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Гулзада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Мынгышкызы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Доктор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PhD,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кафедры «</a:t>
            </a: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Металлургия и обогащение полезных ископаемых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gulzada.koishina@mail.ru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84" y="2505894"/>
            <a:ext cx="8100392" cy="1959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Лекция № 13</a:t>
            </a:r>
          </a:p>
          <a:p>
            <a:endParaRPr lang="kk-KZ" sz="3200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Тема:</a:t>
            </a:r>
            <a:r>
              <a:rPr lang="ru-RU" sz="3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Смесительное оборудование</a:t>
            </a:r>
            <a:endParaRPr lang="kk-KZ" sz="3500" i="1" dirty="0" smtClean="0">
              <a:solidFill>
                <a:schemeClr val="bg1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703" y="1503352"/>
            <a:ext cx="2586724" cy="62705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426" y="3607790"/>
            <a:ext cx="1533621" cy="4914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4589" y="4424756"/>
            <a:ext cx="2076838" cy="412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07878" y="5737813"/>
            <a:ext cx="2531484" cy="4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50222" y="393680"/>
            <a:ext cx="7046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технологических характеристик барабанных смесителей.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7033" y="1136058"/>
            <a:ext cx="87989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технологические характеристики барабанного смесителя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связаны соотношением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033" y="2016485"/>
            <a:ext cx="86868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mах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максимальное отклонение концентрации ключевого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потоке на выходе из смесителя; λ − продолжительность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флуктуационного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импульса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входе в смеситель, λ =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величина возмущения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питающего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массовый расход материала через смеситель);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дисперсия логарифма времени пребывания частиц материала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среднее время пребывания частиц В смесителе, равное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длины барабана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линейной скорости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потока материала через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него;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продольного смешения.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расчетного времени пребывания необходим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 длиной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7033" y="4121212"/>
            <a:ext cx="8454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продольной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макродиффузии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 по формуле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12955" y="4837297"/>
            <a:ext cx="86653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коэффициент, зависящий от физико-механических свойств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смешиваемых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компонентов; ω − частота вращения барабана;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внутренний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барабана; φ3 − коэффициент заполнения барабана, равный ~ 0,3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гладких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барабанов.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привода барабанных смесителей рассчитывают по формуле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3103" y="6168700"/>
            <a:ext cx="8686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частота вращения барабана, об/мин;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плотность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перемешиваемого материала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насадочный коэффициент,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для гладких барабанов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1,5−1,6 для барабанов с винтовой лопастной насадкой.</a:t>
            </a:r>
          </a:p>
        </p:txBody>
      </p:sp>
    </p:spTree>
    <p:extLst>
      <p:ext uri="{BB962C8B-B14F-4D97-AF65-F5344CB8AC3E}">
        <p14:creationId xmlns:p14="http://schemas.microsoft.com/office/powerpoint/2010/main" val="337298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3656" y="1385197"/>
            <a:ext cx="8085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Смесители </a:t>
            </a: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периодического действия</a:t>
            </a:r>
            <a:r>
              <a:rPr lang="ru-RU" sz="2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0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Смесители непрерывного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399" y="1279942"/>
            <a:ext cx="81872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Принцип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смесителей периодического действия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Какие типы лопастей характерны для аппаратов объемного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смешения.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Как работает барабанный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смеситель.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Какие данные являются необходимыми для расчета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продолжительности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смешивания в барабанном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смесителе.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От чего зависит качество смешения компонентов в аппаратах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</a:t>
            </a:r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смешивания?</a:t>
            </a:r>
          </a:p>
          <a:p>
            <a:r>
              <a:rPr lang="ru-RU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Как рассчитать мощность привода барабанного </a:t>
            </a:r>
            <a:r>
              <a:rPr lang="ru-RU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смесителя.</a:t>
            </a:r>
            <a:endParaRPr lang="ru-RU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417" y="1258442"/>
            <a:ext cx="3530380" cy="241641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3903" y="1166474"/>
            <a:ext cx="5029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механизму процесса эти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смесители подразделяют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циркуляционные, объемного и диффузионного смешивания.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циркуляционных смесителях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замкнутая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циркуляция материала 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внутреннему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объему. Наиболее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распространены смесители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планетарно-шнековой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мешалкой 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центробежно-лопастные.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планетарно-шнековых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смесителях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смешиваемого материала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шнеком, вращающимся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собственной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оси и оси аппарата;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1−20 м</a:t>
            </a:r>
            <a:r>
              <a:rPr 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время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 </a:t>
            </a:r>
            <a:r>
              <a:rPr lang="ru-RU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1,0−1,5 ч.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центробежно-лопастных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смесителях рабочий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вращается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скоростью наружных кромок 10−15 м/с, что обеспечивает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механическое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псевдоожижение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смешиваемого материала; рабочий объем 0,05−0,5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6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τ </a:t>
            </a:r>
            <a:r>
              <a:rPr lang="ru-RU" sz="16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0,15−0,3 ч.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35165" y="414870"/>
            <a:ext cx="3269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 смесителей.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11898" y="3981719"/>
            <a:ext cx="27921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Циркуляционные смесители:</a:t>
            </a:r>
          </a:p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планетарно-шнековый;</a:t>
            </a:r>
          </a:p>
          <a:p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центробежно-лопастной</a:t>
            </a:r>
          </a:p>
        </p:txBody>
      </p:sp>
    </p:spTree>
    <p:extLst>
      <p:ext uri="{BB962C8B-B14F-4D97-AF65-F5344CB8AC3E}">
        <p14:creationId xmlns:p14="http://schemas.microsoft.com/office/powerpoint/2010/main" val="110941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891" y="2447574"/>
            <a:ext cx="7815162" cy="33909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88853" y="5838502"/>
            <a:ext cx="6021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Аппараты объемного смешения: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 Z-образными лопастями;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-образными лопастями и разгрузочным шнеком;</a:t>
            </a:r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плужный;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пневматический сопловой;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барабанный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0552" y="1132814"/>
            <a:ext cx="8635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аппаратах объемного смешивания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(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спирали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лопасти, плужники и т. п.) перемещают материал хаотически по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всему рабочему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объему. Широкое применение нашли смесители с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-образными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лопастями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-образными лопастями и разгрузочным шнеком, плужный,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пневматический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сопловой, барабанный; рабочий объем 0,05−6 м3,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τсм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1−3 ч.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смесители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для смешивания сыпучих материалов с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повышенной связностью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частиц, а также увлажненных.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5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49" y="2596550"/>
            <a:ext cx="8746501" cy="34940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87602" y="6220447"/>
            <a:ext cx="456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NewRomanPSMT"/>
              </a:rPr>
              <a:t>Основные типы барабанных смесителей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1602" y="1201825"/>
            <a:ext cx="8649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аппаратах диффузионного смешивания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частицы одного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 постепенно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внедряются между частицами других компонентов;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внешне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сходен с молекулярной диффузией. Смесители этой группы −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барабанные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гладким корпусом, вибрационные трубчатые, 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псевдоожиженным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смешиваемого материала. Их применяют для смешивания абразивных,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взрывоопасных и иных сыпучих 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347328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037" y="1150920"/>
            <a:ext cx="2586390" cy="3893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714" y="2248861"/>
            <a:ext cx="1203012" cy="6066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6890" y="2799268"/>
            <a:ext cx="2301000" cy="585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8433" y="4160914"/>
            <a:ext cx="1317914" cy="5878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8828" y="5358080"/>
            <a:ext cx="1844518" cy="3886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6365" y="375467"/>
            <a:ext cx="84440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технологических характеристик барабанных смесителей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6365" y="1091750"/>
            <a:ext cx="716941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Оптимальную частоту вращения вычисляют по формуле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0069" y="1435046"/>
            <a:ext cx="8592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среднеарифметический диаметр частиц смешиваемых компонентов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4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mах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максимальный радиус вращения корпуса смесителя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Расчет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продолжительности смешивания (суммарного числа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оборотов барабана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цилиндрических смесителях основан на модели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макродиффузионного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массопереноса в направлении вдоль оси барабана и производится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формулам: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малом ожидаемом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6365" y="2799268"/>
            <a:ext cx="21154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большом ожидаемом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50069" y="3275708"/>
            <a:ext cx="8592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длина барабана;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степень смешения, требуемая к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моменту окончания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оборотов барабана;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коэффициент кажущейся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макродиффузии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зависящей от физико-химических свойств смеси, степени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смесителя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размеров. При оценочных расчетах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10−3 см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/об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Степень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смешения, требуемая к моменту окончания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оборотов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определяют по формуле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4853" y="4608027"/>
            <a:ext cx="84861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1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− измеренное (требуемое) значение среднеквадратичного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СКВО);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СКВО при максимально совершенном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статистическом смысле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смешении,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5390" y="5934670"/>
            <a:ext cx="84656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ru-RU" sz="1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СКВО концентрации ключевого компонента в пробах для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 несмешанной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смеси,</a:t>
            </a:r>
          </a:p>
        </p:txBody>
      </p:sp>
    </p:spTree>
    <p:extLst>
      <p:ext uri="{BB962C8B-B14F-4D97-AF65-F5344CB8AC3E}">
        <p14:creationId xmlns:p14="http://schemas.microsoft.com/office/powerpoint/2010/main" val="152306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6121" y="1155939"/>
            <a:ext cx="4597879" cy="190591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618535" y="289684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Аппараты с продольно-радиальным смешением:</a:t>
            </a:r>
          </a:p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двухшнековый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центробежный;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ленточный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8792" y="1155939"/>
            <a:ext cx="42873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аппаратах с продольно-радиальным смешиванием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 смеси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рабочего органа (шнек, лента, спираль, наклонные лопатки и др.)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перемещаются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вдоль оси корпуса аппарата от места загрузки к месту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выгрузки.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Смесители этой группы обладают хорошей сглаживающей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поэтому их можно комплектовать питателями средней точности.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распространены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двухшнековые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центробежные и ленточные смесители.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11" y="3420069"/>
            <a:ext cx="4319520" cy="232885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1978" y="589216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Барабанный смеситель непрерывного действия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8649" y="3568833"/>
            <a:ext cx="42528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элементом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барабанного </a:t>
            </a:r>
            <a:r>
              <a:rPr lang="ru-RU" sz="1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смесителя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(барабан)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несущий бандажи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опирающиеся на ролики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приводится во вращение от электродвигателя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редуктор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зубчатую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пару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−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Смешиваемые материалы поступают в смеситель от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питателей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наклонный желоб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готовая смесь выдается через желоб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Барабан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устанавливают с углом наклона к горизонту &lt; 4°.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37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3705" y="1172278"/>
            <a:ext cx="3851887" cy="351939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068874" y="5011796"/>
            <a:ext cx="291572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Смесительная установка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червячно-лопастным смесителем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непрерывного действия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7418" y="1172278"/>
            <a:ext cx="47962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Смесительная установка на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червячно-лопастного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смесителя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бункеры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шнеки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бункеры-дозаторы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ворошители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дозирующие шнеки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лотки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приемную камеру </a:t>
            </a:r>
            <a:r>
              <a:rPr lang="ru-RU" sz="1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камере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тонкие слои компонентов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наслаиваются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на друга и поступают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смеситель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состоящий из двух секций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верхней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предназначенной для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сухого смешивания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нижней </a:t>
            </a:r>
            <a:r>
              <a:rPr lang="ru-RU" sz="1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полученную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шихту увлажняют. Секции одинаковы по конструкции 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собой корытообразные корпуса, внутри каждого из которых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вращаются два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вала с чередующимися лопастями прямоугольной формы и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витками замкнутого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шнека. Лопасти повернуты относительно оси вала на угол 45°.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 установки 0,3−1,0 т/ч при влажности 15−20 %, </a:t>
            </a:r>
            <a:r>
              <a:rPr lang="ru-RU" sz="16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энергозатраты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2 </a:t>
            </a:r>
            <a:r>
              <a:rPr lang="ru-RU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кВт·ч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/т готовой смеси.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65561" y="412053"/>
            <a:ext cx="39303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Червячно-лопастный смеситель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034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3491</TotalTime>
  <Words>1036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Times New Roman</vt:lpstr>
      <vt:lpstr>TimesNewRomanPSMT</vt:lpstr>
      <vt:lpstr>Тема Office</vt:lpstr>
      <vt:lpstr>«Основы проектирования металлургических предприятий»</vt:lpstr>
      <vt:lpstr>Содержание</vt:lpstr>
      <vt:lpstr>По завершению урока Вы будете знать: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358</cp:revision>
  <dcterms:created xsi:type="dcterms:W3CDTF">2017-10-09T05:58:02Z</dcterms:created>
  <dcterms:modified xsi:type="dcterms:W3CDTF">2022-11-01T11:30:59Z</dcterms:modified>
</cp:coreProperties>
</file>