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14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измельчения</a:t>
            </a:r>
            <a:endParaRPr lang="kk-KZ" sz="3200" i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074" y="1153768"/>
            <a:ext cx="5212200" cy="21350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0362" y="466629"/>
            <a:ext cx="3198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Барабанные мельницы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275" y="1243136"/>
            <a:ext cx="35540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схемы барабанных мельниц: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периодического действия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опора;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 вращения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люк загрузки-выгрузки;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мелющие тела);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непрерывного действия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полая цапфа питания;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полая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цапфа разгрузки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привод;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загрузочный люк)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4287" y="3941058"/>
            <a:ext cx="8591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особенностей конструкции барабанные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мельницы классифицируют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характеру технологического цикла − на мельницы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виду среды, в которой осуществляется измельчение, − 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сухого и мокрого измельчения;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количеству помольных камер − на одно- и многокамерные;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возможности фракционирования продукта − на мельницы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фракционирующих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и с фракционирующими элементами;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конструкции барабана − на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нефутерованные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футерованные (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износостойкой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сталью или керамикой, твердосплавными пластинами,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твердосплавной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наплавкой, резиной);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 виду мелющих тел − на шаровые и стержневые.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3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86" y="1173000"/>
            <a:ext cx="4731113" cy="176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887" y="3534659"/>
            <a:ext cx="4712400" cy="21350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28866" y="2822731"/>
            <a:ext cx="4615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Многокамерная барабанная мельница: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опора;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загрузочный узел;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люк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перфорированные перегородки (сетки);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разгрузочный узел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мелющие тела;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привод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46" y="2251109"/>
            <a:ext cx="41871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однокамерных мельниц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то, что размеры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мелющих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тел, оптимально выбранные применительно к какой-либо одной,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начальной стадии измельчения, являются заведомо неоптимальными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стадиях, в результате чего снижается производительность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увеличиваются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энергозатраты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измельчение. Этот недостаток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многокамерных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барабанных мельницах. Их рабочий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 на несколько камер перфорированными перегородками или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сетками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размер отверстий в которых последовательно уменьшается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загрузочного к разгрузочному узлу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287" y="56697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 движения единичного мелющего тела (</a:t>
            </a:r>
            <a:r>
              <a:rPr lang="ru-RU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массы мелющих тел (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барабанных мельницах</a:t>
            </a:r>
          </a:p>
        </p:txBody>
      </p:sp>
    </p:spTree>
    <p:extLst>
      <p:ext uri="{BB962C8B-B14F-4D97-AF65-F5344CB8AC3E}">
        <p14:creationId xmlns:p14="http://schemas.microsoft.com/office/powerpoint/2010/main" val="140828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406" y="2065234"/>
            <a:ext cx="4890900" cy="3510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623" y="408001"/>
            <a:ext cx="3076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Вибрационные мельницы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14022" y="59655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схемы вибрационных мельниц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9166" y="2912693"/>
            <a:ext cx="37676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промышленные вибрационные мельницы по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схеме могут быть разделены на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однокорпусные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приводимые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движение центробежными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вибровозбудителями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двухкорпусные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приводимые в движение эксцентриковым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вибровозбудителем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корпусе может быть расположено несколько камер.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2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700" y="1376931"/>
            <a:ext cx="3891300" cy="37162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52700" y="5308938"/>
            <a:ext cx="3682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вибрационных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 с внутренними вибраторами: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корпус;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вибратор;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опоры;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рама;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электродвигатель;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муфта;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мелющие шары (тела);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люк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5453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однокамерных вибрационных мельниц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внутренними вибраторами,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которых выполняют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гладкий вал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дебалансом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коленчатый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вращении вибратора-вала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дебалансным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грузом или коленчатого вала корпус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совершает колебания в двух плоскостях. Эти колебания передаются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мелющим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шарам и частицам измельчаемого материала, в результате чего те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совершают внутри корпуса колебательные движения, из-за чего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истирательно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-ударное разрушение частиц.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4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3656" y="1385197"/>
            <a:ext cx="80856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Основные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машин дробления и помола твердых материалов.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Щековые дробилки.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Молотковые дробилки.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Вибрационные конусные дробилки.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Классификация мельниц.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Барабанные мельницы.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Вибрационные мельницы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дробления и помола применяются при производстве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порошковых материалов.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 работает щековая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дробилка.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молотковой дробилки.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вибрационной конусной дробилки.</a:t>
            </a: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Как работает барабанная мельница непрерывного и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действия.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 чем преимущество многокамерных барабанных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5939" y="302250"/>
            <a:ext cx="7504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Основные типы машин дробления и помола твердых материалов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947" y="1265547"/>
            <a:ext cx="83848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разрушения твердых материалов формально можно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типы машин измельчения: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машины раздавливающего и раскалывающего действия;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машины истирающего действия;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машины ударного действия.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32" y="2734574"/>
            <a:ext cx="6904322" cy="206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0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00" y="1196848"/>
            <a:ext cx="4414064" cy="21924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618" y="3389331"/>
            <a:ext cx="4208577" cy="163986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40775" y="1196848"/>
            <a:ext cx="41838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Кинематические схемы щековых дробилок (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эксцентриситет):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верхний подвес и вертикальный шатун;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верхний подвес на эксцентриковом валу;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верхний подвес и горизонтальный шатун;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нижний подвес и вертикальный шатун;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нижний подвес и горизонтальный шатун;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верхний подвес двусторонней щеки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вертикальный шатун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89380" y="430677"/>
            <a:ext cx="2702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Щековые дробилки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200" y="3908932"/>
            <a:ext cx="44930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Верхний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 щеки посажен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эксцентрик приводного вала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нижний − опирается 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нажимную плиту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подтягивается к ней тягой через пружину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такой схеме установки щеки верхний конец ее совершает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круговое движение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нижний − движение по дуге радиуса, равного длине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нажимной плиты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Суммарное движение щеки является сложным, дробилка относится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классу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дробилок со сложным качанием щеки.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60189" y="5102654"/>
            <a:ext cx="39643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вид щеки и схема щековой дробилки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верхним подвесом подвижной щеки: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станина;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дробящие плиты;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щека;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вал;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маховик;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подъемный винт;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подвижный клин;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пружина;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тяга;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упорный клин;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нажимная плита</a:t>
            </a:r>
          </a:p>
        </p:txBody>
      </p:sp>
    </p:spTree>
    <p:extLst>
      <p:ext uri="{BB962C8B-B14F-4D97-AF65-F5344CB8AC3E}">
        <p14:creationId xmlns:p14="http://schemas.microsoft.com/office/powerpoint/2010/main" val="427949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882" y="1136091"/>
            <a:ext cx="3561118" cy="19839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281" y="1684528"/>
            <a:ext cx="1213800" cy="7950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981" y="3641507"/>
            <a:ext cx="1035300" cy="2054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19" y="3794239"/>
            <a:ext cx="1847268" cy="2731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39" y="4066673"/>
            <a:ext cx="821100" cy="241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8531" y="4513585"/>
            <a:ext cx="856800" cy="3126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8531" y="4849139"/>
            <a:ext cx="999600" cy="27693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7223" y="5586345"/>
            <a:ext cx="821100" cy="28586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2340" y="6276727"/>
            <a:ext cx="1142400" cy="2590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219" y="5873855"/>
            <a:ext cx="1106700" cy="2412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15593" y="446918"/>
            <a:ext cx="6704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технологических характеристик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480" y="1136091"/>
            <a:ext cx="5357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Удерживающие силы являются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 трения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ось, параллельную направлению силы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массой куска пренебрегают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5480" y="2482198"/>
            <a:ext cx="5639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 трения дробимого материала о поверхность щек. Этот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функцией макро-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микрогеометрии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трущихся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пористости и влажности дробимого материала, его контактной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пластичности, присутствия загрязнений, играющих роль смазки, и т. д.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Окончательно получают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5480" y="379424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удержания куска в пасти дробилки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 ≥ 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5480" y="4019927"/>
            <a:ext cx="727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5479" y="4207815"/>
            <a:ext cx="86942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τ</a:t>
            </a:r>
            <a:r>
              <a:rPr lang="ru-R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с, в течение которого из пасти высыпается материал объемом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5479" y="484826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Приравнивая друг к другу τ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τ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получают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5479" y="5208857"/>
            <a:ext cx="7106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 захвата α при движении щеки меняется мало, поэтому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5479" y="5840567"/>
            <a:ext cx="606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</a:p>
        </p:txBody>
      </p:sp>
    </p:spTree>
    <p:extLst>
      <p:ext uri="{BB962C8B-B14F-4D97-AF65-F5344CB8AC3E}">
        <p14:creationId xmlns:p14="http://schemas.microsoft.com/office/powerpoint/2010/main" val="299663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5631" y="388991"/>
            <a:ext cx="3207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Молотковые дробилки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683" y="1138730"/>
            <a:ext cx="4218316" cy="30105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11150" y="4226902"/>
            <a:ext cx="38473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молотковой дробилки со свободным ударом: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нижняя часть корпуса;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подовая решетка;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окна с откидными крышками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верхняя часть корпуса;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наклонная загрузочная воронка;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шторка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броневые плиты;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шкивы;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вал;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корневые шайбы;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молотки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диски;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стяжки;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фиксирующие кольца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252" y="1138730"/>
            <a:ext cx="4848045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олотковая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дробилка с односторонним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вращением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ротора, предназначенная для измельчения сухих и хрупких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(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шамота, шлака, известняка, угля и др.), имеющих прочность ниже средней.</a:t>
            </a:r>
          </a:p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Ротор дробилки состоит из вала</a:t>
            </a: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который насажены диски и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фиксирующие кольца</a:t>
            </a: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окружности дисков просверлены отверстия, через которые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пропущены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стяжки</a:t>
            </a: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оси между дисками надеты молотки. Диски и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молотки удерживаются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валу в собранном состоянии с помощью концевых шайб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закрепленных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стяжках</a:t>
            </a: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концах вала посажены шкивы, один из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выполняет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маховика. Ротор вращается в подшипниках,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закрепленных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корпусе дробилки.</a:t>
            </a:r>
          </a:p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Нижняя часть корпуса служит основанием дробилки. В ней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подовая решетка, для обслуживания которой предусмотрены окна с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откидными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крышками, пропущены стяжки. На оси между дисками надеты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молотки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Диски и молотки удерживаются на валу в собранном состоянии с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концевых шайб, закрепленных на стяжках. На концах вала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посажены шкивы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один из которых выполняет функции маховика. Ротор вращается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подшипниках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закрепленных на корпусе дробилки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Верхняя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корпуса имеет наклонную загрузочную воронку,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шарнирно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подвешенную шторку, предупреждающую выброс материала из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дробилки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броневые плиты, воспринимающие на себя удары отлетающих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молотков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частиц измельчаемого материала. Размольная камера и воронка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изнутри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защищены плитами из износостойкого материала. Ротор вращается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сторону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броневых плит.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3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6990" y="371738"/>
            <a:ext cx="4748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Вибрационные конусные дробилки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506" y="1153423"/>
            <a:ext cx="2677500" cy="3912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06901" y="5447798"/>
            <a:ext cx="3692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Вибрационная (инерционная) конусная дробилка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дробящий конус;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корпус;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дебалансный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вибровозбудитель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карданный вал;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электродвигатель;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опорная рама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пружинно-тросовые подвески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068" y="162933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Дробящий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конус машины имеет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дебалансный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вибровозбудитель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Вращающий момент передается на вал возбудителя от электродвигателя,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опорной раме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карданный вал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дробилки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подвешен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раме на мягких пружинно-тросовых подвесках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чему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практически полностью уравновешенной. Имеются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та же цель достигается посредством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опирания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корпуса на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резинопневматические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виброизоляторы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Дробление осуществляется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кольцевой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полости между рабочей частью наружной поверхности конуса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внутренней поверхности корпуса (в камере дробления);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поверхности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образованы сменными футеровками.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84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662" y="2293272"/>
            <a:ext cx="4748100" cy="2840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86617" y="414870"/>
            <a:ext cx="3416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Классификация мельниц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297" y="1323797"/>
            <a:ext cx="86177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Мельница − машина для измельчения различных материалов.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мельницы отличаются более тонким помолом материала (до частиц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мельче 5 мм). В зависимости от формы и вида рабочего органа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его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мельницы можно условно подразделить на пять групп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28230" y="5259837"/>
            <a:ext cx="61917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мельниц: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барабанной;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роликовой;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кольцевой;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бегуны;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молотковой;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пальцевой (дезинтегратор);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вибрационной;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струйной</a:t>
            </a:r>
          </a:p>
        </p:txBody>
      </p:sp>
    </p:spTree>
    <p:extLst>
      <p:ext uri="{BB962C8B-B14F-4D97-AF65-F5344CB8AC3E}">
        <p14:creationId xmlns:p14="http://schemas.microsoft.com/office/powerpoint/2010/main" val="1660289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3669</TotalTime>
  <Words>1459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366</cp:revision>
  <dcterms:created xsi:type="dcterms:W3CDTF">2017-10-09T05:58:02Z</dcterms:created>
  <dcterms:modified xsi:type="dcterms:W3CDTF">2022-10-31T13:21:54Z</dcterms:modified>
</cp:coreProperties>
</file>