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76" r:id="rId4"/>
    <p:sldId id="277" r:id="rId5"/>
    <p:sldId id="283" r:id="rId6"/>
    <p:sldId id="278" r:id="rId7"/>
    <p:sldId id="279" r:id="rId8"/>
    <p:sldId id="280" r:id="rId9"/>
    <p:sldId id="281" r:id="rId10"/>
    <p:sldId id="28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553" y="339467"/>
            <a:ext cx="4178893" cy="947814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662984" y="1596787"/>
            <a:ext cx="8100392" cy="586855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«Основы проектирования металлургических 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предприятий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»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2838" y="4612944"/>
            <a:ext cx="8100392" cy="209145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Преподаватель: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Койшина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Гулзада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Мынгышкызы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Доктор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PhD,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кафедры «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Металлургия и обогащение полезных ископаемых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»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gulzada.koishina@mail.ru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62984" y="2505894"/>
            <a:ext cx="8100392" cy="19594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Лекция № </a:t>
            </a:r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15</a:t>
            </a:r>
            <a:endParaRPr lang="kk-KZ" sz="3200" b="1" dirty="0" smtClean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endParaRPr lang="kk-KZ" sz="3200" dirty="0" smtClean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r>
              <a:rPr lang="kk-KZ" sz="3200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Тема:</a:t>
            </a:r>
            <a:r>
              <a:rPr lang="ru-RU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Нагревательное оборудование</a:t>
            </a:r>
            <a:endParaRPr lang="kk-KZ" sz="3200" i="1" dirty="0" smtClean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840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3033" y="2436067"/>
            <a:ext cx="5033700" cy="23584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947108" y="416467"/>
            <a:ext cx="31156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Печи с газовым обогревом</a:t>
            </a:r>
            <a:endParaRPr lang="ru-RU" sz="20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0071" y="4946120"/>
            <a:ext cx="844973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Конвейерная печь с газовым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обогревом для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восстановления и отжига железного порошка:</a:t>
            </a:r>
          </a:p>
          <a:p>
            <a:pPr algn="just"/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загрузочное устройство;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кюбель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шиберное устройство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исполнительный механизм;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отсекающая заслонка;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защитные газовые завесы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патрубки;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плоскопламенные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горелки;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муфель;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нагревательное устройство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охлаждающее устройство;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перфорированный верхний под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сплошной нижний под;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газоотводная камера;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газоотводной патрубок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эжектирующее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устройство;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привод;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конвейерная сетчатая лента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бесконтактный выключатель;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рулоны расходуемой ленты-подложки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направляющие;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кассеты;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питатель пористой ленты-подложки;</a:t>
            </a:r>
          </a:p>
          <a:p>
            <a:pPr algn="just"/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прижимный направляющий ролик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99533" y="1295105"/>
            <a:ext cx="832273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Печи с газовым обогревом применяются 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металлургии для осуществления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процессов восстановления и отжига железного порошка,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спекания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прессовок из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типа «железо − графит» и «железо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− графит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медь», цементации спеченных заготовок из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железа.</a:t>
            </a:r>
          </a:p>
        </p:txBody>
      </p:sp>
    </p:spTree>
    <p:extLst>
      <p:ext uri="{BB962C8B-B14F-4D97-AF65-F5344CB8AC3E}">
        <p14:creationId xmlns:p14="http://schemas.microsoft.com/office/powerpoint/2010/main" val="1671737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3656" y="1385197"/>
            <a:ext cx="80856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электрических печей.</a:t>
            </a:r>
          </a:p>
          <a:p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Печи для нагрева сопротивлением.</a:t>
            </a:r>
          </a:p>
          <a:p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Барабанные печи.</a:t>
            </a:r>
          </a:p>
          <a:p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Толкательные печи.</a:t>
            </a:r>
          </a:p>
          <a:p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Печи для индукционного нагрева.</a:t>
            </a:r>
          </a:p>
          <a:p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Печи с газовым обогревом.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20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завершению урока Вы будете знать: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3399" y="1279942"/>
            <a:ext cx="81872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превращения электрической </a:t>
            </a: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энергии в </a:t>
            </a:r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тепловую при </a:t>
            </a:r>
            <a:r>
              <a:rPr lang="ru-RU" b="1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электронагреве</a:t>
            </a:r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Какие технологические операции осуществляют в печах прямого </a:t>
            </a: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нагрева</a:t>
            </a:r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косвенного </a:t>
            </a: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нагрева.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Как происходит загрузка изделий в камерные печи, шахтные </a:t>
            </a: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печи.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Какие характеристики подлежат расчету при обосновании выбора </a:t>
            </a: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печи.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Достоинства </a:t>
            </a:r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недостатки барабанных печей.</a:t>
            </a:r>
          </a:p>
          <a:p>
            <a:pPr algn="just"/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Как работает проходная конвейерная </a:t>
            </a: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печь.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07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23141" y="416467"/>
            <a:ext cx="50831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chemeClr val="bg1"/>
                </a:solidFill>
                <a:latin typeface="TimesNewRomanPS-BoldMT"/>
              </a:rPr>
              <a:t>Классификация электрических печей</a:t>
            </a:r>
            <a:endParaRPr lang="ru-RU" sz="2000" i="1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0400" y="1166332"/>
            <a:ext cx="4673600" cy="251026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809067" y="3631611"/>
            <a:ext cx="42525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способы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превращения электрической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энергии в тепловую при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электронагреве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теплоизоляционная футеровка;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нагреваемое изделие или среда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источники силового питания;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нагреватели;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индукторы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экран-нагреватель;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электроды;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фокусирующая система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катод;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источник ионов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37141" y="2421465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дуговых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руднотермических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печах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электрическая энергия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превращается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тепловую в плазме дугового разряда, существующего в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пространстве между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двумя электродами, одним из которых может быть масса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расплавляемого материала.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Нагрев сопротивлением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осуществляться в печах прямого и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косвенного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нагрева. В печах прямого нагрева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электрическая энергия превращается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тепловую при прохождении тока через нагреваемое тело,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которое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непосредственно или через понижающий трансформатор включается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питающую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электрическую сеть. В печах косвенного и 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инфракрасного </a:t>
            </a:r>
            <a:r>
              <a:rPr lang="ru-RU" sz="1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нагрева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электрическая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энергия превращается в тепловую при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прохождении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тока через элементы с большим омическим сопротивлением (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нагреватели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 передается нагреваемому телу в основном за счет конвекции и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луче-испускания.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222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4066" y="1529013"/>
            <a:ext cx="844973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Печи для электрошлаковых процессов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представляют собой специфическую разновидность печей прямого нагрева, в которых электрический ток циркулирует в цепи «источник питания − рафинируемый слиток (расходуемый электрод) − рафинирующий шлак − рафинированный слиток −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водоохлаждаемый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кристаллизатор − источник питания», а основным нагреваемым за счет прохождения тока телом является рафинирующий шлак, от которого тепло передается остальным элементам цепи теплопроводностью.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индукционных печах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нагреваемое тело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охватывающий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тело экран-нагреватель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помещают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переменное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электромагнитное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поле и нагревают циркулирующими в них вихревыми токами.</a:t>
            </a:r>
          </a:p>
          <a:p>
            <a:pPr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печах диэлектрического нагрева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обрабатываемый материал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помещают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 пластинами конденсатора, являющегося частью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высокочастотного контура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Нагрев происходит за счет выделения диэлектрических потерь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этом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материале. Если нагреваемый материал является полупроводником,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нагрев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происходит за счет наведения токов смещения и токов проводимости.</a:t>
            </a:r>
          </a:p>
          <a:p>
            <a:pPr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электронно-лучевых печах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энергия пучка (потока) электронов,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ускоряемых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фокусируемых электромагнитным полем, преобразуется в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тепловую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торможению электронов в массе нагреваемого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тела.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192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9000" y="1146466"/>
            <a:ext cx="5355000" cy="197426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0000" y="3675679"/>
            <a:ext cx="2053616" cy="253038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599923" y="391465"/>
            <a:ext cx="47768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chemeClr val="bg1"/>
                </a:solidFill>
                <a:latin typeface="TimesNewRomanPS-BoldMT"/>
              </a:rPr>
              <a:t>Печи для нагрева сопротивлением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82532" y="3214014"/>
            <a:ext cx="46905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Печи периодического действия косвенного нагрева:</a:t>
            </a:r>
          </a:p>
          <a:p>
            <a:pPr algn="ctr"/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камерная;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шахтная;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элеваторная;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колпаковая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45201" y="6206067"/>
            <a:ext cx="28278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Печи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полунепрерывного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действия: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шахтная;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элеваторная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3933" y="1262884"/>
            <a:ext cx="364506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камерных печах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загрузку и выгрузку изделий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осуществляют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горизонтальной плоскости через дверцу, расположенную в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передней стенке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печи. В 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шахтных печах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загрузку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изделий в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цилиндрическую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вертикальную шахту − рабочую зону печи − выполняют сверху,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опуская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изделие на стационарную подставку, находящуюся в нижней части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шахты.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1666" y="3830515"/>
            <a:ext cx="5901268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элеваторных печах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изделие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выдвигают в цилиндрическую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вертикальную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зону снизу, на подставке, конструктивно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объединенной со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съемным днищем печи. В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колпаковых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печах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изделие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началом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нагрева устанавливают на стационарной подставке и накрывают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колпаком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 крышкой, внутри которого смонтированы нагреватели,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тепловая изоляция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другие конструктивные элементы печи.</a:t>
            </a:r>
          </a:p>
          <a:p>
            <a:pPr algn="just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Печи периодического действия могут оснащаться камерами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загрузки-выгрузки,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отделенными от камеры нагрева герметичной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заслонкой.</a:t>
            </a:r>
            <a:r>
              <a:rPr lang="ru-RU" dirty="0" smtClean="0"/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Печи с камерами загрузки-выгрузки могут эксплуатироваться в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полунепрерывном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режиме, поскольку в период загрузки и выгрузки силовое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камеры нагрева не отключается и температура в ней не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снижается.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041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6333" y="2434600"/>
            <a:ext cx="3213000" cy="20904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542900" y="408001"/>
            <a:ext cx="24529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chemeClr val="bg1"/>
                </a:solidFill>
                <a:latin typeface="TimesNewRomanPS-BoldMT"/>
              </a:rPr>
              <a:t>Барабанные печи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97279" y="5028333"/>
            <a:ext cx="20804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 барабанной печи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7865" y="1528667"/>
            <a:ext cx="546946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барабанных печах перемещение нагреваемого порошкообразного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мелких деталей, загружаемых в печь навалом, осуществляется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вращающемся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барабане −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муфеле.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Внутренняя полость муфеля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выполняется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непрерывными витками, расположенными по винтовой линии с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определенным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шагом, или без витков. В муфеле с витками обрабатываемый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(детали) перемещается на один виток при каждом обороте муфеля. В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муфеле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витков он располагается наклонно под углом 1−5° в сторону разгрузки.</a:t>
            </a:r>
          </a:p>
          <a:p>
            <a:pPr algn="just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сравнению с другими печами непрерывного действия барабанные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печи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обладают следующими преимуществами: удобны для использования в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автоматических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линиях, так как не требуют вспомогательных транспортных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приспособлений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имеют более высокий термический КПД, поскольку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отсутствуют затраты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тепла на нагрев вспомогательных транспортных устройств (конвейеров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поддонов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др.); хорошо герметизируются, благодаря этому снижается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 контролируемой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атмосферы; за счет перевешивания обрабатываемого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(деталей) обеспечивают высокую однородность условий нагрева и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термической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химико-термической обработки.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256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3467" y="2257066"/>
            <a:ext cx="2142000" cy="224226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688032" y="424934"/>
            <a:ext cx="44997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chemeClr val="bg1"/>
                </a:solidFill>
                <a:latin typeface="TimesNewRomanPS-BoldMT"/>
              </a:rPr>
              <a:t>Печи для индукционного нагрева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49534" y="5322662"/>
            <a:ext cx="21759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Принципиальная схема</a:t>
            </a:r>
          </a:p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печи (установки) с прямым</a:t>
            </a:r>
          </a:p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индукционным нагревом заготовки:</a:t>
            </a:r>
          </a:p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1 − заготовка; 2 − индуктор;</a:t>
            </a:r>
          </a:p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3 − тепловая изоляция;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86266" y="1737066"/>
            <a:ext cx="6536267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Несмотря на возможность значительного ускорения нагрева по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сравнению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косвенным лучистым и лучисто-конвективным нагревом,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печи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прямого индукционного нагрева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имеют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порошковой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металлургии ограниченное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следующим причинам: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кратковременность нагрева не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полноты прохождения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гомогенизаци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just"/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онных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дегазационных процессов,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обеспечивающих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наряду с собственно уплотнением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высокое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спеченных заготовок;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различие физических свойств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порошковых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 в начальный и конечный периоды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нагрева−спекания значительно более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существенное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чем у компактных тел, требует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источников питания с широким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диапазоном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регулирования основных параметров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создание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таких источников является сложной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конца не решенной задачей;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малая прочность прессовок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начальный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 спекания ограничивает скорость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нагрева в связи с опасностью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разрушения под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действием термических напряжений; этот фактор действует тем сильнее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чем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сложнее форма прессовки и больше ее масса;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прямой индукционный нагрев порошковых (в состоянии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свободной насыпки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загрузок невозможен, так как электросопротивление этих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загрузок слишком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 для возбуждения в их объеме греющих токов.</a:t>
            </a:r>
          </a:p>
        </p:txBody>
      </p:sp>
    </p:spTree>
    <p:extLst>
      <p:ext uri="{BB962C8B-B14F-4D97-AF65-F5344CB8AC3E}">
        <p14:creationId xmlns:p14="http://schemas.microsoft.com/office/powerpoint/2010/main" val="481137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0084" y="1360533"/>
            <a:ext cx="3320100" cy="44756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38084" y="2974538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Типовая компоновочная схема однокамерных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индукционных печей с промежуточным нагревателем:</a:t>
            </a:r>
          </a:p>
          <a:p>
            <a:pPr algn="ctr"/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пульт управления;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промежуточный нагреватель;</a:t>
            </a:r>
          </a:p>
          <a:p>
            <a:pPr algn="ctr"/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печь;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источник питания;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вакуумная система;</a:t>
            </a:r>
          </a:p>
          <a:p>
            <a:pPr algn="ctr"/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система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водоохлаждения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201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3697</TotalTime>
  <Words>1224</Words>
  <Application>Microsoft Office PowerPoint</Application>
  <PresentationFormat>Экран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 Unicode MS</vt:lpstr>
      <vt:lpstr>Arial</vt:lpstr>
      <vt:lpstr>Calibri</vt:lpstr>
      <vt:lpstr>Calibri Light</vt:lpstr>
      <vt:lpstr>Times New Roman</vt:lpstr>
      <vt:lpstr>TimesNewRomanPS-BoldMT</vt:lpstr>
      <vt:lpstr>Тема Office</vt:lpstr>
      <vt:lpstr>«Основы проектирования металлургических предприятий»</vt:lpstr>
      <vt:lpstr>Содержание</vt:lpstr>
      <vt:lpstr>По завершению урока Вы будете знать: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user</cp:lastModifiedBy>
  <cp:revision>372</cp:revision>
  <dcterms:created xsi:type="dcterms:W3CDTF">2017-10-09T05:58:02Z</dcterms:created>
  <dcterms:modified xsi:type="dcterms:W3CDTF">2022-10-31T13:50:54Z</dcterms:modified>
</cp:coreProperties>
</file>