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6847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059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f292677f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6f292677f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411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6f292677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6f292677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211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f292677f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6f292677f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358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f292677f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6f292677f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01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f292677f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f292677f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f292677f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6f292677f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91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6f292677f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6f292677f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017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f292677f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6f292677f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560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f292677f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6f292677f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5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dshop.kz/shop/vinodelie/vinnye-drozhzhi" TargetMode="External"/><Relationship Id="rId5" Type="http://schemas.openxmlformats.org/officeDocument/2006/relationships/hyperlink" Target="https://rdshop.kz/shop/pivovarenie/drozhzhi-dlja-piva" TargetMode="External"/><Relationship Id="rId4" Type="http://schemas.openxmlformats.org/officeDocument/2006/relationships/hyperlink" Target="https://samagonshik.kz/collection/literatur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570775" y="2110050"/>
            <a:ext cx="6042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Дрожжи для брожения алкогольной продукции(пиво и вино)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6343600" y="3626725"/>
            <a:ext cx="274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775450" y="480975"/>
            <a:ext cx="76467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Источники: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●"/>
            </a:pPr>
            <a:r>
              <a:rPr lang="ru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https://samagonshik.kz/collection/literatura</a:t>
            </a:r>
            <a:r>
              <a:rPr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●"/>
            </a:pPr>
            <a:r>
              <a:rPr lang="ru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https://rdshop.kz/shop/pivovarenie/drozhzhi-dlja-piva</a:t>
            </a:r>
            <a:r>
              <a:rPr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●"/>
            </a:pPr>
            <a:r>
              <a:rPr lang="ru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https://rdshop.kz/shop/vinodelie/vinnye-drozhzhi</a:t>
            </a:r>
            <a:r>
              <a:rPr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570775" y="2110050"/>
            <a:ext cx="60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343600" y="3626725"/>
            <a:ext cx="274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4202" y="0"/>
            <a:ext cx="501574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7244100" y="1992625"/>
            <a:ext cx="183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Данные с сайта samagonshik .kz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570775" y="2110050"/>
            <a:ext cx="60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6343600" y="3626725"/>
            <a:ext cx="274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0886" y="0"/>
            <a:ext cx="49022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570775" y="2110050"/>
            <a:ext cx="60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6343600" y="3626725"/>
            <a:ext cx="274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100" y="257175"/>
            <a:ext cx="8543925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1570775" y="2110050"/>
            <a:ext cx="60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6343600" y="3626725"/>
            <a:ext cx="274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" y="0"/>
            <a:ext cx="3979975" cy="32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9975" y="0"/>
            <a:ext cx="5233200" cy="32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785275" y="3442075"/>
            <a:ext cx="2993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Данные с сайта rdshop.kz(Русская дымка)  </a:t>
            </a:r>
            <a:endParaRPr sz="2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1570775" y="2110050"/>
            <a:ext cx="60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6343600" y="3626725"/>
            <a:ext cx="274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0775" y="0"/>
            <a:ext cx="6409525" cy="244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0775" y="2444150"/>
            <a:ext cx="6409524" cy="271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1570775" y="2110050"/>
            <a:ext cx="60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6343600" y="3626725"/>
            <a:ext cx="274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0800" y="0"/>
            <a:ext cx="6102576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0800" y="2571750"/>
            <a:ext cx="6102574" cy="264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5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1570775" y="2110050"/>
            <a:ext cx="60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6343600" y="3626725"/>
            <a:ext cx="274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9025" y="0"/>
            <a:ext cx="6185952" cy="253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9025" y="2493200"/>
            <a:ext cx="6185949" cy="265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1570775" y="2110050"/>
            <a:ext cx="6042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6343600" y="3626725"/>
            <a:ext cx="2740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1600" y="2"/>
            <a:ext cx="6640950" cy="24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1600" y="2427225"/>
            <a:ext cx="6640949" cy="27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Экран (16:9)</PresentationFormat>
  <Paragraphs>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</cp:revision>
  <dcterms:modified xsi:type="dcterms:W3CDTF">2022-11-10T09:16:25Z</dcterms:modified>
</cp:coreProperties>
</file>