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81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ableStyles" Target="tableStyle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heme" Target="theme/theme1.xml" 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svg" /><Relationship Id="rId1" Type="http://schemas.openxmlformats.org/officeDocument/2006/relationships/image" Target="../media/image4.png" /><Relationship Id="rId6" Type="http://schemas.openxmlformats.org/officeDocument/2006/relationships/image" Target="../media/image9.svg" /><Relationship Id="rId5" Type="http://schemas.openxmlformats.org/officeDocument/2006/relationships/image" Target="../media/image8.png" /><Relationship Id="rId4" Type="http://schemas.openxmlformats.org/officeDocument/2006/relationships/image" Target="../media/image7.svg" 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svg" /><Relationship Id="rId1" Type="http://schemas.openxmlformats.org/officeDocument/2006/relationships/image" Target="../media/image4.png" /><Relationship Id="rId6" Type="http://schemas.openxmlformats.org/officeDocument/2006/relationships/image" Target="../media/image9.svg" /><Relationship Id="rId5" Type="http://schemas.openxmlformats.org/officeDocument/2006/relationships/image" Target="../media/image8.png" /><Relationship Id="rId4" Type="http://schemas.openxmlformats.org/officeDocument/2006/relationships/image" Target="../media/image7.sv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DB8A000-E41E-49FB-A954-EBE5DF040C99}" type="doc">
      <dgm:prSet loTypeId="urn:microsoft.com/office/officeart/2005/8/layout/vList5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522EF271-B293-4C24-B3A7-7B97FFBF9B4B}">
      <dgm:prSet phldrT="[Текст]"/>
      <dgm:spPr/>
      <dgm:t>
        <a:bodyPr/>
        <a:lstStyle/>
        <a:p>
          <a:r>
            <a:rPr lang="ru-RU" dirty="0"/>
            <a:t>крахмал</a:t>
          </a:r>
        </a:p>
      </dgm:t>
    </dgm:pt>
    <dgm:pt modelId="{CA1AEB0A-9860-47CE-B308-9B8372FE62BA}" type="parTrans" cxnId="{00768B4A-788E-4D3F-9594-28D8867C18FE}">
      <dgm:prSet/>
      <dgm:spPr/>
      <dgm:t>
        <a:bodyPr/>
        <a:lstStyle/>
        <a:p>
          <a:endParaRPr lang="ru-RU"/>
        </a:p>
      </dgm:t>
    </dgm:pt>
    <dgm:pt modelId="{DEBA8CFC-D9EC-49DB-B0DE-BD776D6ABAD4}" type="sibTrans" cxnId="{00768B4A-788E-4D3F-9594-28D8867C18FE}">
      <dgm:prSet/>
      <dgm:spPr/>
      <dgm:t>
        <a:bodyPr/>
        <a:lstStyle/>
        <a:p>
          <a:endParaRPr lang="ru-RU"/>
        </a:p>
      </dgm:t>
    </dgm:pt>
    <dgm:pt modelId="{360B36D1-F3D3-4C8A-99FC-2B6FB02C1013}">
      <dgm:prSet phldrT="[Текст]" custT="1"/>
      <dgm:spPr/>
      <dgm:t>
        <a:bodyPr/>
        <a:lstStyle/>
        <a:p>
          <a:r>
            <a:rPr lang="ru-RU" sz="1800" dirty="0"/>
            <a:t>Зерновые злаки 47-50%</a:t>
          </a:r>
        </a:p>
      </dgm:t>
    </dgm:pt>
    <dgm:pt modelId="{011DCBC5-CC8A-459C-8CEA-CDC3E54B10F2}" type="parTrans" cxnId="{91437291-9F2B-479B-B403-7021BEED05F4}">
      <dgm:prSet/>
      <dgm:spPr/>
      <dgm:t>
        <a:bodyPr/>
        <a:lstStyle/>
        <a:p>
          <a:endParaRPr lang="ru-RU"/>
        </a:p>
      </dgm:t>
    </dgm:pt>
    <dgm:pt modelId="{A218E747-9415-4CCE-A623-77DA06E18753}" type="sibTrans" cxnId="{91437291-9F2B-479B-B403-7021BEED05F4}">
      <dgm:prSet/>
      <dgm:spPr/>
      <dgm:t>
        <a:bodyPr/>
        <a:lstStyle/>
        <a:p>
          <a:endParaRPr lang="ru-RU"/>
        </a:p>
      </dgm:t>
    </dgm:pt>
    <dgm:pt modelId="{E2FF1D0E-1454-41FF-B82A-B4E85D3B07D0}">
      <dgm:prSet phldrT="[Текст]" custT="1"/>
      <dgm:spPr/>
      <dgm:t>
        <a:bodyPr/>
        <a:lstStyle/>
        <a:p>
          <a:r>
            <a:rPr lang="ru-RU" sz="1800" dirty="0"/>
            <a:t>Картофель 17-18%</a:t>
          </a:r>
        </a:p>
      </dgm:t>
    </dgm:pt>
    <dgm:pt modelId="{4DB20CE6-F65C-45F5-B980-B77E3605A00A}" type="parTrans" cxnId="{C8317EF8-C882-49DF-A8ED-F5D58D71F675}">
      <dgm:prSet/>
      <dgm:spPr/>
      <dgm:t>
        <a:bodyPr/>
        <a:lstStyle/>
        <a:p>
          <a:endParaRPr lang="ru-RU"/>
        </a:p>
      </dgm:t>
    </dgm:pt>
    <dgm:pt modelId="{7BA97FEC-87FF-42EB-9DA0-123946015800}" type="sibTrans" cxnId="{C8317EF8-C882-49DF-A8ED-F5D58D71F675}">
      <dgm:prSet/>
      <dgm:spPr/>
      <dgm:t>
        <a:bodyPr/>
        <a:lstStyle/>
        <a:p>
          <a:endParaRPr lang="ru-RU"/>
        </a:p>
      </dgm:t>
    </dgm:pt>
    <dgm:pt modelId="{C36C0D3E-C6BC-424C-BFF4-51125360B3B8}">
      <dgm:prSet phldrT="[Текст]"/>
      <dgm:spPr/>
      <dgm:t>
        <a:bodyPr/>
        <a:lstStyle/>
        <a:p>
          <a:r>
            <a:rPr lang="ru-RU" dirty="0"/>
            <a:t>сахар</a:t>
          </a:r>
        </a:p>
      </dgm:t>
    </dgm:pt>
    <dgm:pt modelId="{7D9C4683-252E-4D44-B8A4-7B2176A80143}" type="parTrans" cxnId="{D973A315-4D89-43B0-B545-4A5B4D63C177}">
      <dgm:prSet/>
      <dgm:spPr/>
      <dgm:t>
        <a:bodyPr/>
        <a:lstStyle/>
        <a:p>
          <a:endParaRPr lang="ru-RU"/>
        </a:p>
      </dgm:t>
    </dgm:pt>
    <dgm:pt modelId="{7262F42A-FF0B-467E-A1E1-EFC943EE5853}" type="sibTrans" cxnId="{D973A315-4D89-43B0-B545-4A5B4D63C177}">
      <dgm:prSet/>
      <dgm:spPr/>
      <dgm:t>
        <a:bodyPr/>
        <a:lstStyle/>
        <a:p>
          <a:endParaRPr lang="ru-RU"/>
        </a:p>
      </dgm:t>
    </dgm:pt>
    <dgm:pt modelId="{45998AE8-87D1-4133-8636-2257B01BF82D}">
      <dgm:prSet phldrT="[Текст]" custT="1"/>
      <dgm:spPr/>
      <dgm:t>
        <a:bodyPr/>
        <a:lstStyle/>
        <a:p>
          <a:r>
            <a:rPr lang="ru-RU" sz="1800" dirty="0"/>
            <a:t>Меласса 45-50%</a:t>
          </a:r>
        </a:p>
      </dgm:t>
    </dgm:pt>
    <dgm:pt modelId="{5023BDFF-97C7-4618-9239-5972B83EF396}" type="parTrans" cxnId="{520167D5-2CE0-41C0-AE59-1FD8C18D45CB}">
      <dgm:prSet/>
      <dgm:spPr/>
      <dgm:t>
        <a:bodyPr/>
        <a:lstStyle/>
        <a:p>
          <a:endParaRPr lang="ru-RU"/>
        </a:p>
      </dgm:t>
    </dgm:pt>
    <dgm:pt modelId="{0669F0D9-6D7F-4796-BFF3-24A8945FFA8C}" type="sibTrans" cxnId="{520167D5-2CE0-41C0-AE59-1FD8C18D45CB}">
      <dgm:prSet/>
      <dgm:spPr/>
      <dgm:t>
        <a:bodyPr/>
        <a:lstStyle/>
        <a:p>
          <a:endParaRPr lang="ru-RU"/>
        </a:p>
      </dgm:t>
    </dgm:pt>
    <dgm:pt modelId="{0B9A0A7B-75A4-4412-8E76-3BED5217F8DB}">
      <dgm:prSet phldrT="[Текст]" custT="1"/>
      <dgm:spPr/>
      <dgm:t>
        <a:bodyPr/>
        <a:lstStyle/>
        <a:p>
          <a:r>
            <a:rPr lang="ru-RU" sz="1800" dirty="0"/>
            <a:t>Плоды и ягоды</a:t>
          </a:r>
        </a:p>
      </dgm:t>
    </dgm:pt>
    <dgm:pt modelId="{920DC4E2-6DAC-48B2-A848-AAC5E1DFD06E}" type="parTrans" cxnId="{2EDF537E-11FF-410F-B0A3-BE801EF85425}">
      <dgm:prSet/>
      <dgm:spPr/>
      <dgm:t>
        <a:bodyPr/>
        <a:lstStyle/>
        <a:p>
          <a:endParaRPr lang="ru-RU"/>
        </a:p>
      </dgm:t>
    </dgm:pt>
    <dgm:pt modelId="{EE1B21D7-7A30-44EA-92E0-25CAA199A9A9}" type="sibTrans" cxnId="{2EDF537E-11FF-410F-B0A3-BE801EF85425}">
      <dgm:prSet/>
      <dgm:spPr/>
      <dgm:t>
        <a:bodyPr/>
        <a:lstStyle/>
        <a:p>
          <a:endParaRPr lang="ru-RU"/>
        </a:p>
      </dgm:t>
    </dgm:pt>
    <dgm:pt modelId="{910B90D5-1E15-44CA-A253-12392F79F265}">
      <dgm:prSet phldrT="[Текст]"/>
      <dgm:spPr/>
      <dgm:t>
        <a:bodyPr/>
        <a:lstStyle/>
        <a:p>
          <a:r>
            <a:rPr lang="ru-RU" dirty="0"/>
            <a:t>клетчатка</a:t>
          </a:r>
        </a:p>
      </dgm:t>
    </dgm:pt>
    <dgm:pt modelId="{963D74CC-A53B-4440-87D2-19513575423B}" type="parTrans" cxnId="{B57FBF6F-54F0-4C80-94F6-417A95A6B4EE}">
      <dgm:prSet/>
      <dgm:spPr/>
      <dgm:t>
        <a:bodyPr/>
        <a:lstStyle/>
        <a:p>
          <a:endParaRPr lang="ru-RU"/>
        </a:p>
      </dgm:t>
    </dgm:pt>
    <dgm:pt modelId="{6AA946E1-3ED4-42EC-8F7E-AC2692655D26}" type="sibTrans" cxnId="{B57FBF6F-54F0-4C80-94F6-417A95A6B4EE}">
      <dgm:prSet/>
      <dgm:spPr/>
      <dgm:t>
        <a:bodyPr/>
        <a:lstStyle/>
        <a:p>
          <a:endParaRPr lang="ru-RU"/>
        </a:p>
      </dgm:t>
    </dgm:pt>
    <dgm:pt modelId="{7F1375B1-3816-4994-8514-E26FDB410C3A}">
      <dgm:prSet phldrT="[Текст]" custT="1"/>
      <dgm:spPr/>
      <dgm:t>
        <a:bodyPr/>
        <a:lstStyle/>
        <a:p>
          <a:r>
            <a:rPr lang="ru-RU" sz="1800" dirty="0"/>
            <a:t>древесина </a:t>
          </a:r>
        </a:p>
      </dgm:t>
    </dgm:pt>
    <dgm:pt modelId="{817A16E2-85AB-44AB-8353-3468262A0424}" type="parTrans" cxnId="{610C025E-7EA9-4AA4-9EF6-308414E5B51E}">
      <dgm:prSet/>
      <dgm:spPr/>
      <dgm:t>
        <a:bodyPr/>
        <a:lstStyle/>
        <a:p>
          <a:endParaRPr lang="ru-RU"/>
        </a:p>
      </dgm:t>
    </dgm:pt>
    <dgm:pt modelId="{4A2E21FD-5CEF-4589-88B5-9D36873809D0}" type="sibTrans" cxnId="{610C025E-7EA9-4AA4-9EF6-308414E5B51E}">
      <dgm:prSet/>
      <dgm:spPr/>
      <dgm:t>
        <a:bodyPr/>
        <a:lstStyle/>
        <a:p>
          <a:endParaRPr lang="ru-RU"/>
        </a:p>
      </dgm:t>
    </dgm:pt>
    <dgm:pt modelId="{6AF5BB94-A781-4371-8B1E-72C386FA4769}">
      <dgm:prSet phldrT="[Текст]" custT="1"/>
      <dgm:spPr/>
      <dgm:t>
        <a:bodyPr/>
        <a:lstStyle/>
        <a:p>
          <a:r>
            <a:rPr lang="ru-RU" sz="1800" dirty="0"/>
            <a:t>сахарная свекла 17-18%</a:t>
          </a:r>
        </a:p>
      </dgm:t>
    </dgm:pt>
    <dgm:pt modelId="{1AA34CDD-E495-4983-8464-80422F43D7D0}" type="parTrans" cxnId="{E0609BD4-3893-4794-BA11-3D7A02408500}">
      <dgm:prSet/>
      <dgm:spPr/>
      <dgm:t>
        <a:bodyPr/>
        <a:lstStyle/>
        <a:p>
          <a:endParaRPr lang="ru-RU"/>
        </a:p>
      </dgm:t>
    </dgm:pt>
    <dgm:pt modelId="{23A651A7-61E4-47AB-8A54-C68C132A8620}" type="sibTrans" cxnId="{E0609BD4-3893-4794-BA11-3D7A02408500}">
      <dgm:prSet/>
      <dgm:spPr/>
      <dgm:t>
        <a:bodyPr/>
        <a:lstStyle/>
        <a:p>
          <a:endParaRPr lang="ru-RU"/>
        </a:p>
      </dgm:t>
    </dgm:pt>
    <dgm:pt modelId="{624879DF-F92B-420A-91FE-8FFE41B95959}">
      <dgm:prSet phldrT="[Текст]" custT="1"/>
      <dgm:spPr/>
      <dgm:t>
        <a:bodyPr/>
        <a:lstStyle/>
        <a:p>
          <a:r>
            <a:rPr lang="ru-RU" sz="1800" dirty="0"/>
            <a:t>сульфитный щелок</a:t>
          </a:r>
        </a:p>
      </dgm:t>
    </dgm:pt>
    <dgm:pt modelId="{A8951F8B-2E68-47E4-AABD-860D8038AAF0}" type="parTrans" cxnId="{33CBAD94-55C5-40E7-8F7A-E02FB480F765}">
      <dgm:prSet/>
      <dgm:spPr/>
      <dgm:t>
        <a:bodyPr/>
        <a:lstStyle/>
        <a:p>
          <a:endParaRPr lang="ru-RU"/>
        </a:p>
      </dgm:t>
    </dgm:pt>
    <dgm:pt modelId="{589C05EE-8C9D-470B-996A-488C2AB5D0AB}" type="sibTrans" cxnId="{33CBAD94-55C5-40E7-8F7A-E02FB480F765}">
      <dgm:prSet/>
      <dgm:spPr/>
      <dgm:t>
        <a:bodyPr/>
        <a:lstStyle/>
        <a:p>
          <a:endParaRPr lang="ru-RU"/>
        </a:p>
      </dgm:t>
    </dgm:pt>
    <dgm:pt modelId="{7FEB7BBD-2FC0-403C-921F-E04DE0D7DE6C}">
      <dgm:prSet/>
      <dgm:spPr/>
      <dgm:t>
        <a:bodyPr/>
        <a:lstStyle/>
        <a:p>
          <a:r>
            <a:rPr lang="ru-RU" dirty="0"/>
            <a:t>специфическое</a:t>
          </a:r>
        </a:p>
      </dgm:t>
    </dgm:pt>
    <dgm:pt modelId="{028C7BAA-E11F-490D-AC04-326807A2206B}" type="parTrans" cxnId="{90517EB0-59A7-4C65-AA86-0D78A09C345D}">
      <dgm:prSet/>
      <dgm:spPr/>
      <dgm:t>
        <a:bodyPr/>
        <a:lstStyle/>
        <a:p>
          <a:endParaRPr lang="ru-RU"/>
        </a:p>
      </dgm:t>
    </dgm:pt>
    <dgm:pt modelId="{75AC4F6E-9018-4721-9EC0-F747B265B16C}" type="sibTrans" cxnId="{90517EB0-59A7-4C65-AA86-0D78A09C345D}">
      <dgm:prSet/>
      <dgm:spPr/>
      <dgm:t>
        <a:bodyPr/>
        <a:lstStyle/>
        <a:p>
          <a:endParaRPr lang="ru-RU"/>
        </a:p>
      </dgm:t>
    </dgm:pt>
    <dgm:pt modelId="{CC9CC393-B548-4561-BDD0-D2ECE5E4436A}">
      <dgm:prSet custT="1"/>
      <dgm:spPr/>
      <dgm:t>
        <a:bodyPr/>
        <a:lstStyle/>
        <a:p>
          <a:r>
            <a:rPr lang="ru-RU" sz="1800" dirty="0"/>
            <a:t>хмель</a:t>
          </a:r>
        </a:p>
      </dgm:t>
    </dgm:pt>
    <dgm:pt modelId="{0CBD5123-2BF7-44E6-A941-A746F5B3C7EF}" type="parTrans" cxnId="{BABA0EA9-44A7-4D12-AD5F-98B01DBB5BD1}">
      <dgm:prSet/>
      <dgm:spPr/>
      <dgm:t>
        <a:bodyPr/>
        <a:lstStyle/>
        <a:p>
          <a:endParaRPr lang="ru-RU"/>
        </a:p>
      </dgm:t>
    </dgm:pt>
    <dgm:pt modelId="{68E4B728-3C16-44CD-83A7-2633EC3878C4}" type="sibTrans" cxnId="{BABA0EA9-44A7-4D12-AD5F-98B01DBB5BD1}">
      <dgm:prSet/>
      <dgm:spPr/>
      <dgm:t>
        <a:bodyPr/>
        <a:lstStyle/>
        <a:p>
          <a:endParaRPr lang="ru-RU"/>
        </a:p>
      </dgm:t>
    </dgm:pt>
    <dgm:pt modelId="{FE76E884-C078-41F9-8C82-440AF479605D}" type="pres">
      <dgm:prSet presAssocID="{BDB8A000-E41E-49FB-A954-EBE5DF040C99}" presName="Name0" presStyleCnt="0">
        <dgm:presLayoutVars>
          <dgm:dir/>
          <dgm:animLvl val="lvl"/>
          <dgm:resizeHandles val="exact"/>
        </dgm:presLayoutVars>
      </dgm:prSet>
      <dgm:spPr/>
    </dgm:pt>
    <dgm:pt modelId="{3E0AB682-9564-4936-8EF6-1C3EA75538E9}" type="pres">
      <dgm:prSet presAssocID="{522EF271-B293-4C24-B3A7-7B97FFBF9B4B}" presName="linNode" presStyleCnt="0"/>
      <dgm:spPr/>
    </dgm:pt>
    <dgm:pt modelId="{E7A1B44C-C547-4AF8-96DD-E6DF872CC550}" type="pres">
      <dgm:prSet presAssocID="{522EF271-B293-4C24-B3A7-7B97FFBF9B4B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FC8C4DF1-9C4D-4285-B795-73F4956DFCCF}" type="pres">
      <dgm:prSet presAssocID="{522EF271-B293-4C24-B3A7-7B97FFBF9B4B}" presName="descendantText" presStyleLbl="alignAccFollowNode1" presStyleIdx="0" presStyleCnt="4">
        <dgm:presLayoutVars>
          <dgm:bulletEnabled val="1"/>
        </dgm:presLayoutVars>
      </dgm:prSet>
      <dgm:spPr/>
    </dgm:pt>
    <dgm:pt modelId="{6DC093E4-EB0B-4EBE-B597-F1E29B2EC334}" type="pres">
      <dgm:prSet presAssocID="{DEBA8CFC-D9EC-49DB-B0DE-BD776D6ABAD4}" presName="sp" presStyleCnt="0"/>
      <dgm:spPr/>
    </dgm:pt>
    <dgm:pt modelId="{D02FE4E8-28E6-48B5-B5CA-A2A8315F9685}" type="pres">
      <dgm:prSet presAssocID="{C36C0D3E-C6BC-424C-BFF4-51125360B3B8}" presName="linNode" presStyleCnt="0"/>
      <dgm:spPr/>
    </dgm:pt>
    <dgm:pt modelId="{99B6BEFA-F7FD-4D14-8178-FD1C4C419666}" type="pres">
      <dgm:prSet presAssocID="{C36C0D3E-C6BC-424C-BFF4-51125360B3B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B09CA1BE-C91C-4608-B807-8099871239F8}" type="pres">
      <dgm:prSet presAssocID="{C36C0D3E-C6BC-424C-BFF4-51125360B3B8}" presName="descendantText" presStyleLbl="alignAccFollowNode1" presStyleIdx="1" presStyleCnt="4">
        <dgm:presLayoutVars>
          <dgm:bulletEnabled val="1"/>
        </dgm:presLayoutVars>
      </dgm:prSet>
      <dgm:spPr/>
    </dgm:pt>
    <dgm:pt modelId="{768AE98B-E34A-4573-8C4D-F1BFB23ECF84}" type="pres">
      <dgm:prSet presAssocID="{7262F42A-FF0B-467E-A1E1-EFC943EE5853}" presName="sp" presStyleCnt="0"/>
      <dgm:spPr/>
    </dgm:pt>
    <dgm:pt modelId="{76292910-4166-4B19-9DCA-6335B156C240}" type="pres">
      <dgm:prSet presAssocID="{910B90D5-1E15-44CA-A253-12392F79F265}" presName="linNode" presStyleCnt="0"/>
      <dgm:spPr/>
    </dgm:pt>
    <dgm:pt modelId="{45345F48-03B5-4266-8A66-D3F39A0994B9}" type="pres">
      <dgm:prSet presAssocID="{910B90D5-1E15-44CA-A253-12392F79F265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117146EE-EF22-4EDE-B791-393C1053BF97}" type="pres">
      <dgm:prSet presAssocID="{910B90D5-1E15-44CA-A253-12392F79F265}" presName="descendantText" presStyleLbl="alignAccFollowNode1" presStyleIdx="2" presStyleCnt="4">
        <dgm:presLayoutVars>
          <dgm:bulletEnabled val="1"/>
        </dgm:presLayoutVars>
      </dgm:prSet>
      <dgm:spPr/>
    </dgm:pt>
    <dgm:pt modelId="{3F46F351-D3D2-4E95-BE70-D93A0BE3AA67}" type="pres">
      <dgm:prSet presAssocID="{6AA946E1-3ED4-42EC-8F7E-AC2692655D26}" presName="sp" presStyleCnt="0"/>
      <dgm:spPr/>
    </dgm:pt>
    <dgm:pt modelId="{7BBC0461-7A79-49E4-94D4-AEB8237D0098}" type="pres">
      <dgm:prSet presAssocID="{7FEB7BBD-2FC0-403C-921F-E04DE0D7DE6C}" presName="linNode" presStyleCnt="0"/>
      <dgm:spPr/>
    </dgm:pt>
    <dgm:pt modelId="{35EC1400-77D6-4EFE-94AB-06D0299824A8}" type="pres">
      <dgm:prSet presAssocID="{7FEB7BBD-2FC0-403C-921F-E04DE0D7DE6C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7B67C6D-0D62-4456-BCE0-BBA56D0ED302}" type="pres">
      <dgm:prSet presAssocID="{7FEB7BBD-2FC0-403C-921F-E04DE0D7DE6C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014E4502-73DA-4427-9AC9-8CBD7C0CA3D7}" type="presOf" srcId="{360B36D1-F3D3-4C8A-99FC-2B6FB02C1013}" destId="{FC8C4DF1-9C4D-4285-B795-73F4956DFCCF}" srcOrd="0" destOrd="0" presId="urn:microsoft.com/office/officeart/2005/8/layout/vList5"/>
    <dgm:cxn modelId="{D01D9E11-00E3-4A3D-89F2-726CC115A4A7}" type="presOf" srcId="{BDB8A000-E41E-49FB-A954-EBE5DF040C99}" destId="{FE76E884-C078-41F9-8C82-440AF479605D}" srcOrd="0" destOrd="0" presId="urn:microsoft.com/office/officeart/2005/8/layout/vList5"/>
    <dgm:cxn modelId="{D973A315-4D89-43B0-B545-4A5B4D63C177}" srcId="{BDB8A000-E41E-49FB-A954-EBE5DF040C99}" destId="{C36C0D3E-C6BC-424C-BFF4-51125360B3B8}" srcOrd="1" destOrd="0" parTransId="{7D9C4683-252E-4D44-B8A4-7B2176A80143}" sibTransId="{7262F42A-FF0B-467E-A1E1-EFC943EE5853}"/>
    <dgm:cxn modelId="{83429520-4B52-4CD0-8BAA-5A700CD214A5}" type="presOf" srcId="{7FEB7BBD-2FC0-403C-921F-E04DE0D7DE6C}" destId="{35EC1400-77D6-4EFE-94AB-06D0299824A8}" srcOrd="0" destOrd="0" presId="urn:microsoft.com/office/officeart/2005/8/layout/vList5"/>
    <dgm:cxn modelId="{12D79226-1D6F-4B89-BB25-46CA82469FC4}" type="presOf" srcId="{7F1375B1-3816-4994-8514-E26FDB410C3A}" destId="{117146EE-EF22-4EDE-B791-393C1053BF97}" srcOrd="0" destOrd="0" presId="urn:microsoft.com/office/officeart/2005/8/layout/vList5"/>
    <dgm:cxn modelId="{7C1D7828-0E64-481B-8123-A3FF99963EA8}" type="presOf" srcId="{522EF271-B293-4C24-B3A7-7B97FFBF9B4B}" destId="{E7A1B44C-C547-4AF8-96DD-E6DF872CC550}" srcOrd="0" destOrd="0" presId="urn:microsoft.com/office/officeart/2005/8/layout/vList5"/>
    <dgm:cxn modelId="{29F75B31-78AC-43E9-BB30-B07F943A8079}" type="presOf" srcId="{CC9CC393-B548-4561-BDD0-D2ECE5E4436A}" destId="{97B67C6D-0D62-4456-BCE0-BBA56D0ED302}" srcOrd="0" destOrd="0" presId="urn:microsoft.com/office/officeart/2005/8/layout/vList5"/>
    <dgm:cxn modelId="{69A89739-9F4D-478D-9BF6-8C0764A624B1}" type="presOf" srcId="{910B90D5-1E15-44CA-A253-12392F79F265}" destId="{45345F48-03B5-4266-8A66-D3F39A0994B9}" srcOrd="0" destOrd="0" presId="urn:microsoft.com/office/officeart/2005/8/layout/vList5"/>
    <dgm:cxn modelId="{610C025E-7EA9-4AA4-9EF6-308414E5B51E}" srcId="{910B90D5-1E15-44CA-A253-12392F79F265}" destId="{7F1375B1-3816-4994-8514-E26FDB410C3A}" srcOrd="0" destOrd="0" parTransId="{817A16E2-85AB-44AB-8353-3468262A0424}" sibTransId="{4A2E21FD-5CEF-4589-88B5-9D36873809D0}"/>
    <dgm:cxn modelId="{9FA1EA43-4DE0-497D-94B6-A54B8D58E1B3}" type="presOf" srcId="{C36C0D3E-C6BC-424C-BFF4-51125360B3B8}" destId="{99B6BEFA-F7FD-4D14-8178-FD1C4C419666}" srcOrd="0" destOrd="0" presId="urn:microsoft.com/office/officeart/2005/8/layout/vList5"/>
    <dgm:cxn modelId="{44829365-9F28-4CF4-AA69-8A81D431136A}" type="presOf" srcId="{45998AE8-87D1-4133-8636-2257B01BF82D}" destId="{B09CA1BE-C91C-4608-B807-8099871239F8}" srcOrd="0" destOrd="0" presId="urn:microsoft.com/office/officeart/2005/8/layout/vList5"/>
    <dgm:cxn modelId="{00768B4A-788E-4D3F-9594-28D8867C18FE}" srcId="{BDB8A000-E41E-49FB-A954-EBE5DF040C99}" destId="{522EF271-B293-4C24-B3A7-7B97FFBF9B4B}" srcOrd="0" destOrd="0" parTransId="{CA1AEB0A-9860-47CE-B308-9B8372FE62BA}" sibTransId="{DEBA8CFC-D9EC-49DB-B0DE-BD776D6ABAD4}"/>
    <dgm:cxn modelId="{B57FBF6F-54F0-4C80-94F6-417A95A6B4EE}" srcId="{BDB8A000-E41E-49FB-A954-EBE5DF040C99}" destId="{910B90D5-1E15-44CA-A253-12392F79F265}" srcOrd="2" destOrd="0" parTransId="{963D74CC-A53B-4440-87D2-19513575423B}" sibTransId="{6AA946E1-3ED4-42EC-8F7E-AC2692655D26}"/>
    <dgm:cxn modelId="{2EDF537E-11FF-410F-B0A3-BE801EF85425}" srcId="{C36C0D3E-C6BC-424C-BFF4-51125360B3B8}" destId="{0B9A0A7B-75A4-4412-8E76-3BED5217F8DB}" srcOrd="2" destOrd="0" parTransId="{920DC4E2-6DAC-48B2-A848-AAC5E1DFD06E}" sibTransId="{EE1B21D7-7A30-44EA-92E0-25CAA199A9A9}"/>
    <dgm:cxn modelId="{121EAB7F-2D70-4E14-81B3-2944E85D1DFA}" type="presOf" srcId="{6AF5BB94-A781-4371-8B1E-72C386FA4769}" destId="{B09CA1BE-C91C-4608-B807-8099871239F8}" srcOrd="0" destOrd="1" presId="urn:microsoft.com/office/officeart/2005/8/layout/vList5"/>
    <dgm:cxn modelId="{BCA49D82-0B64-4CAE-BBB6-E7DEA5EDEF37}" type="presOf" srcId="{E2FF1D0E-1454-41FF-B82A-B4E85D3B07D0}" destId="{FC8C4DF1-9C4D-4285-B795-73F4956DFCCF}" srcOrd="0" destOrd="1" presId="urn:microsoft.com/office/officeart/2005/8/layout/vList5"/>
    <dgm:cxn modelId="{91437291-9F2B-479B-B403-7021BEED05F4}" srcId="{522EF271-B293-4C24-B3A7-7B97FFBF9B4B}" destId="{360B36D1-F3D3-4C8A-99FC-2B6FB02C1013}" srcOrd="0" destOrd="0" parTransId="{011DCBC5-CC8A-459C-8CEA-CDC3E54B10F2}" sibTransId="{A218E747-9415-4CCE-A623-77DA06E18753}"/>
    <dgm:cxn modelId="{33CBAD94-55C5-40E7-8F7A-E02FB480F765}" srcId="{910B90D5-1E15-44CA-A253-12392F79F265}" destId="{624879DF-F92B-420A-91FE-8FFE41B95959}" srcOrd="1" destOrd="0" parTransId="{A8951F8B-2E68-47E4-AABD-860D8038AAF0}" sibTransId="{589C05EE-8C9D-470B-996A-488C2AB5D0AB}"/>
    <dgm:cxn modelId="{BABA0EA9-44A7-4D12-AD5F-98B01DBB5BD1}" srcId="{7FEB7BBD-2FC0-403C-921F-E04DE0D7DE6C}" destId="{CC9CC393-B548-4561-BDD0-D2ECE5E4436A}" srcOrd="0" destOrd="0" parTransId="{0CBD5123-2BF7-44E6-A941-A746F5B3C7EF}" sibTransId="{68E4B728-3C16-44CD-83A7-2633EC3878C4}"/>
    <dgm:cxn modelId="{B362CAAC-0DF7-4C6B-9345-F71F84CE7151}" type="presOf" srcId="{0B9A0A7B-75A4-4412-8E76-3BED5217F8DB}" destId="{B09CA1BE-C91C-4608-B807-8099871239F8}" srcOrd="0" destOrd="2" presId="urn:microsoft.com/office/officeart/2005/8/layout/vList5"/>
    <dgm:cxn modelId="{90517EB0-59A7-4C65-AA86-0D78A09C345D}" srcId="{BDB8A000-E41E-49FB-A954-EBE5DF040C99}" destId="{7FEB7BBD-2FC0-403C-921F-E04DE0D7DE6C}" srcOrd="3" destOrd="0" parTransId="{028C7BAA-E11F-490D-AC04-326807A2206B}" sibTransId="{75AC4F6E-9018-4721-9EC0-F747B265B16C}"/>
    <dgm:cxn modelId="{349689B0-3793-4583-9C53-E71B4A0569E9}" type="presOf" srcId="{624879DF-F92B-420A-91FE-8FFE41B95959}" destId="{117146EE-EF22-4EDE-B791-393C1053BF97}" srcOrd="0" destOrd="1" presId="urn:microsoft.com/office/officeart/2005/8/layout/vList5"/>
    <dgm:cxn modelId="{E0609BD4-3893-4794-BA11-3D7A02408500}" srcId="{C36C0D3E-C6BC-424C-BFF4-51125360B3B8}" destId="{6AF5BB94-A781-4371-8B1E-72C386FA4769}" srcOrd="1" destOrd="0" parTransId="{1AA34CDD-E495-4983-8464-80422F43D7D0}" sibTransId="{23A651A7-61E4-47AB-8A54-C68C132A8620}"/>
    <dgm:cxn modelId="{520167D5-2CE0-41C0-AE59-1FD8C18D45CB}" srcId="{C36C0D3E-C6BC-424C-BFF4-51125360B3B8}" destId="{45998AE8-87D1-4133-8636-2257B01BF82D}" srcOrd="0" destOrd="0" parTransId="{5023BDFF-97C7-4618-9239-5972B83EF396}" sibTransId="{0669F0D9-6D7F-4796-BFF3-24A8945FFA8C}"/>
    <dgm:cxn modelId="{C8317EF8-C882-49DF-A8ED-F5D58D71F675}" srcId="{522EF271-B293-4C24-B3A7-7B97FFBF9B4B}" destId="{E2FF1D0E-1454-41FF-B82A-B4E85D3B07D0}" srcOrd="1" destOrd="0" parTransId="{4DB20CE6-F65C-45F5-B980-B77E3605A00A}" sibTransId="{7BA97FEC-87FF-42EB-9DA0-123946015800}"/>
    <dgm:cxn modelId="{7AE348F9-B549-4D10-A1F9-927921EBC23A}" type="presParOf" srcId="{FE76E884-C078-41F9-8C82-440AF479605D}" destId="{3E0AB682-9564-4936-8EF6-1C3EA75538E9}" srcOrd="0" destOrd="0" presId="urn:microsoft.com/office/officeart/2005/8/layout/vList5"/>
    <dgm:cxn modelId="{B7F63029-7DAF-4D89-953E-2D7515C148A1}" type="presParOf" srcId="{3E0AB682-9564-4936-8EF6-1C3EA75538E9}" destId="{E7A1B44C-C547-4AF8-96DD-E6DF872CC550}" srcOrd="0" destOrd="0" presId="urn:microsoft.com/office/officeart/2005/8/layout/vList5"/>
    <dgm:cxn modelId="{8EDCD32E-9A85-4AE9-93F6-D5E25C489AD9}" type="presParOf" srcId="{3E0AB682-9564-4936-8EF6-1C3EA75538E9}" destId="{FC8C4DF1-9C4D-4285-B795-73F4956DFCCF}" srcOrd="1" destOrd="0" presId="urn:microsoft.com/office/officeart/2005/8/layout/vList5"/>
    <dgm:cxn modelId="{944BC961-4A0B-4E00-BCA8-941D054990DA}" type="presParOf" srcId="{FE76E884-C078-41F9-8C82-440AF479605D}" destId="{6DC093E4-EB0B-4EBE-B597-F1E29B2EC334}" srcOrd="1" destOrd="0" presId="urn:microsoft.com/office/officeart/2005/8/layout/vList5"/>
    <dgm:cxn modelId="{E587F4C5-0F20-471B-8BE6-6752B95BCC65}" type="presParOf" srcId="{FE76E884-C078-41F9-8C82-440AF479605D}" destId="{D02FE4E8-28E6-48B5-B5CA-A2A8315F9685}" srcOrd="2" destOrd="0" presId="urn:microsoft.com/office/officeart/2005/8/layout/vList5"/>
    <dgm:cxn modelId="{966B2EF8-E400-4DAC-87FD-052076FE6187}" type="presParOf" srcId="{D02FE4E8-28E6-48B5-B5CA-A2A8315F9685}" destId="{99B6BEFA-F7FD-4D14-8178-FD1C4C419666}" srcOrd="0" destOrd="0" presId="urn:microsoft.com/office/officeart/2005/8/layout/vList5"/>
    <dgm:cxn modelId="{6B03C134-BFD0-40D1-8444-C7EB93D1FDB3}" type="presParOf" srcId="{D02FE4E8-28E6-48B5-B5CA-A2A8315F9685}" destId="{B09CA1BE-C91C-4608-B807-8099871239F8}" srcOrd="1" destOrd="0" presId="urn:microsoft.com/office/officeart/2005/8/layout/vList5"/>
    <dgm:cxn modelId="{B7BC3574-0B06-48E1-9493-A7EC7A71D05A}" type="presParOf" srcId="{FE76E884-C078-41F9-8C82-440AF479605D}" destId="{768AE98B-E34A-4573-8C4D-F1BFB23ECF84}" srcOrd="3" destOrd="0" presId="urn:microsoft.com/office/officeart/2005/8/layout/vList5"/>
    <dgm:cxn modelId="{D7CE4E60-CB8B-479C-B022-8685CE0F085B}" type="presParOf" srcId="{FE76E884-C078-41F9-8C82-440AF479605D}" destId="{76292910-4166-4B19-9DCA-6335B156C240}" srcOrd="4" destOrd="0" presId="urn:microsoft.com/office/officeart/2005/8/layout/vList5"/>
    <dgm:cxn modelId="{D98D2F84-FE90-4F7D-B252-BF569B13902D}" type="presParOf" srcId="{76292910-4166-4B19-9DCA-6335B156C240}" destId="{45345F48-03B5-4266-8A66-D3F39A0994B9}" srcOrd="0" destOrd="0" presId="urn:microsoft.com/office/officeart/2005/8/layout/vList5"/>
    <dgm:cxn modelId="{DA936928-03D6-4746-B059-162479252B0D}" type="presParOf" srcId="{76292910-4166-4B19-9DCA-6335B156C240}" destId="{117146EE-EF22-4EDE-B791-393C1053BF97}" srcOrd="1" destOrd="0" presId="urn:microsoft.com/office/officeart/2005/8/layout/vList5"/>
    <dgm:cxn modelId="{9D5A1A99-522A-4731-AA87-BA662950C208}" type="presParOf" srcId="{FE76E884-C078-41F9-8C82-440AF479605D}" destId="{3F46F351-D3D2-4E95-BE70-D93A0BE3AA67}" srcOrd="5" destOrd="0" presId="urn:microsoft.com/office/officeart/2005/8/layout/vList5"/>
    <dgm:cxn modelId="{6FB2AC55-285D-40C6-9562-7EFE64822455}" type="presParOf" srcId="{FE76E884-C078-41F9-8C82-440AF479605D}" destId="{7BBC0461-7A79-49E4-94D4-AEB8237D0098}" srcOrd="6" destOrd="0" presId="urn:microsoft.com/office/officeart/2005/8/layout/vList5"/>
    <dgm:cxn modelId="{90040CBB-23EF-4E07-B7AE-5CE2DB3A73A9}" type="presParOf" srcId="{7BBC0461-7A79-49E4-94D4-AEB8237D0098}" destId="{35EC1400-77D6-4EFE-94AB-06D0299824A8}" srcOrd="0" destOrd="0" presId="urn:microsoft.com/office/officeart/2005/8/layout/vList5"/>
    <dgm:cxn modelId="{362D3640-656A-47DF-A064-A78DE7778683}" type="presParOf" srcId="{7BBC0461-7A79-49E4-94D4-AEB8237D0098}" destId="{97B67C6D-0D62-4456-BCE0-BBA56D0ED30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60E76C-FCA4-4C37-B9F8-8C2A768DB0C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454CD978-25D3-44CC-902F-4F7577AB15F2}">
      <dgm:prSet/>
      <dgm:spPr/>
      <dgm:t>
        <a:bodyPr/>
        <a:lstStyle/>
        <a:p>
          <a:r>
            <a:rPr lang="ru-RU"/>
            <a:t>клетки, образующие верхнюю кожицу свеклы (эпидермис)</a:t>
          </a:r>
        </a:p>
      </dgm:t>
    </dgm:pt>
    <dgm:pt modelId="{08F4FA08-7C9E-47E6-B4E7-BBFB8EEEF5A0}" type="parTrans" cxnId="{537FAA84-B900-4B19-97C6-E3BCCAAAFF0A}">
      <dgm:prSet/>
      <dgm:spPr/>
      <dgm:t>
        <a:bodyPr/>
        <a:lstStyle/>
        <a:p>
          <a:endParaRPr lang="ru-RU"/>
        </a:p>
      </dgm:t>
    </dgm:pt>
    <dgm:pt modelId="{FD5C6426-5C2E-44AA-95B4-7D0CD5CF7FE9}" type="sibTrans" cxnId="{537FAA84-B900-4B19-97C6-E3BCCAAAFF0A}">
      <dgm:prSet/>
      <dgm:spPr/>
      <dgm:t>
        <a:bodyPr/>
        <a:lstStyle/>
        <a:p>
          <a:endParaRPr lang="ru-RU"/>
        </a:p>
      </dgm:t>
    </dgm:pt>
    <dgm:pt modelId="{52B12B8D-47C6-4BDC-AB01-F811148FFF79}">
      <dgm:prSet/>
      <dgm:spPr/>
      <dgm:t>
        <a:bodyPr/>
        <a:lstStyle/>
        <a:p>
          <a:r>
            <a:rPr lang="ru-RU"/>
            <a:t>клетки, образующие сосудистые пучки</a:t>
          </a:r>
        </a:p>
      </dgm:t>
    </dgm:pt>
    <dgm:pt modelId="{33ACE0BA-8EB7-487F-A1B4-E29C978B8094}" type="parTrans" cxnId="{8FDAA9D9-D7F5-4154-B0F8-2ADCD70C267D}">
      <dgm:prSet/>
      <dgm:spPr/>
      <dgm:t>
        <a:bodyPr/>
        <a:lstStyle/>
        <a:p>
          <a:endParaRPr lang="ru-RU"/>
        </a:p>
      </dgm:t>
    </dgm:pt>
    <dgm:pt modelId="{928C38BC-4060-43A9-A5D5-9418C5DF9020}" type="sibTrans" cxnId="{8FDAA9D9-D7F5-4154-B0F8-2ADCD70C267D}">
      <dgm:prSet/>
      <dgm:spPr/>
      <dgm:t>
        <a:bodyPr/>
        <a:lstStyle/>
        <a:p>
          <a:endParaRPr lang="ru-RU"/>
        </a:p>
      </dgm:t>
    </dgm:pt>
    <dgm:pt modelId="{3A87E097-482C-4F84-BD40-5F6054C9780A}">
      <dgm:prSet/>
      <dgm:spPr/>
      <dgm:t>
        <a:bodyPr/>
        <a:lstStyle/>
        <a:p>
          <a:r>
            <a:rPr lang="ru-RU"/>
            <a:t>основная клеточная ткань — паренхима</a:t>
          </a:r>
        </a:p>
      </dgm:t>
    </dgm:pt>
    <dgm:pt modelId="{84DCB569-EEA6-409E-8BDD-40B3E49FAEB5}" type="parTrans" cxnId="{C535477E-5C2D-445C-8564-ED68A361A65B}">
      <dgm:prSet/>
      <dgm:spPr/>
      <dgm:t>
        <a:bodyPr/>
        <a:lstStyle/>
        <a:p>
          <a:endParaRPr lang="ru-RU"/>
        </a:p>
      </dgm:t>
    </dgm:pt>
    <dgm:pt modelId="{30FD577E-4065-48FF-8485-F1B1FC445320}" type="sibTrans" cxnId="{C535477E-5C2D-445C-8564-ED68A361A65B}">
      <dgm:prSet/>
      <dgm:spPr/>
      <dgm:t>
        <a:bodyPr/>
        <a:lstStyle/>
        <a:p>
          <a:endParaRPr lang="ru-RU"/>
        </a:p>
      </dgm:t>
    </dgm:pt>
    <dgm:pt modelId="{9036ED83-FA3B-4B50-A643-09EC3732B539}" type="pres">
      <dgm:prSet presAssocID="{DE60E76C-FCA4-4C37-B9F8-8C2A768DB0C2}" presName="linearFlow" presStyleCnt="0">
        <dgm:presLayoutVars>
          <dgm:dir/>
          <dgm:resizeHandles val="exact"/>
        </dgm:presLayoutVars>
      </dgm:prSet>
      <dgm:spPr/>
    </dgm:pt>
    <dgm:pt modelId="{6A546CFD-652C-48F7-B5F0-75ABED288B01}" type="pres">
      <dgm:prSet presAssocID="{454CD978-25D3-44CC-902F-4F7577AB15F2}" presName="composite" presStyleCnt="0"/>
      <dgm:spPr/>
    </dgm:pt>
    <dgm:pt modelId="{4CA6698A-F877-45D5-BE3E-2D872C840126}" type="pres">
      <dgm:prSet presAssocID="{454CD978-25D3-44CC-902F-4F7577AB15F2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ейзаж пустыни"/>
        </a:ext>
      </dgm:extLst>
    </dgm:pt>
    <dgm:pt modelId="{CC31419F-5062-42B9-B29E-48DAD6868ADE}" type="pres">
      <dgm:prSet presAssocID="{454CD978-25D3-44CC-902F-4F7577AB15F2}" presName="txShp" presStyleLbl="node1" presStyleIdx="0" presStyleCnt="3">
        <dgm:presLayoutVars>
          <dgm:bulletEnabled val="1"/>
        </dgm:presLayoutVars>
      </dgm:prSet>
      <dgm:spPr/>
    </dgm:pt>
    <dgm:pt modelId="{938715A7-4841-4B78-8FE1-1E5909BB6FB3}" type="pres">
      <dgm:prSet presAssocID="{FD5C6426-5C2E-44AA-95B4-7D0CD5CF7FE9}" presName="spacing" presStyleCnt="0"/>
      <dgm:spPr/>
    </dgm:pt>
    <dgm:pt modelId="{56716DA5-0E87-461E-B45B-3CF0889813B7}" type="pres">
      <dgm:prSet presAssocID="{52B12B8D-47C6-4BDC-AB01-F811148FFF79}" presName="composite" presStyleCnt="0"/>
      <dgm:spPr/>
    </dgm:pt>
    <dgm:pt modelId="{9B6692ED-3ECC-47CC-B658-F97B698E71D9}" type="pres">
      <dgm:prSet presAssocID="{52B12B8D-47C6-4BDC-AB01-F811148FFF79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Цветок без стебля"/>
        </a:ext>
      </dgm:extLst>
    </dgm:pt>
    <dgm:pt modelId="{F2AEF8F8-5214-49A9-AF28-E84849720942}" type="pres">
      <dgm:prSet presAssocID="{52B12B8D-47C6-4BDC-AB01-F811148FFF79}" presName="txShp" presStyleLbl="node1" presStyleIdx="1" presStyleCnt="3">
        <dgm:presLayoutVars>
          <dgm:bulletEnabled val="1"/>
        </dgm:presLayoutVars>
      </dgm:prSet>
      <dgm:spPr/>
    </dgm:pt>
    <dgm:pt modelId="{FB467DEF-FCB3-4BE6-8DB2-C4DACA8F1DF8}" type="pres">
      <dgm:prSet presAssocID="{928C38BC-4060-43A9-A5D5-9418C5DF9020}" presName="spacing" presStyleCnt="0"/>
      <dgm:spPr/>
    </dgm:pt>
    <dgm:pt modelId="{C0A97655-85FC-480F-A6A5-164B06E28F44}" type="pres">
      <dgm:prSet presAssocID="{3A87E097-482C-4F84-BD40-5F6054C9780A}" presName="composite" presStyleCnt="0"/>
      <dgm:spPr/>
    </dgm:pt>
    <dgm:pt modelId="{791B9265-1961-4C5E-9A54-7C3E68010CA0}" type="pres">
      <dgm:prSet presAssocID="{3A87E097-482C-4F84-BD40-5F6054C9780A}" presName="imgShp" presStyleLbl="fgImgPlac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Цветок"/>
        </a:ext>
      </dgm:extLst>
    </dgm:pt>
    <dgm:pt modelId="{2C4ADAAE-0EB2-471B-8091-816F753BC5B0}" type="pres">
      <dgm:prSet presAssocID="{3A87E097-482C-4F84-BD40-5F6054C9780A}" presName="txShp" presStyleLbl="node1" presStyleIdx="2" presStyleCnt="3">
        <dgm:presLayoutVars>
          <dgm:bulletEnabled val="1"/>
        </dgm:presLayoutVars>
      </dgm:prSet>
      <dgm:spPr/>
    </dgm:pt>
  </dgm:ptLst>
  <dgm:cxnLst>
    <dgm:cxn modelId="{7974BA3E-B7B9-4E29-849C-D546B932BBAB}" type="presOf" srcId="{3A87E097-482C-4F84-BD40-5F6054C9780A}" destId="{2C4ADAAE-0EB2-471B-8091-816F753BC5B0}" srcOrd="0" destOrd="0" presId="urn:microsoft.com/office/officeart/2005/8/layout/vList3"/>
    <dgm:cxn modelId="{C535477E-5C2D-445C-8564-ED68A361A65B}" srcId="{DE60E76C-FCA4-4C37-B9F8-8C2A768DB0C2}" destId="{3A87E097-482C-4F84-BD40-5F6054C9780A}" srcOrd="2" destOrd="0" parTransId="{84DCB569-EEA6-409E-8BDD-40B3E49FAEB5}" sibTransId="{30FD577E-4065-48FF-8485-F1B1FC445320}"/>
    <dgm:cxn modelId="{537FAA84-B900-4B19-97C6-E3BCCAAAFF0A}" srcId="{DE60E76C-FCA4-4C37-B9F8-8C2A768DB0C2}" destId="{454CD978-25D3-44CC-902F-4F7577AB15F2}" srcOrd="0" destOrd="0" parTransId="{08F4FA08-7C9E-47E6-B4E7-BBFB8EEEF5A0}" sibTransId="{FD5C6426-5C2E-44AA-95B4-7D0CD5CF7FE9}"/>
    <dgm:cxn modelId="{6BA8F394-1A87-4C26-9FEB-A0DEF1D70404}" type="presOf" srcId="{DE60E76C-FCA4-4C37-B9F8-8C2A768DB0C2}" destId="{9036ED83-FA3B-4B50-A643-09EC3732B539}" srcOrd="0" destOrd="0" presId="urn:microsoft.com/office/officeart/2005/8/layout/vList3"/>
    <dgm:cxn modelId="{0AF291CA-F1C9-435C-B41B-9DAA170974A4}" type="presOf" srcId="{52B12B8D-47C6-4BDC-AB01-F811148FFF79}" destId="{F2AEF8F8-5214-49A9-AF28-E84849720942}" srcOrd="0" destOrd="0" presId="urn:microsoft.com/office/officeart/2005/8/layout/vList3"/>
    <dgm:cxn modelId="{8FFDF6D1-DB53-42CB-9D35-B8DA09E53F01}" type="presOf" srcId="{454CD978-25D3-44CC-902F-4F7577AB15F2}" destId="{CC31419F-5062-42B9-B29E-48DAD6868ADE}" srcOrd="0" destOrd="0" presId="urn:microsoft.com/office/officeart/2005/8/layout/vList3"/>
    <dgm:cxn modelId="{8FDAA9D9-D7F5-4154-B0F8-2ADCD70C267D}" srcId="{DE60E76C-FCA4-4C37-B9F8-8C2A768DB0C2}" destId="{52B12B8D-47C6-4BDC-AB01-F811148FFF79}" srcOrd="1" destOrd="0" parTransId="{33ACE0BA-8EB7-487F-A1B4-E29C978B8094}" sibTransId="{928C38BC-4060-43A9-A5D5-9418C5DF9020}"/>
    <dgm:cxn modelId="{1B4A48C2-7976-43CD-99DA-8A6FC0894465}" type="presParOf" srcId="{9036ED83-FA3B-4B50-A643-09EC3732B539}" destId="{6A546CFD-652C-48F7-B5F0-75ABED288B01}" srcOrd="0" destOrd="0" presId="urn:microsoft.com/office/officeart/2005/8/layout/vList3"/>
    <dgm:cxn modelId="{925AA3F5-A28A-4993-81E8-C9B136DA8F66}" type="presParOf" srcId="{6A546CFD-652C-48F7-B5F0-75ABED288B01}" destId="{4CA6698A-F877-45D5-BE3E-2D872C840126}" srcOrd="0" destOrd="0" presId="urn:microsoft.com/office/officeart/2005/8/layout/vList3"/>
    <dgm:cxn modelId="{C329BC83-3336-4420-AAE7-5315E1F5FEC2}" type="presParOf" srcId="{6A546CFD-652C-48F7-B5F0-75ABED288B01}" destId="{CC31419F-5062-42B9-B29E-48DAD6868ADE}" srcOrd="1" destOrd="0" presId="urn:microsoft.com/office/officeart/2005/8/layout/vList3"/>
    <dgm:cxn modelId="{AD334A08-ACC5-4CC2-A165-736AB8F19CA9}" type="presParOf" srcId="{9036ED83-FA3B-4B50-A643-09EC3732B539}" destId="{938715A7-4841-4B78-8FE1-1E5909BB6FB3}" srcOrd="1" destOrd="0" presId="urn:microsoft.com/office/officeart/2005/8/layout/vList3"/>
    <dgm:cxn modelId="{BA9B870A-FF3A-4956-B883-A947675C3201}" type="presParOf" srcId="{9036ED83-FA3B-4B50-A643-09EC3732B539}" destId="{56716DA5-0E87-461E-B45B-3CF0889813B7}" srcOrd="2" destOrd="0" presId="urn:microsoft.com/office/officeart/2005/8/layout/vList3"/>
    <dgm:cxn modelId="{0E37B00C-2760-49D9-918E-A93DE982823C}" type="presParOf" srcId="{56716DA5-0E87-461E-B45B-3CF0889813B7}" destId="{9B6692ED-3ECC-47CC-B658-F97B698E71D9}" srcOrd="0" destOrd="0" presId="urn:microsoft.com/office/officeart/2005/8/layout/vList3"/>
    <dgm:cxn modelId="{05E9BBE5-0EAE-47F5-AE7D-CC5C4BB0DA4E}" type="presParOf" srcId="{56716DA5-0E87-461E-B45B-3CF0889813B7}" destId="{F2AEF8F8-5214-49A9-AF28-E84849720942}" srcOrd="1" destOrd="0" presId="urn:microsoft.com/office/officeart/2005/8/layout/vList3"/>
    <dgm:cxn modelId="{698672F7-7745-432B-99C0-72FBD6F90F00}" type="presParOf" srcId="{9036ED83-FA3B-4B50-A643-09EC3732B539}" destId="{FB467DEF-FCB3-4BE6-8DB2-C4DACA8F1DF8}" srcOrd="3" destOrd="0" presId="urn:microsoft.com/office/officeart/2005/8/layout/vList3"/>
    <dgm:cxn modelId="{14AAB481-1E93-4178-88E2-A6C7F709B1BF}" type="presParOf" srcId="{9036ED83-FA3B-4B50-A643-09EC3732B539}" destId="{C0A97655-85FC-480F-A6A5-164B06E28F44}" srcOrd="4" destOrd="0" presId="urn:microsoft.com/office/officeart/2005/8/layout/vList3"/>
    <dgm:cxn modelId="{6EE1525D-155E-403B-B9A3-CC73CD50AFAD}" type="presParOf" srcId="{C0A97655-85FC-480F-A6A5-164B06E28F44}" destId="{791B9265-1961-4C5E-9A54-7C3E68010CA0}" srcOrd="0" destOrd="0" presId="urn:microsoft.com/office/officeart/2005/8/layout/vList3"/>
    <dgm:cxn modelId="{B0D2F58E-A41A-4D25-BEC5-1C8F3BF7E6F9}" type="presParOf" srcId="{C0A97655-85FC-480F-A6A5-164B06E28F44}" destId="{2C4ADAAE-0EB2-471B-8091-816F753BC5B0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C6A9537-C275-4A2C-A4D3-45F71C36807F}" type="doc">
      <dgm:prSet loTypeId="urn:microsoft.com/office/officeart/2005/8/layout/hList6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4FAF6A5-BC48-4158-B01C-2DC55791F335}">
      <dgm:prSet phldrT="[Текст]"/>
      <dgm:spPr/>
      <dgm:t>
        <a:bodyPr/>
        <a:lstStyle/>
        <a:p>
          <a:r>
            <a:rPr lang="ru-RU" dirty="0"/>
            <a:t>начальный</a:t>
          </a:r>
        </a:p>
      </dgm:t>
    </dgm:pt>
    <dgm:pt modelId="{DFC2B9B2-0343-493E-83AB-4163E58E5767}" type="parTrans" cxnId="{D9270E07-1AB7-437C-A369-7C3CC9154AF5}">
      <dgm:prSet/>
      <dgm:spPr/>
      <dgm:t>
        <a:bodyPr/>
        <a:lstStyle/>
        <a:p>
          <a:endParaRPr lang="ru-RU"/>
        </a:p>
      </dgm:t>
    </dgm:pt>
    <dgm:pt modelId="{1B9ED24B-F8C6-42FD-80D9-BBD791EC8528}" type="sibTrans" cxnId="{D9270E07-1AB7-437C-A369-7C3CC9154AF5}">
      <dgm:prSet/>
      <dgm:spPr/>
      <dgm:t>
        <a:bodyPr/>
        <a:lstStyle/>
        <a:p>
          <a:endParaRPr lang="ru-RU"/>
        </a:p>
      </dgm:t>
    </dgm:pt>
    <dgm:pt modelId="{50A16C75-B1CD-4A2F-9285-D6B4F7C7EF2B}">
      <dgm:prSet phldrT="[Текст]"/>
      <dgm:spPr/>
      <dgm:t>
        <a:bodyPr/>
        <a:lstStyle/>
        <a:p>
          <a:r>
            <a:rPr lang="ru-RU" dirty="0"/>
            <a:t>охлаждение</a:t>
          </a:r>
        </a:p>
      </dgm:t>
    </dgm:pt>
    <dgm:pt modelId="{C400FDAF-8F93-4349-9992-69DCA8E590E1}" type="parTrans" cxnId="{84F3A3BC-180C-482D-BA4C-C1E8807821CA}">
      <dgm:prSet/>
      <dgm:spPr/>
      <dgm:t>
        <a:bodyPr/>
        <a:lstStyle/>
        <a:p>
          <a:endParaRPr lang="ru-RU"/>
        </a:p>
      </dgm:t>
    </dgm:pt>
    <dgm:pt modelId="{8630B95C-DF21-45AE-9091-67E9FA4A755A}" type="sibTrans" cxnId="{84F3A3BC-180C-482D-BA4C-C1E8807821CA}">
      <dgm:prSet/>
      <dgm:spPr/>
      <dgm:t>
        <a:bodyPr/>
        <a:lstStyle/>
        <a:p>
          <a:endParaRPr lang="ru-RU"/>
        </a:p>
      </dgm:t>
    </dgm:pt>
    <dgm:pt modelId="{717A160D-A059-4395-B274-0843896F1C4E}">
      <dgm:prSet phldrT="[Текст]"/>
      <dgm:spPr/>
      <dgm:t>
        <a:bodyPr/>
        <a:lstStyle/>
        <a:p>
          <a:r>
            <a:rPr lang="ru-RU" dirty="0"/>
            <a:t>Зимний</a:t>
          </a:r>
        </a:p>
      </dgm:t>
    </dgm:pt>
    <dgm:pt modelId="{C6AD43C3-3062-4076-A09A-84FEDA3272EA}" type="parTrans" cxnId="{3B023870-F63C-42C2-BCE3-3C1523FA85AC}">
      <dgm:prSet/>
      <dgm:spPr/>
      <dgm:t>
        <a:bodyPr/>
        <a:lstStyle/>
        <a:p>
          <a:endParaRPr lang="ru-RU"/>
        </a:p>
      </dgm:t>
    </dgm:pt>
    <dgm:pt modelId="{F4357B28-D106-4074-8F64-AF5F1454EC1D}" type="sibTrans" cxnId="{3B023870-F63C-42C2-BCE3-3C1523FA85AC}">
      <dgm:prSet/>
      <dgm:spPr/>
      <dgm:t>
        <a:bodyPr/>
        <a:lstStyle/>
        <a:p>
          <a:endParaRPr lang="ru-RU"/>
        </a:p>
      </dgm:t>
    </dgm:pt>
    <dgm:pt modelId="{78CA13BA-9851-4452-B0E6-B4B2A3FAA4F1}">
      <dgm:prSet/>
      <dgm:spPr/>
      <dgm:t>
        <a:bodyPr/>
        <a:lstStyle/>
        <a:p>
          <a:r>
            <a:rPr lang="ru-RU" dirty="0"/>
            <a:t>весенний</a:t>
          </a:r>
        </a:p>
      </dgm:t>
    </dgm:pt>
    <dgm:pt modelId="{8EFB56B8-70F5-4EA7-8265-ABB0992E3A18}" type="parTrans" cxnId="{1B888119-3EB0-41C9-96B4-F1A4FC3C6854}">
      <dgm:prSet/>
      <dgm:spPr/>
      <dgm:t>
        <a:bodyPr/>
        <a:lstStyle/>
        <a:p>
          <a:endParaRPr lang="ru-RU"/>
        </a:p>
      </dgm:t>
    </dgm:pt>
    <dgm:pt modelId="{20EECA55-43EE-4D03-9730-94960F95A809}" type="sibTrans" cxnId="{1B888119-3EB0-41C9-96B4-F1A4FC3C6854}">
      <dgm:prSet/>
      <dgm:spPr/>
      <dgm:t>
        <a:bodyPr/>
        <a:lstStyle/>
        <a:p>
          <a:endParaRPr lang="ru-RU"/>
        </a:p>
      </dgm:t>
    </dgm:pt>
    <dgm:pt modelId="{017DD286-C2D0-4DC4-BC68-ADAF41CB664A}" type="pres">
      <dgm:prSet presAssocID="{7C6A9537-C275-4A2C-A4D3-45F71C36807F}" presName="Name0" presStyleCnt="0">
        <dgm:presLayoutVars>
          <dgm:dir/>
          <dgm:resizeHandles val="exact"/>
        </dgm:presLayoutVars>
      </dgm:prSet>
      <dgm:spPr/>
    </dgm:pt>
    <dgm:pt modelId="{B2D48C64-4C37-4AF4-B866-661BFBCA864A}" type="pres">
      <dgm:prSet presAssocID="{C4FAF6A5-BC48-4158-B01C-2DC55791F335}" presName="node" presStyleLbl="node1" presStyleIdx="0" presStyleCnt="4">
        <dgm:presLayoutVars>
          <dgm:bulletEnabled val="1"/>
        </dgm:presLayoutVars>
      </dgm:prSet>
      <dgm:spPr/>
    </dgm:pt>
    <dgm:pt modelId="{D7BB2682-64D8-400B-9145-C7C5CD4392D1}" type="pres">
      <dgm:prSet presAssocID="{1B9ED24B-F8C6-42FD-80D9-BBD791EC8528}" presName="sibTrans" presStyleCnt="0"/>
      <dgm:spPr/>
    </dgm:pt>
    <dgm:pt modelId="{8928A97B-7EF6-4909-B34E-8C5AB7439338}" type="pres">
      <dgm:prSet presAssocID="{50A16C75-B1CD-4A2F-9285-D6B4F7C7EF2B}" presName="node" presStyleLbl="node1" presStyleIdx="1" presStyleCnt="4">
        <dgm:presLayoutVars>
          <dgm:bulletEnabled val="1"/>
        </dgm:presLayoutVars>
      </dgm:prSet>
      <dgm:spPr/>
    </dgm:pt>
    <dgm:pt modelId="{CD6CF3B9-0CD7-4492-AEA6-43F2B2F51517}" type="pres">
      <dgm:prSet presAssocID="{8630B95C-DF21-45AE-9091-67E9FA4A755A}" presName="sibTrans" presStyleCnt="0"/>
      <dgm:spPr/>
    </dgm:pt>
    <dgm:pt modelId="{F310BC10-9F32-4EBA-974C-C69A37008EB3}" type="pres">
      <dgm:prSet presAssocID="{717A160D-A059-4395-B274-0843896F1C4E}" presName="node" presStyleLbl="node1" presStyleIdx="2" presStyleCnt="4">
        <dgm:presLayoutVars>
          <dgm:bulletEnabled val="1"/>
        </dgm:presLayoutVars>
      </dgm:prSet>
      <dgm:spPr/>
    </dgm:pt>
    <dgm:pt modelId="{98DDD32B-0541-4FB6-B6B2-A52CC3C61D67}" type="pres">
      <dgm:prSet presAssocID="{F4357B28-D106-4074-8F64-AF5F1454EC1D}" presName="sibTrans" presStyleCnt="0"/>
      <dgm:spPr/>
    </dgm:pt>
    <dgm:pt modelId="{F57C1288-A794-40DA-B4CA-453E2BDB587F}" type="pres">
      <dgm:prSet presAssocID="{78CA13BA-9851-4452-B0E6-B4B2A3FAA4F1}" presName="node" presStyleLbl="node1" presStyleIdx="3" presStyleCnt="4">
        <dgm:presLayoutVars>
          <dgm:bulletEnabled val="1"/>
        </dgm:presLayoutVars>
      </dgm:prSet>
      <dgm:spPr/>
    </dgm:pt>
  </dgm:ptLst>
  <dgm:cxnLst>
    <dgm:cxn modelId="{D9270E07-1AB7-437C-A369-7C3CC9154AF5}" srcId="{7C6A9537-C275-4A2C-A4D3-45F71C36807F}" destId="{C4FAF6A5-BC48-4158-B01C-2DC55791F335}" srcOrd="0" destOrd="0" parTransId="{DFC2B9B2-0343-493E-83AB-4163E58E5767}" sibTransId="{1B9ED24B-F8C6-42FD-80D9-BBD791EC8528}"/>
    <dgm:cxn modelId="{1B888119-3EB0-41C9-96B4-F1A4FC3C6854}" srcId="{7C6A9537-C275-4A2C-A4D3-45F71C36807F}" destId="{78CA13BA-9851-4452-B0E6-B4B2A3FAA4F1}" srcOrd="3" destOrd="0" parTransId="{8EFB56B8-70F5-4EA7-8265-ABB0992E3A18}" sibTransId="{20EECA55-43EE-4D03-9730-94960F95A809}"/>
    <dgm:cxn modelId="{FB64762D-5F21-4486-84E5-ECBF27B2E4FC}" type="presOf" srcId="{7C6A9537-C275-4A2C-A4D3-45F71C36807F}" destId="{017DD286-C2D0-4DC4-BC68-ADAF41CB664A}" srcOrd="0" destOrd="0" presId="urn:microsoft.com/office/officeart/2005/8/layout/hList6"/>
    <dgm:cxn modelId="{A8294D5B-DF03-4FD4-9F23-160361DC6605}" type="presOf" srcId="{717A160D-A059-4395-B274-0843896F1C4E}" destId="{F310BC10-9F32-4EBA-974C-C69A37008EB3}" srcOrd="0" destOrd="0" presId="urn:microsoft.com/office/officeart/2005/8/layout/hList6"/>
    <dgm:cxn modelId="{3B023870-F63C-42C2-BCE3-3C1523FA85AC}" srcId="{7C6A9537-C275-4A2C-A4D3-45F71C36807F}" destId="{717A160D-A059-4395-B274-0843896F1C4E}" srcOrd="2" destOrd="0" parTransId="{C6AD43C3-3062-4076-A09A-84FEDA3272EA}" sibTransId="{F4357B28-D106-4074-8F64-AF5F1454EC1D}"/>
    <dgm:cxn modelId="{84F3A3BC-180C-482D-BA4C-C1E8807821CA}" srcId="{7C6A9537-C275-4A2C-A4D3-45F71C36807F}" destId="{50A16C75-B1CD-4A2F-9285-D6B4F7C7EF2B}" srcOrd="1" destOrd="0" parTransId="{C400FDAF-8F93-4349-9992-69DCA8E590E1}" sibTransId="{8630B95C-DF21-45AE-9091-67E9FA4A755A}"/>
    <dgm:cxn modelId="{5441FDE0-E325-4A77-9DE7-4512DE1660C2}" type="presOf" srcId="{78CA13BA-9851-4452-B0E6-B4B2A3FAA4F1}" destId="{F57C1288-A794-40DA-B4CA-453E2BDB587F}" srcOrd="0" destOrd="0" presId="urn:microsoft.com/office/officeart/2005/8/layout/hList6"/>
    <dgm:cxn modelId="{7CDB59EA-616E-4909-B848-5B4530767A54}" type="presOf" srcId="{50A16C75-B1CD-4A2F-9285-D6B4F7C7EF2B}" destId="{8928A97B-7EF6-4909-B34E-8C5AB7439338}" srcOrd="0" destOrd="0" presId="urn:microsoft.com/office/officeart/2005/8/layout/hList6"/>
    <dgm:cxn modelId="{DDECCAF0-C8F8-4993-BA9C-AC474F6D6E5D}" type="presOf" srcId="{C4FAF6A5-BC48-4158-B01C-2DC55791F335}" destId="{B2D48C64-4C37-4AF4-B866-661BFBCA864A}" srcOrd="0" destOrd="0" presId="urn:microsoft.com/office/officeart/2005/8/layout/hList6"/>
    <dgm:cxn modelId="{951080D2-717D-45D8-AE1A-07E748C08A85}" type="presParOf" srcId="{017DD286-C2D0-4DC4-BC68-ADAF41CB664A}" destId="{B2D48C64-4C37-4AF4-B866-661BFBCA864A}" srcOrd="0" destOrd="0" presId="urn:microsoft.com/office/officeart/2005/8/layout/hList6"/>
    <dgm:cxn modelId="{A8C98291-5CD8-4BE5-9605-9A769317DC1D}" type="presParOf" srcId="{017DD286-C2D0-4DC4-BC68-ADAF41CB664A}" destId="{D7BB2682-64D8-400B-9145-C7C5CD4392D1}" srcOrd="1" destOrd="0" presId="urn:microsoft.com/office/officeart/2005/8/layout/hList6"/>
    <dgm:cxn modelId="{9AB177B3-EB18-4950-8AA8-76F36EA9C3A5}" type="presParOf" srcId="{017DD286-C2D0-4DC4-BC68-ADAF41CB664A}" destId="{8928A97B-7EF6-4909-B34E-8C5AB7439338}" srcOrd="2" destOrd="0" presId="urn:microsoft.com/office/officeart/2005/8/layout/hList6"/>
    <dgm:cxn modelId="{1B5A680B-4A6C-4CD7-A0C4-40E20A2DE8A0}" type="presParOf" srcId="{017DD286-C2D0-4DC4-BC68-ADAF41CB664A}" destId="{CD6CF3B9-0CD7-4492-AEA6-43F2B2F51517}" srcOrd="3" destOrd="0" presId="urn:microsoft.com/office/officeart/2005/8/layout/hList6"/>
    <dgm:cxn modelId="{09B8EEE1-797A-4454-8090-D54ED891C87F}" type="presParOf" srcId="{017DD286-C2D0-4DC4-BC68-ADAF41CB664A}" destId="{F310BC10-9F32-4EBA-974C-C69A37008EB3}" srcOrd="4" destOrd="0" presId="urn:microsoft.com/office/officeart/2005/8/layout/hList6"/>
    <dgm:cxn modelId="{B3F812CE-0DF5-4832-9920-C58E539CF696}" type="presParOf" srcId="{017DD286-C2D0-4DC4-BC68-ADAF41CB664A}" destId="{98DDD32B-0541-4FB6-B6B2-A52CC3C61D67}" srcOrd="5" destOrd="0" presId="urn:microsoft.com/office/officeart/2005/8/layout/hList6"/>
    <dgm:cxn modelId="{34E7D9D5-83BC-402B-ABDA-0247793115EF}" type="presParOf" srcId="{017DD286-C2D0-4DC4-BC68-ADAF41CB664A}" destId="{F57C1288-A794-40DA-B4CA-453E2BDB587F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8C4DF1-9C4D-4285-B795-73F4956DFCCF}">
      <dsp:nvSpPr>
        <dsp:cNvPr id="0" name=""/>
        <dsp:cNvSpPr/>
      </dsp:nvSpPr>
      <dsp:spPr>
        <a:xfrm rot="5400000">
          <a:off x="3980437" y="-1590615"/>
          <a:ext cx="720182" cy="408520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Зерновые злаки 47-50%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Картофель 17-18%</a:t>
          </a:r>
        </a:p>
      </dsp:txBody>
      <dsp:txXfrm rot="-5400000">
        <a:off x="2297927" y="127051"/>
        <a:ext cx="4050047" cy="649870"/>
      </dsp:txXfrm>
    </dsp:sp>
    <dsp:sp modelId="{E7A1B44C-C547-4AF8-96DD-E6DF872CC550}">
      <dsp:nvSpPr>
        <dsp:cNvPr id="0" name=""/>
        <dsp:cNvSpPr/>
      </dsp:nvSpPr>
      <dsp:spPr>
        <a:xfrm>
          <a:off x="0" y="1871"/>
          <a:ext cx="2297926" cy="90022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крахмал</a:t>
          </a:r>
        </a:p>
      </dsp:txBody>
      <dsp:txXfrm>
        <a:off x="43946" y="45817"/>
        <a:ext cx="2210034" cy="812336"/>
      </dsp:txXfrm>
    </dsp:sp>
    <dsp:sp modelId="{B09CA1BE-C91C-4608-B807-8099871239F8}">
      <dsp:nvSpPr>
        <dsp:cNvPr id="0" name=""/>
        <dsp:cNvSpPr/>
      </dsp:nvSpPr>
      <dsp:spPr>
        <a:xfrm rot="5400000">
          <a:off x="3980437" y="-645376"/>
          <a:ext cx="720182" cy="408520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Меласса 45-50%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сахарная свекла 17-18%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Плоды и ягоды</a:t>
          </a:r>
        </a:p>
      </dsp:txBody>
      <dsp:txXfrm rot="-5400000">
        <a:off x="2297927" y="1072290"/>
        <a:ext cx="4050047" cy="649870"/>
      </dsp:txXfrm>
    </dsp:sp>
    <dsp:sp modelId="{99B6BEFA-F7FD-4D14-8178-FD1C4C419666}">
      <dsp:nvSpPr>
        <dsp:cNvPr id="0" name=""/>
        <dsp:cNvSpPr/>
      </dsp:nvSpPr>
      <dsp:spPr>
        <a:xfrm>
          <a:off x="0" y="947111"/>
          <a:ext cx="2297926" cy="90022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сахар</a:t>
          </a:r>
        </a:p>
      </dsp:txBody>
      <dsp:txXfrm>
        <a:off x="43946" y="991057"/>
        <a:ext cx="2210034" cy="812336"/>
      </dsp:txXfrm>
    </dsp:sp>
    <dsp:sp modelId="{117146EE-EF22-4EDE-B791-393C1053BF97}">
      <dsp:nvSpPr>
        <dsp:cNvPr id="0" name=""/>
        <dsp:cNvSpPr/>
      </dsp:nvSpPr>
      <dsp:spPr>
        <a:xfrm rot="5400000">
          <a:off x="3980437" y="299863"/>
          <a:ext cx="720182" cy="408520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древесина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сульфитный щелок</a:t>
          </a:r>
        </a:p>
      </dsp:txBody>
      <dsp:txXfrm rot="-5400000">
        <a:off x="2297927" y="2017529"/>
        <a:ext cx="4050047" cy="649870"/>
      </dsp:txXfrm>
    </dsp:sp>
    <dsp:sp modelId="{45345F48-03B5-4266-8A66-D3F39A0994B9}">
      <dsp:nvSpPr>
        <dsp:cNvPr id="0" name=""/>
        <dsp:cNvSpPr/>
      </dsp:nvSpPr>
      <dsp:spPr>
        <a:xfrm>
          <a:off x="0" y="1892350"/>
          <a:ext cx="2297926" cy="90022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клетчатка</a:t>
          </a:r>
        </a:p>
      </dsp:txBody>
      <dsp:txXfrm>
        <a:off x="43946" y="1936296"/>
        <a:ext cx="2210034" cy="812336"/>
      </dsp:txXfrm>
    </dsp:sp>
    <dsp:sp modelId="{97B67C6D-0D62-4456-BCE0-BBA56D0ED302}">
      <dsp:nvSpPr>
        <dsp:cNvPr id="0" name=""/>
        <dsp:cNvSpPr/>
      </dsp:nvSpPr>
      <dsp:spPr>
        <a:xfrm rot="5400000">
          <a:off x="3980437" y="1245102"/>
          <a:ext cx="720182" cy="4085203"/>
        </a:xfrm>
        <a:prstGeom prst="round2Same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800" kern="1200" dirty="0"/>
            <a:t>хмель</a:t>
          </a:r>
        </a:p>
      </dsp:txBody>
      <dsp:txXfrm rot="-5400000">
        <a:off x="2297927" y="2962768"/>
        <a:ext cx="4050047" cy="649870"/>
      </dsp:txXfrm>
    </dsp:sp>
    <dsp:sp modelId="{35EC1400-77D6-4EFE-94AB-06D0299824A8}">
      <dsp:nvSpPr>
        <dsp:cNvPr id="0" name=""/>
        <dsp:cNvSpPr/>
      </dsp:nvSpPr>
      <dsp:spPr>
        <a:xfrm>
          <a:off x="0" y="2837590"/>
          <a:ext cx="2297926" cy="900228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200" kern="1200" dirty="0"/>
            <a:t>специфическое</a:t>
          </a:r>
        </a:p>
      </dsp:txBody>
      <dsp:txXfrm>
        <a:off x="43946" y="2881536"/>
        <a:ext cx="2210034" cy="812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1419F-5062-42B9-B29E-48DAD6868ADE}">
      <dsp:nvSpPr>
        <dsp:cNvPr id="0" name=""/>
        <dsp:cNvSpPr/>
      </dsp:nvSpPr>
      <dsp:spPr>
        <a:xfrm rot="10800000">
          <a:off x="1289811" y="2843"/>
          <a:ext cx="4053840" cy="10749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013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клетки, образующие верхнюю кожицу свеклы (эпидермис)</a:t>
          </a:r>
        </a:p>
      </dsp:txBody>
      <dsp:txXfrm rot="10800000">
        <a:off x="1558542" y="2843"/>
        <a:ext cx="3785109" cy="1074926"/>
      </dsp:txXfrm>
    </dsp:sp>
    <dsp:sp modelId="{4CA6698A-F877-45D5-BE3E-2D872C840126}">
      <dsp:nvSpPr>
        <dsp:cNvPr id="0" name=""/>
        <dsp:cNvSpPr/>
      </dsp:nvSpPr>
      <dsp:spPr>
        <a:xfrm>
          <a:off x="752348" y="2843"/>
          <a:ext cx="1074926" cy="107492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EF8F8-5214-49A9-AF28-E84849720942}">
      <dsp:nvSpPr>
        <dsp:cNvPr id="0" name=""/>
        <dsp:cNvSpPr/>
      </dsp:nvSpPr>
      <dsp:spPr>
        <a:xfrm rot="10800000">
          <a:off x="1289811" y="1398642"/>
          <a:ext cx="4053840" cy="10749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013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клетки, образующие сосудистые пучки</a:t>
          </a:r>
        </a:p>
      </dsp:txBody>
      <dsp:txXfrm rot="10800000">
        <a:off x="1558542" y="1398642"/>
        <a:ext cx="3785109" cy="1074926"/>
      </dsp:txXfrm>
    </dsp:sp>
    <dsp:sp modelId="{9B6692ED-3ECC-47CC-B658-F97B698E71D9}">
      <dsp:nvSpPr>
        <dsp:cNvPr id="0" name=""/>
        <dsp:cNvSpPr/>
      </dsp:nvSpPr>
      <dsp:spPr>
        <a:xfrm>
          <a:off x="752348" y="1398642"/>
          <a:ext cx="1074926" cy="107492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4ADAAE-0EB2-471B-8091-816F753BC5B0}">
      <dsp:nvSpPr>
        <dsp:cNvPr id="0" name=""/>
        <dsp:cNvSpPr/>
      </dsp:nvSpPr>
      <dsp:spPr>
        <a:xfrm rot="10800000">
          <a:off x="1289811" y="2794442"/>
          <a:ext cx="4053840" cy="1074926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74013" tIns="80010" rIns="149352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/>
            <a:t>основная клеточная ткань — паренхима</a:t>
          </a:r>
        </a:p>
      </dsp:txBody>
      <dsp:txXfrm rot="10800000">
        <a:off x="1558542" y="2794442"/>
        <a:ext cx="3785109" cy="1074926"/>
      </dsp:txXfrm>
    </dsp:sp>
    <dsp:sp modelId="{791B9265-1961-4C5E-9A54-7C3E68010CA0}">
      <dsp:nvSpPr>
        <dsp:cNvPr id="0" name=""/>
        <dsp:cNvSpPr/>
      </dsp:nvSpPr>
      <dsp:spPr>
        <a:xfrm>
          <a:off x="752348" y="2794442"/>
          <a:ext cx="1074926" cy="1074926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D48C64-4C37-4AF4-B866-661BFBCA864A}">
      <dsp:nvSpPr>
        <dsp:cNvPr id="0" name=""/>
        <dsp:cNvSpPr/>
      </dsp:nvSpPr>
      <dsp:spPr>
        <a:xfrm rot="16200000">
          <a:off x="-1745944" y="1747903"/>
          <a:ext cx="5418667" cy="1922859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0"/>
                <a:satOff val="0"/>
                <a:lumOff val="0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453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начальный</a:t>
          </a:r>
        </a:p>
      </dsp:txBody>
      <dsp:txXfrm rot="5400000">
        <a:off x="1960" y="1083732"/>
        <a:ext cx="1922859" cy="3251201"/>
      </dsp:txXfrm>
    </dsp:sp>
    <dsp:sp modelId="{8928A97B-7EF6-4909-B34E-8C5AB7439338}">
      <dsp:nvSpPr>
        <dsp:cNvPr id="0" name=""/>
        <dsp:cNvSpPr/>
      </dsp:nvSpPr>
      <dsp:spPr>
        <a:xfrm rot="16200000">
          <a:off x="321129" y="1747903"/>
          <a:ext cx="5418667" cy="1922859"/>
        </a:xfrm>
        <a:prstGeom prst="flowChartManualOperation">
          <a:avLst/>
        </a:prstGeom>
        <a:gradFill rotWithShape="0">
          <a:gsLst>
            <a:gs pos="0">
              <a:schemeClr val="accent2">
                <a:hueOff val="13013"/>
                <a:satOff val="-8959"/>
                <a:lumOff val="-2288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13013"/>
                <a:satOff val="-8959"/>
                <a:lumOff val="-2288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13013"/>
                <a:satOff val="-8959"/>
                <a:lumOff val="-2288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453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охлаждение</a:t>
          </a:r>
        </a:p>
      </dsp:txBody>
      <dsp:txXfrm rot="5400000">
        <a:off x="2069033" y="1083732"/>
        <a:ext cx="1922859" cy="3251201"/>
      </dsp:txXfrm>
    </dsp:sp>
    <dsp:sp modelId="{F310BC10-9F32-4EBA-974C-C69A37008EB3}">
      <dsp:nvSpPr>
        <dsp:cNvPr id="0" name=""/>
        <dsp:cNvSpPr/>
      </dsp:nvSpPr>
      <dsp:spPr>
        <a:xfrm rot="16200000">
          <a:off x="2388203" y="1747903"/>
          <a:ext cx="5418667" cy="1922859"/>
        </a:xfrm>
        <a:prstGeom prst="flowChartManualOperation">
          <a:avLst/>
        </a:prstGeom>
        <a:gradFill rotWithShape="0">
          <a:gsLst>
            <a:gs pos="0">
              <a:schemeClr val="accent2">
                <a:hueOff val="26025"/>
                <a:satOff val="-17917"/>
                <a:lumOff val="-4575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26025"/>
                <a:satOff val="-17917"/>
                <a:lumOff val="-4575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26025"/>
                <a:satOff val="-17917"/>
                <a:lumOff val="-4575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453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Зимний</a:t>
          </a:r>
        </a:p>
      </dsp:txBody>
      <dsp:txXfrm rot="5400000">
        <a:off x="4136107" y="1083732"/>
        <a:ext cx="1922859" cy="3251201"/>
      </dsp:txXfrm>
    </dsp:sp>
    <dsp:sp modelId="{F57C1288-A794-40DA-B4CA-453E2BDB587F}">
      <dsp:nvSpPr>
        <dsp:cNvPr id="0" name=""/>
        <dsp:cNvSpPr/>
      </dsp:nvSpPr>
      <dsp:spPr>
        <a:xfrm rot="16200000">
          <a:off x="4455277" y="1747903"/>
          <a:ext cx="5418667" cy="1922859"/>
        </a:xfrm>
        <a:prstGeom prst="flowChartManualOperation">
          <a:avLst/>
        </a:prstGeom>
        <a:gradFill rotWithShape="0">
          <a:gsLst>
            <a:gs pos="0">
              <a:schemeClr val="accent2">
                <a:hueOff val="39038"/>
                <a:satOff val="-26876"/>
                <a:lumOff val="-6863"/>
                <a:alphaOff val="0"/>
                <a:tint val="65000"/>
                <a:shade val="92000"/>
                <a:satMod val="130000"/>
              </a:schemeClr>
            </a:gs>
            <a:gs pos="45000">
              <a:schemeClr val="accent2">
                <a:hueOff val="39038"/>
                <a:satOff val="-26876"/>
                <a:lumOff val="-6863"/>
                <a:alphaOff val="0"/>
                <a:tint val="60000"/>
                <a:shade val="99000"/>
                <a:satMod val="120000"/>
              </a:schemeClr>
            </a:gs>
            <a:gs pos="100000">
              <a:schemeClr val="accent2">
                <a:hueOff val="39038"/>
                <a:satOff val="-26876"/>
                <a:lumOff val="-6863"/>
                <a:alphaOff val="0"/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0" rIns="154533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весенний</a:t>
          </a:r>
        </a:p>
      </dsp:txBody>
      <dsp:txXfrm rot="5400000">
        <a:off x="6203181" y="1083732"/>
        <a:ext cx="1922859" cy="32512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79899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56970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52193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691516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822A4-8DA6-4447-9B1F-C5DB58435268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772026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96000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2176837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40272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7032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DA16AA21-1863-4931-97CB-99D0A168701B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377582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735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10/27/2022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540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7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03412C-1931-4990-85C9-E5F4CA2873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605" y="758952"/>
            <a:ext cx="11878395" cy="3566160"/>
          </a:xfrm>
        </p:spPr>
        <p:txBody>
          <a:bodyPr/>
          <a:lstStyle/>
          <a:p>
            <a:r>
              <a:rPr lang="ru-RU"/>
              <a:t>Основное сырье бродильных производств.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139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17F100D-4C79-4DC2-BA9E-0BED08E13B42}"/>
              </a:ext>
            </a:extLst>
          </p:cNvPr>
          <p:cNvSpPr/>
          <p:nvPr/>
        </p:nvSpPr>
        <p:spPr>
          <a:xfrm>
            <a:off x="318053" y="339229"/>
            <a:ext cx="693088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Хмель</a:t>
            </a:r>
          </a:p>
          <a:p>
            <a:endParaRPr lang="ru-RU" sz="3200" b="1" spc="50" dirty="0">
              <a:ln w="0"/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Хмель применяют при производстве пива и браги для придания напиткам специфического аромата и горького вкуса, а также для повышения их стойкости при хранении. Хмель — это многолетнее вьющееся растение. В СНГ хмель культивируют в некоторых областях Украины, Российской Федерации и Казахстане.</a:t>
            </a:r>
          </a:p>
          <a:p>
            <a:endParaRPr lang="ru-RU" b="1" spc="50" dirty="0">
              <a:ln w="0"/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пивоварении используют женские соцветия хмеля — шишки. Шишки состоят из 40-60 прилистников и кроющих листков, которые расположены вокруг стебля. У созревшего хмеля стебель и внутренняя часть листьев покрыты блестящими мелкими зернышками желто-зеленого цвета, которые называются лупулином. Лупулин содержит в себе те ценные составные части, которые придают пиву аромат, горечь, повышают его стойкость при хранении, способствуют образованию стойкой пены.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FE50D4-BDD8-47C3-81F4-C3355B0AAF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939" y="1235211"/>
            <a:ext cx="4625782" cy="395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238446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6D7DB1A-298D-462A-9A1F-4D88C9D41340}"/>
              </a:ext>
            </a:extLst>
          </p:cNvPr>
          <p:cNvSpPr/>
          <p:nvPr/>
        </p:nvSpPr>
        <p:spPr>
          <a:xfrm>
            <a:off x="106017" y="1697654"/>
            <a:ext cx="53538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несколько видов брожения: спиртовое, молочнокислое,</a:t>
            </a:r>
          </a:p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уксуснокислое, лимоннокислое и т.д., что определяется видом микроорганизма (дрожжи, бактерии, плесневые грибы), осуществляющего процесс. </a:t>
            </a:r>
          </a:p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Основным видом сырья в бродильных производствах является растительное. Существуют различные классификации сырья: по консистенции, преобладанию какого-либо химического вещества, целевому назначению и др.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911714B2-3DB9-401D-ACB6-2DF5A42D5B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2667137"/>
              </p:ext>
            </p:extLst>
          </p:nvPr>
        </p:nvGraphicFramePr>
        <p:xfrm>
          <a:off x="5702853" y="1535969"/>
          <a:ext cx="6383130" cy="373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329511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2C4FD21-93E8-4769-888E-2323C962942F}"/>
              </a:ext>
            </a:extLst>
          </p:cNvPr>
          <p:cNvSpPr/>
          <p:nvPr/>
        </p:nvSpPr>
        <p:spPr>
          <a:xfrm>
            <a:off x="490331" y="1327956"/>
            <a:ext cx="6096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 растительному сырью, используемому в бродильных производствах, предъявляют следующие технико-экономические требования:</a:t>
            </a:r>
          </a:p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оно должно ежегодно воспроизводиться в необходимых количествах; </a:t>
            </a:r>
          </a:p>
          <a:p>
            <a:pPr marL="285750" indent="-285750">
              <a:buFontTx/>
              <a:buChar char="-"/>
            </a:pPr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быть доступным и дешевым; </a:t>
            </a:r>
          </a:p>
          <a:p>
            <a:pPr marL="285750" indent="-285750">
              <a:buFontTx/>
              <a:buChar char="-"/>
            </a:pPr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сырье должно содержать значительное количество основного компонента (например, углеводов); </a:t>
            </a:r>
          </a:p>
          <a:p>
            <a:pPr marL="285750" indent="-285750">
              <a:buFontTx/>
              <a:buChar char="-"/>
            </a:pPr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в случае необходимости хорошо выдерживать хранение.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AC37643-B7FD-462D-AD99-204EB2A705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6331" y="571500"/>
            <a:ext cx="5009322" cy="495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32711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960E556-0F87-43CF-A816-AAEBB101FB6E}"/>
              </a:ext>
            </a:extLst>
          </p:cNvPr>
          <p:cNvSpPr/>
          <p:nvPr/>
        </p:nvSpPr>
        <p:spPr>
          <a:xfrm>
            <a:off x="3869634" y="770698"/>
            <a:ext cx="729423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Меласса - это побочный продукт производства пищевого сахара. Поскольку сахар производят из сахарной свеклы и сахарного тростника, различают свекловичную и тростниковую мелассу. В обоих случаях это то, что остается после кристаллизации сахара из сахарного раствора с последующим упариванием этого остатка. Это густая, вязкая жидкость темно-коричневого цвета с запахом карамели. Меласса – сырье для производства спирта и хлебопекарных дрожжей. Состав мелассы непостоянен, зависит от почвенно-климатических условий выращивания сахарной свеклы, условий хранения свеклы и самой мелассы, технологии переработки свеклы на сахар.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A2DFB7-2988-4FDC-8BFE-75140B799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09" y="1673087"/>
            <a:ext cx="3511825" cy="3511825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7ED2E54-619D-4D26-8E43-6CFCA8EFECA5}"/>
              </a:ext>
            </a:extLst>
          </p:cNvPr>
          <p:cNvSpPr/>
          <p:nvPr/>
        </p:nvSpPr>
        <p:spPr>
          <a:xfrm>
            <a:off x="3869634" y="3910019"/>
            <a:ext cx="78187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Средний химический состав мелассы (%): </a:t>
            </a:r>
          </a:p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вода — 18-25, сухие вещества — 75-82, в том числе сахароза — 45-50, </a:t>
            </a:r>
            <a:r>
              <a:rPr lang="ru-RU" b="1" spc="5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инвертный</a:t>
            </a:r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сахар — около 1, раффиноза — около 1 -2, </a:t>
            </a:r>
            <a:r>
              <a:rPr lang="ru-RU" b="1" spc="5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несбраживаемые</a:t>
            </a:r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вещества (</a:t>
            </a:r>
            <a:r>
              <a:rPr lang="ru-RU" b="1" spc="5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несахара</a:t>
            </a:r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— 35-40.</a:t>
            </a:r>
          </a:p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Перевозится меласса в железнодорожных, автомобильных </a:t>
            </a:r>
            <a:r>
              <a:rPr lang="ru-RU" b="1" spc="5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цистернахили</a:t>
            </a:r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металлических бочках. Мелассу хранят в цилиндрических стальных резервуарах вместимостью 500-2000 тонн при температуре не выше 40 С. </a:t>
            </a:r>
          </a:p>
          <a:p>
            <a:endParaRPr lang="ru-RU" b="1" spc="50" dirty="0">
              <a:ln w="0"/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3BB879F-5F16-4884-92B4-BF7345CADB3C}"/>
              </a:ext>
            </a:extLst>
          </p:cNvPr>
          <p:cNvSpPr/>
          <p:nvPr/>
        </p:nvSpPr>
        <p:spPr>
          <a:xfrm>
            <a:off x="145014" y="181957"/>
            <a:ext cx="6096001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Сахаросодержащее сырье</a:t>
            </a:r>
          </a:p>
          <a:p>
            <a:r>
              <a:rPr lang="ru-RU" sz="3200" b="1" u="sng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Меласса</a:t>
            </a:r>
          </a:p>
        </p:txBody>
      </p:sp>
    </p:spTree>
    <p:extLst>
      <p:ext uri="{BB962C8B-B14F-4D97-AF65-F5344CB8AC3E}">
        <p14:creationId xmlns:p14="http://schemas.microsoft.com/office/powerpoint/2010/main" val="2378728160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B198C3-D327-4A60-AF13-E987F2490907}"/>
              </a:ext>
            </a:extLst>
          </p:cNvPr>
          <p:cNvSpPr/>
          <p:nvPr/>
        </p:nvSpPr>
        <p:spPr>
          <a:xfrm>
            <a:off x="291549" y="316901"/>
            <a:ext cx="6096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Сахарная свекла</a:t>
            </a:r>
          </a:p>
          <a:p>
            <a:endParaRPr lang="ru-RU" b="1" spc="50" dirty="0">
              <a:ln w="0"/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spc="50" dirty="0">
              <a:ln w="0"/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spc="50" dirty="0">
              <a:ln w="0"/>
              <a:solidFill>
                <a:schemeClr val="accent3">
                  <a:lumMod val="5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Двулетнее корнеплодное растение, возделывается в основном для получения сахара, но может также возделываться для корма животным. В первый год растение формирует розетку прикорневых листьев и утолщённый мясистый корнеплод, в котором содержание сахарозы обычно колеблется от 8 до 20 % в зависимости от условий выращивания и сорта. </a:t>
            </a:r>
          </a:p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Корень свеклы делится на три части: верхнюю часть — головку, несущую на себе листья; собственно корень; хвостик, т.е. нижнюю часть корня. </a:t>
            </a: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30483565-621F-4EBC-B802-C934470CE47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553539"/>
              </p:ext>
            </p:extLst>
          </p:nvPr>
        </p:nvGraphicFramePr>
        <p:xfrm>
          <a:off x="5804451" y="1126434"/>
          <a:ext cx="6096000" cy="38722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7655842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7D3B26-5AEE-48B0-9A25-A5306EF1B1D0}"/>
              </a:ext>
            </a:extLst>
          </p:cNvPr>
          <p:cNvSpPr/>
          <p:nvPr/>
        </p:nvSpPr>
        <p:spPr>
          <a:xfrm>
            <a:off x="172278" y="1942246"/>
            <a:ext cx="73019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 – это основное сырье для производства вина. Представляет собой лиану, относится к семейству виноградных. Соцветие – сложная кисть.</a:t>
            </a:r>
          </a:p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Плоды винограда, собранные в кисть, представляют собой гроздь. Гроздь (состоит из механически прочного остова - гребня (1) и нежных плодов - ягод(2), прикрепленных к гребню. Ягода состоит из кожицы (1), мякоти (2) и семян (3)</a:t>
            </a:r>
          </a:p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 технические сорта винограда делят на универсальные и специальные.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697F1B4-18A2-4755-918C-4B84AE21ACAA}"/>
              </a:ext>
            </a:extLst>
          </p:cNvPr>
          <p:cNvSpPr/>
          <p:nvPr/>
        </p:nvSpPr>
        <p:spPr>
          <a:xfrm>
            <a:off x="486567" y="448126"/>
            <a:ext cx="20697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sz="3200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Виноград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9C1D814-59CC-4635-BBD5-3B44FB2CD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455" y="972325"/>
            <a:ext cx="4822545" cy="4099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28672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D21E8A8-2339-48D1-9F5D-8B020CE79F90}"/>
              </a:ext>
            </a:extLst>
          </p:cNvPr>
          <p:cNvSpPr/>
          <p:nvPr/>
        </p:nvSpPr>
        <p:spPr>
          <a:xfrm>
            <a:off x="424069" y="503727"/>
            <a:ext cx="842838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 – основное сырье для производства спирта. Принадлежит к</a:t>
            </a:r>
          </a:p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семейству пасленовых, к группе корнеплодов. Снаружи покрыт кожицей – эпидермисом. Она защищает клубень от механических повреждений. На ней видны глазки и поры. Под кожицей содержится несколько рядов клеток пробкового слоя – перидерма , который защищает клубень от высыхания, </a:t>
            </a:r>
            <a:r>
              <a:rPr lang="ru-RU" b="1" spc="5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сосудистоволокнистые</a:t>
            </a:r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кольца , от которых отходят пучки к глазкам. Кожица и пробковый слой не содержат крахмала. Далее следует внутренняя часть клубня – внешняя сердцевина паренхима  и внутренняя сердцевина, которые состоят из клеток, заполненных клеточным соком. В нем плавают крахмальные зерна. </a:t>
            </a:r>
          </a:p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Из сахаров содержатся: сахароза, глюкоза, фруктоза. Преобладает сахароза.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Азотистые вещества представлены белками, аминокислотами, амидами и азотистыми основаниями.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Клеточный сок картофеля имеет слабокислую реакцию (рН 5,6-6,2) из-за наличия органических кислот (лимонной, щавелевой, яблочной).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Минеральные вещества представлены солями калия и фосфорной кислоты.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 картофеле содержится витамин С (до 25 мг%) и небольшое количество витаминов группы В.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05C2050-DE59-4983-BFAC-5FC1581D9756}"/>
              </a:ext>
            </a:extLst>
          </p:cNvPr>
          <p:cNvSpPr/>
          <p:nvPr/>
        </p:nvSpPr>
        <p:spPr>
          <a:xfrm>
            <a:off x="424069" y="0"/>
            <a:ext cx="22780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Картофель</a:t>
            </a:r>
            <a:endParaRPr lang="ru-RU" sz="32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29231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EFFB254E-5BB5-4BA4-B692-23689453F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6546003"/>
              </p:ext>
            </p:extLst>
          </p:nvPr>
        </p:nvGraphicFramePr>
        <p:xfrm>
          <a:off x="2032000" y="9582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F2DD887-48D5-4128-80BC-10C577DD7C06}"/>
              </a:ext>
            </a:extLst>
          </p:cNvPr>
          <p:cNvSpPr/>
          <p:nvPr/>
        </p:nvSpPr>
        <p:spPr>
          <a:xfrm>
            <a:off x="172279" y="157961"/>
            <a:ext cx="94178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Температурный режим хранения зависит от периода хранения.</a:t>
            </a:r>
          </a:p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следующие периоды хранения: </a:t>
            </a:r>
          </a:p>
        </p:txBody>
      </p:sp>
    </p:spTree>
    <p:extLst>
      <p:ext uri="{BB962C8B-B14F-4D97-AF65-F5344CB8AC3E}">
        <p14:creationId xmlns:p14="http://schemas.microsoft.com/office/powerpoint/2010/main" val="364026457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51B3665-CABD-43CC-93AA-F6C167744230}"/>
              </a:ext>
            </a:extLst>
          </p:cNvPr>
          <p:cNvSpPr/>
          <p:nvPr/>
        </p:nvSpPr>
        <p:spPr>
          <a:xfrm>
            <a:off x="344556" y="792398"/>
            <a:ext cx="817659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Зерновое сырье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производства спирта используют любое зерно (пшеницу, ячмень,</a:t>
            </a:r>
          </a:p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кукурузу, овес, просо, рожь), в том числе непригодное для пищевых и</a:t>
            </a:r>
          </a:p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кормовых целей.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Для производства пива – ячмень и в небольших количествах рис, кукурузу.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производства кваса – рожь, ячмень, кукуруза.</a:t>
            </a:r>
          </a:p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Ячмень, овес, просо, рожь применяют как в </a:t>
            </a:r>
            <a:r>
              <a:rPr lang="ru-RU" b="1" spc="5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несоложенном</a:t>
            </a:r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состоянии так и в виде солода. Солод - это пророщенное в специальных условиях для накопления количества и активности ферментов зерно.</a:t>
            </a:r>
          </a:p>
          <a:p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голозерные (</a:t>
            </a:r>
            <a:r>
              <a:rPr lang="ru-RU" b="1" spc="50" dirty="0" err="1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беспленчатые</a:t>
            </a:r>
            <a:r>
              <a:rPr lang="ru-RU" b="1" spc="50" dirty="0">
                <a:ln w="0"/>
                <a:solidFill>
                  <a:schemeClr val="accent3">
                    <a:lumMod val="5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): пшеница, рожь, кукуруза и пленчатые: просо, овес, ячмень, рис. </a:t>
            </a:r>
          </a:p>
        </p:txBody>
      </p:sp>
    </p:spTree>
    <p:extLst>
      <p:ext uri="{BB962C8B-B14F-4D97-AF65-F5344CB8AC3E}">
        <p14:creationId xmlns:p14="http://schemas.microsoft.com/office/powerpoint/2010/main" val="3911783723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193</TotalTime>
  <Words>905</Words>
  <Application>Microsoft Office PowerPoint</Application>
  <PresentationFormat>Широкоэкранный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Ретро</vt:lpstr>
      <vt:lpstr>Основное сырье бродильных производств.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Dilnaz Kurbanaliyeva</cp:lastModifiedBy>
  <cp:revision>11</cp:revision>
  <dcterms:created xsi:type="dcterms:W3CDTF">2022-10-12T15:47:37Z</dcterms:created>
  <dcterms:modified xsi:type="dcterms:W3CDTF">2022-10-27T04:08:51Z</dcterms:modified>
</cp:coreProperties>
</file>