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3639FD0-1C7C-4184-AFE6-D88BFAADF98A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EEBBD9-7EA5-4D89-9AE8-7EAA8BA9F9C1}" v="21" dt="2022-11-09T17:11:23.2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Карим Сарбасов" userId="158c2c9091226069" providerId="LiveId" clId="{F3EEBBD9-7EA5-4D89-9AE8-7EAA8BA9F9C1}"/>
    <pc:docChg chg="undo custSel addSld delSld modSld addSection delSection modSection">
      <pc:chgData name="Карим Сарбасов" userId="158c2c9091226069" providerId="LiveId" clId="{F3EEBBD9-7EA5-4D89-9AE8-7EAA8BA9F9C1}" dt="2022-11-09T17:11:42.055" v="453" actId="20577"/>
      <pc:docMkLst>
        <pc:docMk/>
      </pc:docMkLst>
      <pc:sldChg chg="addSp delSp modSp new mod setBg addAnim setClrOvrMap">
        <pc:chgData name="Карим Сарбасов" userId="158c2c9091226069" providerId="LiveId" clId="{F3EEBBD9-7EA5-4D89-9AE8-7EAA8BA9F9C1}" dt="2022-11-09T17:11:33.755" v="452"/>
        <pc:sldMkLst>
          <pc:docMk/>
          <pc:sldMk cId="361591553" sldId="256"/>
        </pc:sldMkLst>
        <pc:spChg chg="mod">
          <ac:chgData name="Карим Сарбасов" userId="158c2c9091226069" providerId="LiveId" clId="{F3EEBBD9-7EA5-4D89-9AE8-7EAA8BA9F9C1}" dt="2022-11-09T17:11:33.754" v="450" actId="26606"/>
          <ac:spMkLst>
            <pc:docMk/>
            <pc:sldMk cId="361591553" sldId="256"/>
            <ac:spMk id="2" creationId="{405172AC-0ECF-C4E0-EFD6-B9BBCCC46CCC}"/>
          </ac:spMkLst>
        </pc:spChg>
        <pc:spChg chg="mod">
          <ac:chgData name="Карим Сарбасов" userId="158c2c9091226069" providerId="LiveId" clId="{F3EEBBD9-7EA5-4D89-9AE8-7EAA8BA9F9C1}" dt="2022-11-09T17:11:33.754" v="450" actId="26606"/>
          <ac:spMkLst>
            <pc:docMk/>
            <pc:sldMk cId="361591553" sldId="256"/>
            <ac:spMk id="3" creationId="{63864FD5-AE08-1C62-679A-F01033D226A5}"/>
          </ac:spMkLst>
        </pc:spChg>
        <pc:spChg chg="add del">
          <ac:chgData name="Карим Сарбасов" userId="158c2c9091226069" providerId="LiveId" clId="{F3EEBBD9-7EA5-4D89-9AE8-7EAA8BA9F9C1}" dt="2022-11-09T17:11:02.711" v="448" actId="478"/>
          <ac:spMkLst>
            <pc:docMk/>
            <pc:sldMk cId="361591553" sldId="256"/>
            <ac:spMk id="4" creationId="{6FFA7C3C-DFC0-6EBE-061C-D026F235CA90}"/>
          </ac:spMkLst>
        </pc:spChg>
        <pc:spChg chg="add">
          <ac:chgData name="Карим Сарбасов" userId="158c2c9091226069" providerId="LiveId" clId="{F3EEBBD9-7EA5-4D89-9AE8-7EAA8BA9F9C1}" dt="2022-11-09T17:11:33.754" v="450" actId="26606"/>
          <ac:spMkLst>
            <pc:docMk/>
            <pc:sldMk cId="361591553" sldId="256"/>
            <ac:spMk id="11273" creationId="{71B2258F-86CA-4D4D-8270-BC05FCDEBFB3}"/>
          </ac:spMkLst>
        </pc:spChg>
        <pc:picChg chg="add mod ord">
          <ac:chgData name="Карим Сарбасов" userId="158c2c9091226069" providerId="LiveId" clId="{F3EEBBD9-7EA5-4D89-9AE8-7EAA8BA9F9C1}" dt="2022-11-09T17:11:33.754" v="450" actId="26606"/>
          <ac:picMkLst>
            <pc:docMk/>
            <pc:sldMk cId="361591553" sldId="256"/>
            <ac:picMk id="11268" creationId="{9A4FAB06-C1BB-8DE6-C3CC-2A0C587836C6}"/>
          </ac:picMkLst>
        </pc:picChg>
      </pc:sldChg>
      <pc:sldChg chg="addSp delSp modSp new mod setBg">
        <pc:chgData name="Карим Сарбасов" userId="158c2c9091226069" providerId="LiveId" clId="{F3EEBBD9-7EA5-4D89-9AE8-7EAA8BA9F9C1}" dt="2022-11-09T17:11:42.055" v="453" actId="20577"/>
        <pc:sldMkLst>
          <pc:docMk/>
          <pc:sldMk cId="1350971853" sldId="257"/>
        </pc:sldMkLst>
        <pc:spChg chg="del">
          <ac:chgData name="Карим Сарбасов" userId="158c2c9091226069" providerId="LiveId" clId="{F3EEBBD9-7EA5-4D89-9AE8-7EAA8BA9F9C1}" dt="2022-11-09T15:25:52.434" v="73" actId="478"/>
          <ac:spMkLst>
            <pc:docMk/>
            <pc:sldMk cId="1350971853" sldId="257"/>
            <ac:spMk id="2" creationId="{BC01A6ED-BF48-9FB4-1656-DE569AB05D87}"/>
          </ac:spMkLst>
        </pc:spChg>
        <pc:spChg chg="mod ord">
          <ac:chgData name="Карим Сарбасов" userId="158c2c9091226069" providerId="LiveId" clId="{F3EEBBD9-7EA5-4D89-9AE8-7EAA8BA9F9C1}" dt="2022-11-09T17:11:42.055" v="453" actId="20577"/>
          <ac:spMkLst>
            <pc:docMk/>
            <pc:sldMk cId="1350971853" sldId="257"/>
            <ac:spMk id="3" creationId="{529C12C5-482F-E044-5AAD-B9679FD2F102}"/>
          </ac:spMkLst>
        </pc:spChg>
        <pc:spChg chg="add del">
          <ac:chgData name="Карим Сарбасов" userId="158c2c9091226069" providerId="LiveId" clId="{F3EEBBD9-7EA5-4D89-9AE8-7EAA8BA9F9C1}" dt="2022-11-09T15:26:01.697" v="75" actId="26606"/>
          <ac:spMkLst>
            <pc:docMk/>
            <pc:sldMk cId="1350971853" sldId="257"/>
            <ac:spMk id="1031" creationId="{F13C74B1-5B17-4795-BED0-7140497B445A}"/>
          </ac:spMkLst>
        </pc:spChg>
        <pc:spChg chg="add del">
          <ac:chgData name="Карим Сарбасов" userId="158c2c9091226069" providerId="LiveId" clId="{F3EEBBD9-7EA5-4D89-9AE8-7EAA8BA9F9C1}" dt="2022-11-09T15:26:01.697" v="75" actId="26606"/>
          <ac:spMkLst>
            <pc:docMk/>
            <pc:sldMk cId="1350971853" sldId="257"/>
            <ac:spMk id="1033" creationId="{D4974D33-8DC5-464E-8C6D-BE58F0669C17}"/>
          </ac:spMkLst>
        </pc:spChg>
        <pc:spChg chg="add">
          <ac:chgData name="Карим Сарбасов" userId="158c2c9091226069" providerId="LiveId" clId="{F3EEBBD9-7EA5-4D89-9AE8-7EAA8BA9F9C1}" dt="2022-11-09T15:26:01.702" v="76" actId="26606"/>
          <ac:spMkLst>
            <pc:docMk/>
            <pc:sldMk cId="1350971853" sldId="257"/>
            <ac:spMk id="1035" creationId="{86C7B4A1-154A-4DF0-AC46-F88D75A2E0FD}"/>
          </ac:spMkLst>
        </pc:spChg>
        <pc:picChg chg="add mod">
          <ac:chgData name="Карим Сарбасов" userId="158c2c9091226069" providerId="LiveId" clId="{F3EEBBD9-7EA5-4D89-9AE8-7EAA8BA9F9C1}" dt="2022-11-09T15:26:01.702" v="76" actId="26606"/>
          <ac:picMkLst>
            <pc:docMk/>
            <pc:sldMk cId="1350971853" sldId="257"/>
            <ac:picMk id="1026" creationId="{D0C1F603-8231-7FD1-29BD-E8B4E698F259}"/>
          </ac:picMkLst>
        </pc:picChg>
      </pc:sldChg>
      <pc:sldChg chg="addSp modSp new mod setBg">
        <pc:chgData name="Карим Сарбасов" userId="158c2c9091226069" providerId="LiveId" clId="{F3EEBBD9-7EA5-4D89-9AE8-7EAA8BA9F9C1}" dt="2022-11-09T15:27:01.245" v="84" actId="26606"/>
        <pc:sldMkLst>
          <pc:docMk/>
          <pc:sldMk cId="2623432453" sldId="258"/>
        </pc:sldMkLst>
        <pc:spChg chg="mod">
          <ac:chgData name="Карим Сарбасов" userId="158c2c9091226069" providerId="LiveId" clId="{F3EEBBD9-7EA5-4D89-9AE8-7EAA8BA9F9C1}" dt="2022-11-09T15:27:01.245" v="84" actId="26606"/>
          <ac:spMkLst>
            <pc:docMk/>
            <pc:sldMk cId="2623432453" sldId="258"/>
            <ac:spMk id="2" creationId="{97503FFC-974C-CE07-E903-2381462B6729}"/>
          </ac:spMkLst>
        </pc:spChg>
        <pc:spChg chg="mod">
          <ac:chgData name="Карим Сарбасов" userId="158c2c9091226069" providerId="LiveId" clId="{F3EEBBD9-7EA5-4D89-9AE8-7EAA8BA9F9C1}" dt="2022-11-09T15:27:01.245" v="84" actId="26606"/>
          <ac:spMkLst>
            <pc:docMk/>
            <pc:sldMk cId="2623432453" sldId="258"/>
            <ac:spMk id="3" creationId="{FB6F6C96-090A-F360-FB96-CEA0A73288E2}"/>
          </ac:spMkLst>
        </pc:spChg>
        <pc:spChg chg="add">
          <ac:chgData name="Карим Сарбасов" userId="158c2c9091226069" providerId="LiveId" clId="{F3EEBBD9-7EA5-4D89-9AE8-7EAA8BA9F9C1}" dt="2022-11-09T15:27:01.245" v="84" actId="26606"/>
          <ac:spMkLst>
            <pc:docMk/>
            <pc:sldMk cId="2623432453" sldId="258"/>
            <ac:spMk id="2055" creationId="{F13C74B1-5B17-4795-BED0-7140497B445A}"/>
          </ac:spMkLst>
        </pc:spChg>
        <pc:spChg chg="add">
          <ac:chgData name="Карим Сарбасов" userId="158c2c9091226069" providerId="LiveId" clId="{F3EEBBD9-7EA5-4D89-9AE8-7EAA8BA9F9C1}" dt="2022-11-09T15:27:01.245" v="84" actId="26606"/>
          <ac:spMkLst>
            <pc:docMk/>
            <pc:sldMk cId="2623432453" sldId="258"/>
            <ac:spMk id="2057" creationId="{D4974D33-8DC5-464E-8C6D-BE58F0669C17}"/>
          </ac:spMkLst>
        </pc:spChg>
        <pc:picChg chg="add mod">
          <ac:chgData name="Карим Сарбасов" userId="158c2c9091226069" providerId="LiveId" clId="{F3EEBBD9-7EA5-4D89-9AE8-7EAA8BA9F9C1}" dt="2022-11-09T15:27:01.245" v="84" actId="26606"/>
          <ac:picMkLst>
            <pc:docMk/>
            <pc:sldMk cId="2623432453" sldId="258"/>
            <ac:picMk id="2050" creationId="{78D58869-CE3E-777E-E619-3CD9770CBD0E}"/>
          </ac:picMkLst>
        </pc:picChg>
      </pc:sldChg>
      <pc:sldChg chg="addSp delSp modSp new mod setBg">
        <pc:chgData name="Карим Сарбасов" userId="158c2c9091226069" providerId="LiveId" clId="{F3EEBBD9-7EA5-4D89-9AE8-7EAA8BA9F9C1}" dt="2022-11-09T15:28:35.174" v="102" actId="27636"/>
        <pc:sldMkLst>
          <pc:docMk/>
          <pc:sldMk cId="1520175969" sldId="259"/>
        </pc:sldMkLst>
        <pc:spChg chg="del">
          <ac:chgData name="Карим Сарбасов" userId="158c2c9091226069" providerId="LiveId" clId="{F3EEBBD9-7EA5-4D89-9AE8-7EAA8BA9F9C1}" dt="2022-11-09T15:27:39.919" v="87" actId="478"/>
          <ac:spMkLst>
            <pc:docMk/>
            <pc:sldMk cId="1520175969" sldId="259"/>
            <ac:spMk id="2" creationId="{191B9F3D-FA95-44A4-E1B9-03A4FD9C97FF}"/>
          </ac:spMkLst>
        </pc:spChg>
        <pc:spChg chg="mod ord">
          <ac:chgData name="Карим Сарбасов" userId="158c2c9091226069" providerId="LiveId" clId="{F3EEBBD9-7EA5-4D89-9AE8-7EAA8BA9F9C1}" dt="2022-11-09T15:28:35.174" v="102" actId="27636"/>
          <ac:spMkLst>
            <pc:docMk/>
            <pc:sldMk cId="1520175969" sldId="259"/>
            <ac:spMk id="3" creationId="{ABD66112-26EA-3033-2FF8-FB076A807EEC}"/>
          </ac:spMkLst>
        </pc:spChg>
        <pc:spChg chg="add del">
          <ac:chgData name="Карим Сарбасов" userId="158c2c9091226069" providerId="LiveId" clId="{F3EEBBD9-7EA5-4D89-9AE8-7EAA8BA9F9C1}" dt="2022-11-09T15:28:11.529" v="93" actId="26606"/>
          <ac:spMkLst>
            <pc:docMk/>
            <pc:sldMk cId="1520175969" sldId="259"/>
            <ac:spMk id="3079" creationId="{F13C74B1-5B17-4795-BED0-7140497B445A}"/>
          </ac:spMkLst>
        </pc:spChg>
        <pc:spChg chg="add del">
          <ac:chgData name="Карим Сарбасов" userId="158c2c9091226069" providerId="LiveId" clId="{F3EEBBD9-7EA5-4D89-9AE8-7EAA8BA9F9C1}" dt="2022-11-09T15:28:11.529" v="93" actId="26606"/>
          <ac:spMkLst>
            <pc:docMk/>
            <pc:sldMk cId="1520175969" sldId="259"/>
            <ac:spMk id="3081" creationId="{D4974D33-8DC5-464E-8C6D-BE58F0669C17}"/>
          </ac:spMkLst>
        </pc:spChg>
        <pc:spChg chg="add del">
          <ac:chgData name="Карим Сарбасов" userId="158c2c9091226069" providerId="LiveId" clId="{F3EEBBD9-7EA5-4D89-9AE8-7EAA8BA9F9C1}" dt="2022-11-09T15:28:19.274" v="96" actId="26606"/>
          <ac:spMkLst>
            <pc:docMk/>
            <pc:sldMk cId="1520175969" sldId="259"/>
            <ac:spMk id="3083" creationId="{D009D6D5-DAC2-4A8B-A17A-E206B9012D09}"/>
          </ac:spMkLst>
        </pc:spChg>
        <pc:spChg chg="add">
          <ac:chgData name="Карим Сарбасов" userId="158c2c9091226069" providerId="LiveId" clId="{F3EEBBD9-7EA5-4D89-9AE8-7EAA8BA9F9C1}" dt="2022-11-09T15:28:19.274" v="96" actId="26606"/>
          <ac:spMkLst>
            <pc:docMk/>
            <pc:sldMk cId="1520175969" sldId="259"/>
            <ac:spMk id="3088" creationId="{04812C46-200A-4DEB-A05E-3ED6C68C2387}"/>
          </ac:spMkLst>
        </pc:spChg>
        <pc:spChg chg="add">
          <ac:chgData name="Карим Сарбасов" userId="158c2c9091226069" providerId="LiveId" clId="{F3EEBBD9-7EA5-4D89-9AE8-7EAA8BA9F9C1}" dt="2022-11-09T15:28:19.274" v="96" actId="26606"/>
          <ac:spMkLst>
            <pc:docMk/>
            <pc:sldMk cId="1520175969" sldId="259"/>
            <ac:spMk id="3090" creationId="{D1EA859B-E555-4109-94F3-6700E046E008}"/>
          </ac:spMkLst>
        </pc:spChg>
        <pc:picChg chg="add mod">
          <ac:chgData name="Карим Сарбасов" userId="158c2c9091226069" providerId="LiveId" clId="{F3EEBBD9-7EA5-4D89-9AE8-7EAA8BA9F9C1}" dt="2022-11-09T15:28:21.086" v="97" actId="1076"/>
          <ac:picMkLst>
            <pc:docMk/>
            <pc:sldMk cId="1520175969" sldId="259"/>
            <ac:picMk id="3074" creationId="{860EBE4C-FCAE-9A27-7B4E-688B0805769E}"/>
          </ac:picMkLst>
        </pc:picChg>
      </pc:sldChg>
      <pc:sldChg chg="addSp delSp modSp new mod setBg">
        <pc:chgData name="Карим Сарбасов" userId="158c2c9091226069" providerId="LiveId" clId="{F3EEBBD9-7EA5-4D89-9AE8-7EAA8BA9F9C1}" dt="2022-11-09T15:29:42.911" v="117" actId="1076"/>
        <pc:sldMkLst>
          <pc:docMk/>
          <pc:sldMk cId="909536790" sldId="260"/>
        </pc:sldMkLst>
        <pc:spChg chg="del">
          <ac:chgData name="Карим Сарбасов" userId="158c2c9091226069" providerId="LiveId" clId="{F3EEBBD9-7EA5-4D89-9AE8-7EAA8BA9F9C1}" dt="2022-11-09T15:28:51.445" v="104" actId="478"/>
          <ac:spMkLst>
            <pc:docMk/>
            <pc:sldMk cId="909536790" sldId="260"/>
            <ac:spMk id="2" creationId="{C352B7F1-AFF2-82A5-D2A9-DF52D6C65A7C}"/>
          </ac:spMkLst>
        </pc:spChg>
        <pc:spChg chg="mod">
          <ac:chgData name="Карим Сарбасов" userId="158c2c9091226069" providerId="LiveId" clId="{F3EEBBD9-7EA5-4D89-9AE8-7EAA8BA9F9C1}" dt="2022-11-09T15:29:42.911" v="117" actId="1076"/>
          <ac:spMkLst>
            <pc:docMk/>
            <pc:sldMk cId="909536790" sldId="260"/>
            <ac:spMk id="3" creationId="{C0CDB34D-8374-75DB-B646-4888BC13AA75}"/>
          </ac:spMkLst>
        </pc:spChg>
        <pc:spChg chg="add">
          <ac:chgData name="Карим Сарбасов" userId="158c2c9091226069" providerId="LiveId" clId="{F3EEBBD9-7EA5-4D89-9AE8-7EAA8BA9F9C1}" dt="2022-11-09T15:29:25.121" v="110" actId="26606"/>
          <ac:spMkLst>
            <pc:docMk/>
            <pc:sldMk cId="909536790" sldId="260"/>
            <ac:spMk id="4103" creationId="{12609869-9E80-471B-A487-A53288E0E791}"/>
          </ac:spMkLst>
        </pc:spChg>
        <pc:spChg chg="add">
          <ac:chgData name="Карим Сарбасов" userId="158c2c9091226069" providerId="LiveId" clId="{F3EEBBD9-7EA5-4D89-9AE8-7EAA8BA9F9C1}" dt="2022-11-09T15:29:25.121" v="110" actId="26606"/>
          <ac:spMkLst>
            <pc:docMk/>
            <pc:sldMk cId="909536790" sldId="260"/>
            <ac:spMk id="4105" creationId="{7004738A-9D34-43E8-97D2-CA0EED4F8BE0}"/>
          </ac:spMkLst>
        </pc:spChg>
        <pc:spChg chg="add">
          <ac:chgData name="Карим Сарбасов" userId="158c2c9091226069" providerId="LiveId" clId="{F3EEBBD9-7EA5-4D89-9AE8-7EAA8BA9F9C1}" dt="2022-11-09T15:29:25.121" v="110" actId="26606"/>
          <ac:spMkLst>
            <pc:docMk/>
            <pc:sldMk cId="909536790" sldId="260"/>
            <ac:spMk id="4107" creationId="{B8B8D07F-F13E-443E-BA68-2D26672D76B9}"/>
          </ac:spMkLst>
        </pc:spChg>
        <pc:spChg chg="add">
          <ac:chgData name="Карим Сарбасов" userId="158c2c9091226069" providerId="LiveId" clId="{F3EEBBD9-7EA5-4D89-9AE8-7EAA8BA9F9C1}" dt="2022-11-09T15:29:25.121" v="110" actId="26606"/>
          <ac:spMkLst>
            <pc:docMk/>
            <pc:sldMk cId="909536790" sldId="260"/>
            <ac:spMk id="4109" creationId="{2813A4FA-24A5-41ED-A534-3807D1B2F344}"/>
          </ac:spMkLst>
        </pc:spChg>
        <pc:spChg chg="add">
          <ac:chgData name="Карим Сарбасов" userId="158c2c9091226069" providerId="LiveId" clId="{F3EEBBD9-7EA5-4D89-9AE8-7EAA8BA9F9C1}" dt="2022-11-09T15:29:25.121" v="110" actId="26606"/>
          <ac:spMkLst>
            <pc:docMk/>
            <pc:sldMk cId="909536790" sldId="260"/>
            <ac:spMk id="4111" creationId="{C3944F27-CA70-4E84-A51A-E6BF89558979}"/>
          </ac:spMkLst>
        </pc:spChg>
        <pc:picChg chg="add mod">
          <ac:chgData name="Карим Сарбасов" userId="158c2c9091226069" providerId="LiveId" clId="{F3EEBBD9-7EA5-4D89-9AE8-7EAA8BA9F9C1}" dt="2022-11-09T15:29:25.121" v="110" actId="26606"/>
          <ac:picMkLst>
            <pc:docMk/>
            <pc:sldMk cId="909536790" sldId="260"/>
            <ac:picMk id="4098" creationId="{35622CB9-17B1-D2C5-2A1F-DD160E25545B}"/>
          </ac:picMkLst>
        </pc:picChg>
      </pc:sldChg>
      <pc:sldChg chg="addSp delSp modSp new mod setBg">
        <pc:chgData name="Карим Сарбасов" userId="158c2c9091226069" providerId="LiveId" clId="{F3EEBBD9-7EA5-4D89-9AE8-7EAA8BA9F9C1}" dt="2022-11-09T15:31:12.463" v="138" actId="1076"/>
        <pc:sldMkLst>
          <pc:docMk/>
          <pc:sldMk cId="2918053543" sldId="261"/>
        </pc:sldMkLst>
        <pc:spChg chg="del">
          <ac:chgData name="Карим Сарбасов" userId="158c2c9091226069" providerId="LiveId" clId="{F3EEBBD9-7EA5-4D89-9AE8-7EAA8BA9F9C1}" dt="2022-11-09T15:29:53.620" v="118" actId="478"/>
          <ac:spMkLst>
            <pc:docMk/>
            <pc:sldMk cId="2918053543" sldId="261"/>
            <ac:spMk id="2" creationId="{E9DBDE47-C6F4-54D8-EB67-C16AF6B7778E}"/>
          </ac:spMkLst>
        </pc:spChg>
        <pc:spChg chg="mod">
          <ac:chgData name="Карим Сарбасов" userId="158c2c9091226069" providerId="LiveId" clId="{F3EEBBD9-7EA5-4D89-9AE8-7EAA8BA9F9C1}" dt="2022-11-09T15:31:12.463" v="138" actId="1076"/>
          <ac:spMkLst>
            <pc:docMk/>
            <pc:sldMk cId="2918053543" sldId="261"/>
            <ac:spMk id="3" creationId="{F0785BEA-C016-3C0E-00F0-1C1A23A21D9E}"/>
          </ac:spMkLst>
        </pc:spChg>
        <pc:spChg chg="add">
          <ac:chgData name="Карим Сарбасов" userId="158c2c9091226069" providerId="LiveId" clId="{F3EEBBD9-7EA5-4D89-9AE8-7EAA8BA9F9C1}" dt="2022-11-09T15:31:09.186" v="137" actId="26606"/>
          <ac:spMkLst>
            <pc:docMk/>
            <pc:sldMk cId="2918053543" sldId="261"/>
            <ac:spMk id="5127" creationId="{1B15ED52-F352-441B-82BF-E0EA34836D08}"/>
          </ac:spMkLst>
        </pc:spChg>
        <pc:spChg chg="add">
          <ac:chgData name="Карим Сарбасов" userId="158c2c9091226069" providerId="LiveId" clId="{F3EEBBD9-7EA5-4D89-9AE8-7EAA8BA9F9C1}" dt="2022-11-09T15:31:09.186" v="137" actId="26606"/>
          <ac:spMkLst>
            <pc:docMk/>
            <pc:sldMk cId="2918053543" sldId="261"/>
            <ac:spMk id="5129" creationId="{61707E60-CEC9-4661-AA82-69242EB4BDC3}"/>
          </ac:spMkLst>
        </pc:spChg>
        <pc:spChg chg="add">
          <ac:chgData name="Карим Сарбасов" userId="158c2c9091226069" providerId="LiveId" clId="{F3EEBBD9-7EA5-4D89-9AE8-7EAA8BA9F9C1}" dt="2022-11-09T15:31:09.186" v="137" actId="26606"/>
          <ac:spMkLst>
            <pc:docMk/>
            <pc:sldMk cId="2918053543" sldId="261"/>
            <ac:spMk id="5131" creationId="{8F035CD8-AE30-4146-96F2-036B0CE5E4F3}"/>
          </ac:spMkLst>
        </pc:spChg>
        <pc:picChg chg="add mod">
          <ac:chgData name="Карим Сарбасов" userId="158c2c9091226069" providerId="LiveId" clId="{F3EEBBD9-7EA5-4D89-9AE8-7EAA8BA9F9C1}" dt="2022-11-09T15:31:09.186" v="137" actId="26606"/>
          <ac:picMkLst>
            <pc:docMk/>
            <pc:sldMk cId="2918053543" sldId="261"/>
            <ac:picMk id="5122" creationId="{9BE70C01-0C48-F684-5F67-D5604FD5DD66}"/>
          </ac:picMkLst>
        </pc:picChg>
      </pc:sldChg>
      <pc:sldChg chg="addSp delSp modSp new mod setBg">
        <pc:chgData name="Карим Сарбасов" userId="158c2c9091226069" providerId="LiveId" clId="{F3EEBBD9-7EA5-4D89-9AE8-7EAA8BA9F9C1}" dt="2022-11-09T15:33:56.081" v="161" actId="403"/>
        <pc:sldMkLst>
          <pc:docMk/>
          <pc:sldMk cId="2378495110" sldId="262"/>
        </pc:sldMkLst>
        <pc:spChg chg="mod">
          <ac:chgData name="Карим Сарбасов" userId="158c2c9091226069" providerId="LiveId" clId="{F3EEBBD9-7EA5-4D89-9AE8-7EAA8BA9F9C1}" dt="2022-11-09T15:33:50.174" v="159" actId="26606"/>
          <ac:spMkLst>
            <pc:docMk/>
            <pc:sldMk cId="2378495110" sldId="262"/>
            <ac:spMk id="2" creationId="{0004210C-C748-D3C7-5522-8672B4007859}"/>
          </ac:spMkLst>
        </pc:spChg>
        <pc:spChg chg="mod">
          <ac:chgData name="Карим Сарбасов" userId="158c2c9091226069" providerId="LiveId" clId="{F3EEBBD9-7EA5-4D89-9AE8-7EAA8BA9F9C1}" dt="2022-11-09T15:33:56.081" v="161" actId="403"/>
          <ac:spMkLst>
            <pc:docMk/>
            <pc:sldMk cId="2378495110" sldId="262"/>
            <ac:spMk id="3" creationId="{708944DF-9B32-462E-99DA-35A0269BD53E}"/>
          </ac:spMkLst>
        </pc:spChg>
        <pc:spChg chg="add del">
          <ac:chgData name="Карим Сарбасов" userId="158c2c9091226069" providerId="LiveId" clId="{F3EEBBD9-7EA5-4D89-9AE8-7EAA8BA9F9C1}" dt="2022-11-09T15:33:33.506" v="155" actId="478"/>
          <ac:spMkLst>
            <pc:docMk/>
            <pc:sldMk cId="2378495110" sldId="262"/>
            <ac:spMk id="4" creationId="{2077793B-DA83-73C3-08CE-9142CAABCC1E}"/>
          </ac:spMkLst>
        </pc:spChg>
        <pc:spChg chg="add">
          <ac:chgData name="Карим Сарбасов" userId="158c2c9091226069" providerId="LiveId" clId="{F3EEBBD9-7EA5-4D89-9AE8-7EAA8BA9F9C1}" dt="2022-11-09T15:33:50.174" v="159" actId="26606"/>
          <ac:spMkLst>
            <pc:docMk/>
            <pc:sldMk cId="2378495110" sldId="262"/>
            <ac:spMk id="11" creationId="{1B15ED52-F352-441B-82BF-E0EA34836D08}"/>
          </ac:spMkLst>
        </pc:spChg>
        <pc:spChg chg="add">
          <ac:chgData name="Карим Сарбасов" userId="158c2c9091226069" providerId="LiveId" clId="{F3EEBBD9-7EA5-4D89-9AE8-7EAA8BA9F9C1}" dt="2022-11-09T15:33:50.174" v="159" actId="26606"/>
          <ac:spMkLst>
            <pc:docMk/>
            <pc:sldMk cId="2378495110" sldId="262"/>
            <ac:spMk id="13" creationId="{61707E60-CEC9-4661-AA82-69242EB4BDC3}"/>
          </ac:spMkLst>
        </pc:spChg>
        <pc:spChg chg="add">
          <ac:chgData name="Карим Сарбасов" userId="158c2c9091226069" providerId="LiveId" clId="{F3EEBBD9-7EA5-4D89-9AE8-7EAA8BA9F9C1}" dt="2022-11-09T15:33:50.174" v="159" actId="26606"/>
          <ac:spMkLst>
            <pc:docMk/>
            <pc:sldMk cId="2378495110" sldId="262"/>
            <ac:spMk id="15" creationId="{8F035CD8-AE30-4146-96F2-036B0CE5E4F3}"/>
          </ac:spMkLst>
        </pc:spChg>
        <pc:picChg chg="add mod">
          <ac:chgData name="Карим Сарбасов" userId="158c2c9091226069" providerId="LiveId" clId="{F3EEBBD9-7EA5-4D89-9AE8-7EAA8BA9F9C1}" dt="2022-11-09T15:33:50.174" v="159" actId="26606"/>
          <ac:picMkLst>
            <pc:docMk/>
            <pc:sldMk cId="2378495110" sldId="262"/>
            <ac:picMk id="6" creationId="{D2786D5C-95FC-4D4A-F361-6EAD9C27A8ED}"/>
          </ac:picMkLst>
        </pc:picChg>
      </pc:sldChg>
      <pc:sldChg chg="addSp delSp modSp new mod setBg">
        <pc:chgData name="Карим Сарбасов" userId="158c2c9091226069" providerId="LiveId" clId="{F3EEBBD9-7EA5-4D89-9AE8-7EAA8BA9F9C1}" dt="2022-11-09T15:35:48.780" v="269" actId="20577"/>
        <pc:sldMkLst>
          <pc:docMk/>
          <pc:sldMk cId="2735785169" sldId="263"/>
        </pc:sldMkLst>
        <pc:spChg chg="del">
          <ac:chgData name="Карим Сарбасов" userId="158c2c9091226069" providerId="LiveId" clId="{F3EEBBD9-7EA5-4D89-9AE8-7EAA8BA9F9C1}" dt="2022-11-09T15:34:15.053" v="162" actId="478"/>
          <ac:spMkLst>
            <pc:docMk/>
            <pc:sldMk cId="2735785169" sldId="263"/>
            <ac:spMk id="2" creationId="{9783114A-EF23-F5EA-A218-909D543B401F}"/>
          </ac:spMkLst>
        </pc:spChg>
        <pc:spChg chg="mod">
          <ac:chgData name="Карим Сарбасов" userId="158c2c9091226069" providerId="LiveId" clId="{F3EEBBD9-7EA5-4D89-9AE8-7EAA8BA9F9C1}" dt="2022-11-09T15:35:48.780" v="269" actId="20577"/>
          <ac:spMkLst>
            <pc:docMk/>
            <pc:sldMk cId="2735785169" sldId="263"/>
            <ac:spMk id="3" creationId="{9F61C350-8F54-DCB8-6B84-0A64408CD843}"/>
          </ac:spMkLst>
        </pc:spChg>
        <pc:spChg chg="add">
          <ac:chgData name="Карим Сарбасов" userId="158c2c9091226069" providerId="LiveId" clId="{F3EEBBD9-7EA5-4D89-9AE8-7EAA8BA9F9C1}" dt="2022-11-09T15:35:27.342" v="258" actId="26606"/>
          <ac:spMkLst>
            <pc:docMk/>
            <pc:sldMk cId="2735785169" sldId="263"/>
            <ac:spMk id="7175" creationId="{979E27D9-03C7-44E2-9FF8-15D0C8506AF7}"/>
          </ac:spMkLst>
        </pc:spChg>
        <pc:spChg chg="add">
          <ac:chgData name="Карим Сарбасов" userId="158c2c9091226069" providerId="LiveId" clId="{F3EEBBD9-7EA5-4D89-9AE8-7EAA8BA9F9C1}" dt="2022-11-09T15:35:27.342" v="258" actId="26606"/>
          <ac:spMkLst>
            <pc:docMk/>
            <pc:sldMk cId="2735785169" sldId="263"/>
            <ac:spMk id="7177" creationId="{EEBF1590-3B36-48EE-A89D-3B6F3CB256AB}"/>
          </ac:spMkLst>
        </pc:spChg>
        <pc:spChg chg="add">
          <ac:chgData name="Карим Сарбасов" userId="158c2c9091226069" providerId="LiveId" clId="{F3EEBBD9-7EA5-4D89-9AE8-7EAA8BA9F9C1}" dt="2022-11-09T15:35:27.342" v="258" actId="26606"/>
          <ac:spMkLst>
            <pc:docMk/>
            <pc:sldMk cId="2735785169" sldId="263"/>
            <ac:spMk id="7179" creationId="{AC8F6C8C-AB5A-4548-942D-E3FD40ACBC49}"/>
          </ac:spMkLst>
        </pc:spChg>
        <pc:picChg chg="add mod">
          <ac:chgData name="Карим Сарбасов" userId="158c2c9091226069" providerId="LiveId" clId="{F3EEBBD9-7EA5-4D89-9AE8-7EAA8BA9F9C1}" dt="2022-11-09T15:35:27.342" v="258" actId="26606"/>
          <ac:picMkLst>
            <pc:docMk/>
            <pc:sldMk cId="2735785169" sldId="263"/>
            <ac:picMk id="7170" creationId="{B821E9F5-BF8E-9BBF-F71C-11287FD248E7}"/>
          </ac:picMkLst>
        </pc:picChg>
      </pc:sldChg>
      <pc:sldChg chg="addSp delSp modSp new mod setBg">
        <pc:chgData name="Карим Сарбасов" userId="158c2c9091226069" providerId="LiveId" clId="{F3EEBBD9-7EA5-4D89-9AE8-7EAA8BA9F9C1}" dt="2022-11-09T15:38:11.510" v="399" actId="1076"/>
        <pc:sldMkLst>
          <pc:docMk/>
          <pc:sldMk cId="1082521861" sldId="264"/>
        </pc:sldMkLst>
        <pc:spChg chg="del">
          <ac:chgData name="Карим Сарбасов" userId="158c2c9091226069" providerId="LiveId" clId="{F3EEBBD9-7EA5-4D89-9AE8-7EAA8BA9F9C1}" dt="2022-11-09T15:36:04.401" v="270" actId="478"/>
          <ac:spMkLst>
            <pc:docMk/>
            <pc:sldMk cId="1082521861" sldId="264"/>
            <ac:spMk id="2" creationId="{E499CE9A-6EC7-A871-434C-911B317F1947}"/>
          </ac:spMkLst>
        </pc:spChg>
        <pc:spChg chg="mod">
          <ac:chgData name="Карим Сарбасов" userId="158c2c9091226069" providerId="LiveId" clId="{F3EEBBD9-7EA5-4D89-9AE8-7EAA8BA9F9C1}" dt="2022-11-09T15:38:08.167" v="398" actId="14100"/>
          <ac:spMkLst>
            <pc:docMk/>
            <pc:sldMk cId="1082521861" sldId="264"/>
            <ac:spMk id="3" creationId="{D7A6C345-9BDA-0F37-CFB4-E223E3877D01}"/>
          </ac:spMkLst>
        </pc:spChg>
        <pc:spChg chg="add del">
          <ac:chgData name="Карим Сарбасов" userId="158c2c9091226069" providerId="LiveId" clId="{F3EEBBD9-7EA5-4D89-9AE8-7EAA8BA9F9C1}" dt="2022-11-09T15:37:57.878" v="391" actId="26606"/>
          <ac:spMkLst>
            <pc:docMk/>
            <pc:sldMk cId="1082521861" sldId="264"/>
            <ac:spMk id="10" creationId="{F13C74B1-5B17-4795-BED0-7140497B445A}"/>
          </ac:spMkLst>
        </pc:spChg>
        <pc:spChg chg="add del">
          <ac:chgData name="Карим Сарбасов" userId="158c2c9091226069" providerId="LiveId" clId="{F3EEBBD9-7EA5-4D89-9AE8-7EAA8BA9F9C1}" dt="2022-11-09T15:37:57.878" v="391" actId="26606"/>
          <ac:spMkLst>
            <pc:docMk/>
            <pc:sldMk cId="1082521861" sldId="264"/>
            <ac:spMk id="12" creationId="{D4974D33-8DC5-464E-8C6D-BE58F0669C17}"/>
          </ac:spMkLst>
        </pc:spChg>
        <pc:spChg chg="add">
          <ac:chgData name="Карим Сарбасов" userId="158c2c9091226069" providerId="LiveId" clId="{F3EEBBD9-7EA5-4D89-9AE8-7EAA8BA9F9C1}" dt="2022-11-09T15:37:57.882" v="392" actId="26606"/>
          <ac:spMkLst>
            <pc:docMk/>
            <pc:sldMk cId="1082521861" sldId="264"/>
            <ac:spMk id="14" creationId="{D009D6D5-DAC2-4A8B-A17A-E206B9012D09}"/>
          </ac:spMkLst>
        </pc:spChg>
        <pc:picChg chg="add mod">
          <ac:chgData name="Карим Сарбасов" userId="158c2c9091226069" providerId="LiveId" clId="{F3EEBBD9-7EA5-4D89-9AE8-7EAA8BA9F9C1}" dt="2022-11-09T15:38:11.510" v="399" actId="1076"/>
          <ac:picMkLst>
            <pc:docMk/>
            <pc:sldMk cId="1082521861" sldId="264"/>
            <ac:picMk id="5" creationId="{21E69D67-CA18-4C24-DF3A-4B9B9748CBC7}"/>
          </ac:picMkLst>
        </pc:picChg>
      </pc:sldChg>
      <pc:sldChg chg="addSp modSp new mod setBg">
        <pc:chgData name="Карим Сарбасов" userId="158c2c9091226069" providerId="LiveId" clId="{F3EEBBD9-7EA5-4D89-9AE8-7EAA8BA9F9C1}" dt="2022-11-09T16:51:21.431" v="405" actId="26606"/>
        <pc:sldMkLst>
          <pc:docMk/>
          <pc:sldMk cId="2395854283" sldId="265"/>
        </pc:sldMkLst>
        <pc:spChg chg="mod">
          <ac:chgData name="Карим Сарбасов" userId="158c2c9091226069" providerId="LiveId" clId="{F3EEBBD9-7EA5-4D89-9AE8-7EAA8BA9F9C1}" dt="2022-11-09T16:51:21.431" v="405" actId="26606"/>
          <ac:spMkLst>
            <pc:docMk/>
            <pc:sldMk cId="2395854283" sldId="265"/>
            <ac:spMk id="2" creationId="{DFA8FB54-8BA9-BAFE-95E2-F8ABB52027A8}"/>
          </ac:spMkLst>
        </pc:spChg>
        <pc:spChg chg="mod">
          <ac:chgData name="Карим Сарбасов" userId="158c2c9091226069" providerId="LiveId" clId="{F3EEBBD9-7EA5-4D89-9AE8-7EAA8BA9F9C1}" dt="2022-11-09T16:51:21.431" v="405" actId="26606"/>
          <ac:spMkLst>
            <pc:docMk/>
            <pc:sldMk cId="2395854283" sldId="265"/>
            <ac:spMk id="3" creationId="{B6BD9580-E45A-5432-6469-D4C691D2523C}"/>
          </ac:spMkLst>
        </pc:spChg>
        <pc:spChg chg="add">
          <ac:chgData name="Карим Сарбасов" userId="158c2c9091226069" providerId="LiveId" clId="{F3EEBBD9-7EA5-4D89-9AE8-7EAA8BA9F9C1}" dt="2022-11-09T16:51:21.431" v="405" actId="26606"/>
          <ac:spMkLst>
            <pc:docMk/>
            <pc:sldMk cId="2395854283" sldId="265"/>
            <ac:spMk id="8199" creationId="{04812C46-200A-4DEB-A05E-3ED6C68C2387}"/>
          </ac:spMkLst>
        </pc:spChg>
        <pc:spChg chg="add">
          <ac:chgData name="Карим Сарбасов" userId="158c2c9091226069" providerId="LiveId" clId="{F3EEBBD9-7EA5-4D89-9AE8-7EAA8BA9F9C1}" dt="2022-11-09T16:51:21.431" v="405" actId="26606"/>
          <ac:spMkLst>
            <pc:docMk/>
            <pc:sldMk cId="2395854283" sldId="265"/>
            <ac:spMk id="8201" creationId="{D1EA859B-E555-4109-94F3-6700E046E008}"/>
          </ac:spMkLst>
        </pc:spChg>
        <pc:picChg chg="add mod ord">
          <ac:chgData name="Карим Сарбасов" userId="158c2c9091226069" providerId="LiveId" clId="{F3EEBBD9-7EA5-4D89-9AE8-7EAA8BA9F9C1}" dt="2022-11-09T16:51:21.431" v="405" actId="26606"/>
          <ac:picMkLst>
            <pc:docMk/>
            <pc:sldMk cId="2395854283" sldId="265"/>
            <ac:picMk id="8194" creationId="{099BC9DA-9C68-2DDC-D86E-E51DAC519FE4}"/>
          </ac:picMkLst>
        </pc:picChg>
      </pc:sldChg>
      <pc:sldChg chg="addSp delSp modSp new mod setBg setClrOvrMap">
        <pc:chgData name="Карим Сарбасов" userId="158c2c9091226069" providerId="LiveId" clId="{F3EEBBD9-7EA5-4D89-9AE8-7EAA8BA9F9C1}" dt="2022-11-09T16:56:43.658" v="426" actId="403"/>
        <pc:sldMkLst>
          <pc:docMk/>
          <pc:sldMk cId="2108834421" sldId="266"/>
        </pc:sldMkLst>
        <pc:spChg chg="del mod">
          <ac:chgData name="Карим Сарбасов" userId="158c2c9091226069" providerId="LiveId" clId="{F3EEBBD9-7EA5-4D89-9AE8-7EAA8BA9F9C1}" dt="2022-11-09T16:55:07.802" v="407" actId="478"/>
          <ac:spMkLst>
            <pc:docMk/>
            <pc:sldMk cId="2108834421" sldId="266"/>
            <ac:spMk id="2" creationId="{F08F4604-7360-04DF-3A42-0308DA72AC34}"/>
          </ac:spMkLst>
        </pc:spChg>
        <pc:spChg chg="add del mod ord">
          <ac:chgData name="Карим Сарбасов" userId="158c2c9091226069" providerId="LiveId" clId="{F3EEBBD9-7EA5-4D89-9AE8-7EAA8BA9F9C1}" dt="2022-11-09T16:56:43.658" v="426" actId="403"/>
          <ac:spMkLst>
            <pc:docMk/>
            <pc:sldMk cId="2108834421" sldId="266"/>
            <ac:spMk id="3" creationId="{F9F99C2F-F644-EBAA-E8EF-3292B4BDF9B8}"/>
          </ac:spMkLst>
        </pc:spChg>
        <pc:spChg chg="add del">
          <ac:chgData name="Карим Сарбасов" userId="158c2c9091226069" providerId="LiveId" clId="{F3EEBBD9-7EA5-4D89-9AE8-7EAA8BA9F9C1}" dt="2022-11-09T16:56:29.269" v="420" actId="26606"/>
          <ac:spMkLst>
            <pc:docMk/>
            <pc:sldMk cId="2108834421" sldId="266"/>
            <ac:spMk id="9225" creationId="{8F23F8A3-8FD7-4779-8323-FDC26BE99889}"/>
          </ac:spMkLst>
        </pc:spChg>
        <pc:spChg chg="add del">
          <ac:chgData name="Карим Сарбасов" userId="158c2c9091226069" providerId="LiveId" clId="{F3EEBBD9-7EA5-4D89-9AE8-7EAA8BA9F9C1}" dt="2022-11-09T16:56:29.269" v="420" actId="26606"/>
          <ac:spMkLst>
            <pc:docMk/>
            <pc:sldMk cId="2108834421" sldId="266"/>
            <ac:spMk id="9227" creationId="{F605C4CC-A25C-416F-8333-7CB7DC97D870}"/>
          </ac:spMkLst>
        </pc:spChg>
        <pc:spChg chg="add">
          <ac:chgData name="Карим Сарбасов" userId="158c2c9091226069" providerId="LiveId" clId="{F3EEBBD9-7EA5-4D89-9AE8-7EAA8BA9F9C1}" dt="2022-11-09T16:56:29.275" v="421" actId="26606"/>
          <ac:spMkLst>
            <pc:docMk/>
            <pc:sldMk cId="2108834421" sldId="266"/>
            <ac:spMk id="9229" creationId="{04812C46-200A-4DEB-A05E-3ED6C68C2387}"/>
          </ac:spMkLst>
        </pc:spChg>
        <pc:spChg chg="add">
          <ac:chgData name="Карим Сарбасов" userId="158c2c9091226069" providerId="LiveId" clId="{F3EEBBD9-7EA5-4D89-9AE8-7EAA8BA9F9C1}" dt="2022-11-09T16:56:29.275" v="421" actId="26606"/>
          <ac:spMkLst>
            <pc:docMk/>
            <pc:sldMk cId="2108834421" sldId="266"/>
            <ac:spMk id="9230" creationId="{16BF4F81-CE79-4A24-860D-9959FF7162FB}"/>
          </ac:spMkLst>
        </pc:spChg>
        <pc:picChg chg="add del mod">
          <ac:chgData name="Карим Сарбасов" userId="158c2c9091226069" providerId="LiveId" clId="{F3EEBBD9-7EA5-4D89-9AE8-7EAA8BA9F9C1}" dt="2022-11-09T16:55:15.439" v="410"/>
          <ac:picMkLst>
            <pc:docMk/>
            <pc:sldMk cId="2108834421" sldId="266"/>
            <ac:picMk id="9218" creationId="{25D1C01F-4499-D117-886C-9457CF2337FA}"/>
          </ac:picMkLst>
        </pc:picChg>
        <pc:picChg chg="add mod">
          <ac:chgData name="Карим Сарбасов" userId="158c2c9091226069" providerId="LiveId" clId="{F3EEBBD9-7EA5-4D89-9AE8-7EAA8BA9F9C1}" dt="2022-11-09T16:56:29.275" v="421" actId="26606"/>
          <ac:picMkLst>
            <pc:docMk/>
            <pc:sldMk cId="2108834421" sldId="266"/>
            <ac:picMk id="9220" creationId="{47126F8F-F6CE-9467-85D8-BFC63FF01EE3}"/>
          </ac:picMkLst>
        </pc:picChg>
      </pc:sldChg>
      <pc:sldChg chg="addSp delSp modSp new mod setBg">
        <pc:chgData name="Карим Сарбасов" userId="158c2c9091226069" providerId="LiveId" clId="{F3EEBBD9-7EA5-4D89-9AE8-7EAA8BA9F9C1}" dt="2022-11-09T17:06:23.341" v="442" actId="1076"/>
        <pc:sldMkLst>
          <pc:docMk/>
          <pc:sldMk cId="4141909556" sldId="267"/>
        </pc:sldMkLst>
        <pc:spChg chg="del">
          <ac:chgData name="Карим Сарбасов" userId="158c2c9091226069" providerId="LiveId" clId="{F3EEBBD9-7EA5-4D89-9AE8-7EAA8BA9F9C1}" dt="2022-11-09T17:04:21.709" v="438" actId="478"/>
          <ac:spMkLst>
            <pc:docMk/>
            <pc:sldMk cId="4141909556" sldId="267"/>
            <ac:spMk id="2" creationId="{6F91CDA7-B8D0-79FA-E4F0-1AEB74DD7C1B}"/>
          </ac:spMkLst>
        </pc:spChg>
        <pc:spChg chg="mod">
          <ac:chgData name="Карим Сарбасов" userId="158c2c9091226069" providerId="LiveId" clId="{F3EEBBD9-7EA5-4D89-9AE8-7EAA8BA9F9C1}" dt="2022-11-09T17:06:23.341" v="442" actId="1076"/>
          <ac:spMkLst>
            <pc:docMk/>
            <pc:sldMk cId="4141909556" sldId="267"/>
            <ac:spMk id="3" creationId="{958F15A1-EA58-9C03-90E6-32586226DE59}"/>
          </ac:spMkLst>
        </pc:spChg>
        <pc:spChg chg="add">
          <ac:chgData name="Карим Сарбасов" userId="158c2c9091226069" providerId="LiveId" clId="{F3EEBBD9-7EA5-4D89-9AE8-7EAA8BA9F9C1}" dt="2022-11-09T17:06:07.578" v="439" actId="26606"/>
          <ac:spMkLst>
            <pc:docMk/>
            <pc:sldMk cId="4141909556" sldId="267"/>
            <ac:spMk id="10247" creationId="{D009D6D5-DAC2-4A8B-A17A-E206B9012D09}"/>
          </ac:spMkLst>
        </pc:spChg>
        <pc:picChg chg="add mod">
          <ac:chgData name="Карим Сарбасов" userId="158c2c9091226069" providerId="LiveId" clId="{F3EEBBD9-7EA5-4D89-9AE8-7EAA8BA9F9C1}" dt="2022-11-09T17:06:07.578" v="439" actId="26606"/>
          <ac:picMkLst>
            <pc:docMk/>
            <pc:sldMk cId="4141909556" sldId="267"/>
            <ac:picMk id="10242" creationId="{5C620FC9-5D7A-313C-E3CC-316D527F9829}"/>
          </ac:picMkLst>
        </pc:picChg>
      </pc:sldChg>
      <pc:sldChg chg="modSp new del mod">
        <pc:chgData name="Карим Сарбасов" userId="158c2c9091226069" providerId="LiveId" clId="{F3EEBBD9-7EA5-4D89-9AE8-7EAA8BA9F9C1}" dt="2022-11-09T17:08:49.221" v="445" actId="47"/>
        <pc:sldMkLst>
          <pc:docMk/>
          <pc:sldMk cId="3582770589" sldId="268"/>
        </pc:sldMkLst>
        <pc:spChg chg="mod">
          <ac:chgData name="Карим Сарбасов" userId="158c2c9091226069" providerId="LiveId" clId="{F3EEBBD9-7EA5-4D89-9AE8-7EAA8BA9F9C1}" dt="2022-11-09T17:06:31.371" v="444" actId="20577"/>
          <ac:spMkLst>
            <pc:docMk/>
            <pc:sldMk cId="3582770589" sldId="268"/>
            <ac:spMk id="2" creationId="{E6316205-8875-19BA-4392-8BEDB499AE42}"/>
          </ac:spMkLst>
        </pc:spChg>
      </pc:sldChg>
      <pc:sldChg chg="new del">
        <pc:chgData name="Карим Сарбасов" userId="158c2c9091226069" providerId="LiveId" clId="{F3EEBBD9-7EA5-4D89-9AE8-7EAA8BA9F9C1}" dt="2022-11-09T17:08:50.817" v="446" actId="47"/>
        <pc:sldMkLst>
          <pc:docMk/>
          <pc:sldMk cId="3464202138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E009D5-6091-4E92-5F1A-58E09FADE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100B257-78F6-9D15-0F79-8CA42A05D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C22B82B-1A5D-900E-244D-DD59ED244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B106-7F4F-4A09-9072-4A0AA79EAA47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67DF93A-8193-75A9-07EB-47F28AE52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45F6629-9F3D-1847-C494-5E5CA3095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B827-AA3D-4CEE-BE53-926BF7AB5D4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9553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F83738-DB2E-8694-DA95-B15754691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83BB17A-45C7-4EA1-812C-93A90765E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FFC1D0F-1A08-7146-926B-91D692387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B106-7F4F-4A09-9072-4A0AA79EAA47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7F98468-EE76-EAC8-0431-1F6E2A83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51635E8-E4F7-D98A-ADC0-A4B137038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B827-AA3D-4CEE-BE53-926BF7AB5D4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58111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BEFD1F27-9144-C9FD-9D56-1FB722233D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16CF0D7-460E-0D7E-5DFE-6E7D1D012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E84414C-2C06-1E4B-E656-D675EBB3F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B106-7F4F-4A09-9072-4A0AA79EAA47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9AAC49D-1875-ADCD-73B7-A53AC31BA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0AC55AC-77D8-56BD-AE22-ABCB2B648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B827-AA3D-4CEE-BE53-926BF7AB5D4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0095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C0E6E2-4B02-961E-B583-F5527AE51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0A885D5-B1E9-8260-E724-624669F8A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8DA527F-C599-DD54-CF20-2522A8551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B106-7F4F-4A09-9072-4A0AA79EAA47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40088B1-903A-9E01-E6BE-CC758EFCE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BC75973-F5B1-E462-2E98-AD20CCF99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B827-AA3D-4CEE-BE53-926BF7AB5D4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3019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609968-CACA-AA59-BB1A-9C5BD336E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C8AEA7E-54C4-5ECD-4A93-D7A9091F4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FAC7363-D4BB-B8B1-62B7-CD09E3E6E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B106-7F4F-4A09-9072-4A0AA79EAA47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F4A0ECD-4F15-ED06-2A21-710717EF1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3C15567-72FE-2096-B8A9-EB58AD6FA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B827-AA3D-4CEE-BE53-926BF7AB5D4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1823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F1B00E-1E1F-E888-1B33-E33C93E6C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1DE6FE-E9DD-4CCC-EAAF-FD35EDDB3B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26E5C55-780E-C85C-3CC8-B101CD210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8099D31-467B-1C87-FE5F-5B9408CC4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B106-7F4F-4A09-9072-4A0AA79EAA47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1513254-4C9B-FDA2-CC4C-4CCAD0A8C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D17BA73-8423-9703-5B33-6906F72EC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B827-AA3D-4CEE-BE53-926BF7AB5D4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164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FAAF33-A46A-69F4-DD5A-0404C869D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6EA632A-E328-18BC-9D13-15094948E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F636822-1DB0-DF6E-5FFA-DC3B972D2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F4B1D99-B4DB-3A8C-B151-BDD913595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FFC8876-AFDD-8DED-93A1-3A49F95050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BEEEA8BA-50BE-1DB3-A091-20E580D8F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B106-7F4F-4A09-9072-4A0AA79EAA47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71AEF7A-86D2-AB6C-F745-6B2BBF269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8FEA7FA-E193-5958-9B8A-0D67DBA15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B827-AA3D-4CEE-BE53-926BF7AB5D4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574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827AF6-8F2C-0CAE-6E04-3BEC47742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8B780EE-CB56-4D90-727D-592D2BAF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B106-7F4F-4A09-9072-4A0AA79EAA47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089E87E-77F2-D3C5-4F45-54D3E108C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A28E83C-B522-5E86-6102-839FB6B7E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B827-AA3D-4CEE-BE53-926BF7AB5D4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2513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2D9854A-733F-AACC-5BB0-34AD7C90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B106-7F4F-4A09-9072-4A0AA79EAA47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AF1CDF7-B56A-33B2-2A99-AD0347BE5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2BC85DF-9F3A-2111-8801-FC665834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B827-AA3D-4CEE-BE53-926BF7AB5D4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344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4499DA-CD4B-B8B7-51A9-79DF7A3BA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B29D69A-2807-31CA-0F4A-2205920AE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DE21DA2-BA7A-0BEC-6EDE-A2D903206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CD8A7BB-B3B0-077D-793C-EEB7BFD9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B106-7F4F-4A09-9072-4A0AA79EAA47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C221191-3D56-A055-0D06-5FCF8F235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9B1C669-3D2D-C229-3629-0BB24E9B9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B827-AA3D-4CEE-BE53-926BF7AB5D4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7048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5EB1BE-B166-AF07-8080-92486A39D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B263FAC-F627-4E18-3A9D-868D61A515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0686B91-96B1-AB68-CB05-8444E31C5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07F61DA-7DA1-6230-2909-F02C78A96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B106-7F4F-4A09-9072-4A0AA79EAA47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B54AAAA-558D-D70B-395F-46BDC3D4A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3BAB989-6C93-CCC9-E3A7-7AA976726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B827-AA3D-4CEE-BE53-926BF7AB5D4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24743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11ACB7-71FD-B2D3-4EAB-6668F9747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F739C45-90CC-8A17-4929-BEEE63624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798EBB7-09D7-62FC-F2DF-7EB0BDFC38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1B106-7F4F-4A09-9072-4A0AA79EAA47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0BED582-A253-20D0-784A-7A78285E79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B9C0B3B-2D88-79F2-7B43-BC3AE9C2A4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7B827-AA3D-4CEE-BE53-926BF7AB5D4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7307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11272">
            <a:extLst>
              <a:ext uri="{FF2B5EF4-FFF2-40B4-BE49-F238E27FC236}">
                <a16:creationId xmlns:a16="http://schemas.microsoft.com/office/drawing/2014/main" xmlns="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8" name="Picture 4" descr="Чистота и гигиена - основная забота пищевых производств">
            <a:extLst>
              <a:ext uri="{FF2B5EF4-FFF2-40B4-BE49-F238E27FC236}">
                <a16:creationId xmlns:a16="http://schemas.microsoft.com/office/drawing/2014/main" xmlns="" id="{9A4FAB06-C1BB-8DE6-C3CC-2A0C587836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12" b="4419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5172AC-0ECF-C4E0-EFD6-B9BBCCC46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Оборудование и аппаратура пищевых производств</a:t>
            </a:r>
            <a:endParaRPr lang="x-none">
              <a:solidFill>
                <a:srgbClr val="FFFFFF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915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99" name="Rectangle 8198">
            <a:extLst>
              <a:ext uri="{FF2B5EF4-FFF2-40B4-BE49-F238E27FC236}">
                <a16:creationId xmlns:a16="http://schemas.microsoft.com/office/drawing/2014/main" xmlns="" id="{04812C46-200A-4DEB-A05E-3ED6C68C2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Танк брожения пива цилиндро конический ЦКТ 5000 литров">
            <a:extLst>
              <a:ext uri="{FF2B5EF4-FFF2-40B4-BE49-F238E27FC236}">
                <a16:creationId xmlns:a16="http://schemas.microsoft.com/office/drawing/2014/main" xmlns="" id="{099BC9DA-9C68-2DDC-D86E-E51DAC519F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6"/>
          <a:stretch/>
        </p:blipFill>
        <p:spPr bwMode="auto">
          <a:xfrm>
            <a:off x="2522356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1" name="Rectangle 8200">
            <a:extLst>
              <a:ext uri="{FF2B5EF4-FFF2-40B4-BE49-F238E27FC236}">
                <a16:creationId xmlns:a16="http://schemas.microsoft.com/office/drawing/2014/main" xmlns="" id="{D1EA859B-E555-4109-94F3-6700E046E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A8FB54-8BA9-BAFE-95E2-F8ABB5202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r>
              <a:rPr lang="ru-RU" sz="2800" b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Аппаратура в пивоваренной промышленности:</a:t>
            </a:r>
            <a:endParaRPr lang="x-none" sz="28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6BD9580-E45A-5432-6469-D4C691D25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4201"/>
            <a:ext cx="3822189" cy="3742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Танки брожения; Цилиндро-конический танк (ЦКТ) — ёмкость для брожения пива. Вот пример танка на 5000 литров жидкости. </a:t>
            </a:r>
            <a:endParaRPr lang="x-none" sz="2000"/>
          </a:p>
        </p:txBody>
      </p:sp>
    </p:spTree>
    <p:extLst>
      <p:ext uri="{BB962C8B-B14F-4D97-AF65-F5344CB8AC3E}">
        <p14:creationId xmlns:p14="http://schemas.microsoft.com/office/powerpoint/2010/main" val="2395854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9" name="Rectangle 9224">
            <a:extLst>
              <a:ext uri="{FF2B5EF4-FFF2-40B4-BE49-F238E27FC236}">
                <a16:creationId xmlns:a16="http://schemas.microsoft.com/office/drawing/2014/main" xmlns="" id="{04812C46-200A-4DEB-A05E-3ED6C68C2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0" name="Rectangle 9226">
            <a:extLst>
              <a:ext uri="{FF2B5EF4-FFF2-40B4-BE49-F238E27FC236}">
                <a16:creationId xmlns:a16="http://schemas.microsoft.com/office/drawing/2014/main" xmlns="" id="{16BF4F81-CE79-4A24-860D-9959FF7162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479278" y="484632"/>
            <a:ext cx="4189913" cy="5852642"/>
          </a:xfrm>
          <a:prstGeom prst="rect">
            <a:avLst/>
          </a:prstGeom>
          <a:solidFill>
            <a:schemeClr val="bg2"/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9F99C2F-F644-EBAA-E8EF-3292B4BDF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44" y="1031632"/>
            <a:ext cx="3738780" cy="47361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Фильтры</a:t>
            </a:r>
          </a:p>
          <a:p>
            <a:pPr marL="0" indent="0">
              <a:buNone/>
            </a:pPr>
            <a:r>
              <a:rPr lang="ru-RU" sz="2000" dirty="0"/>
              <a:t>Фильтрование применяется в промышленном пивоварении и используется для увеличения срока хранения (годности) пива.</a:t>
            </a:r>
          </a:p>
          <a:p>
            <a:pPr marL="0" indent="0">
              <a:buNone/>
            </a:pPr>
            <a:r>
              <a:rPr lang="ru-RU" sz="2000" dirty="0"/>
              <a:t>Пиво фильтруют от остатков дрожжей и бактериальных клеток, взвешенных частиц, различных </a:t>
            </a:r>
            <a:r>
              <a:rPr lang="ru-RU" sz="2000" dirty="0" err="1"/>
              <a:t>мутеобразующих</a:t>
            </a:r>
            <a:r>
              <a:rPr lang="ru-RU" sz="2000" dirty="0"/>
              <a:t> примесей. При этом используются намывные </a:t>
            </a:r>
            <a:r>
              <a:rPr lang="ru-RU" sz="2000" dirty="0" err="1"/>
              <a:t>кизельгуровые</a:t>
            </a:r>
            <a:r>
              <a:rPr lang="ru-RU" sz="2000" dirty="0"/>
              <a:t> фильтры для пива, фильтр-прессы, сепараторы, а также фильтры патронного типа (картриджи).</a:t>
            </a:r>
            <a:endParaRPr lang="x-none" sz="2000" dirty="0"/>
          </a:p>
        </p:txBody>
      </p:sp>
      <p:pic>
        <p:nvPicPr>
          <p:cNvPr id="9220" name="Picture 4" descr="ЭКСПРЕСС-КРИСТАЛЛ">
            <a:extLst>
              <a:ext uri="{FF2B5EF4-FFF2-40B4-BE49-F238E27FC236}">
                <a16:creationId xmlns:a16="http://schemas.microsoft.com/office/drawing/2014/main" xmlns="" id="{47126F8F-F6CE-9467-85D8-BFC63FF01E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0" r="13493" b="1"/>
          <a:stretch/>
        </p:blipFill>
        <p:spPr bwMode="auto">
          <a:xfrm>
            <a:off x="5170507" y="484633"/>
            <a:ext cx="6542215" cy="588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834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47" name="Rectangle 10246">
            <a:extLst>
              <a:ext uri="{FF2B5EF4-FFF2-40B4-BE49-F238E27FC236}">
                <a16:creationId xmlns:a16="http://schemas.microsoft.com/office/drawing/2014/main" xmlns="" id="{D009D6D5-DAC2-4A8B-A17A-E206B9012D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58F15A1-EA58-9C03-90E6-32586226D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797" y="2005051"/>
            <a:ext cx="4619621" cy="3843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Аэраторы. </a:t>
            </a:r>
          </a:p>
          <a:p>
            <a:pPr marL="0" indent="0">
              <a:buNone/>
            </a:pPr>
            <a:r>
              <a:rPr lang="ru-RU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Аэратор пивного сусла позволяет насыщать сусло кислородом, для лучшей работы дрожжей.</a:t>
            </a:r>
            <a:endParaRPr lang="x-none" b="1" dirty="0"/>
          </a:p>
        </p:txBody>
      </p:sp>
      <p:pic>
        <p:nvPicPr>
          <p:cNvPr id="10242" name="Picture 2" descr="Аэратор пивного сусла.">
            <a:extLst>
              <a:ext uri="{FF2B5EF4-FFF2-40B4-BE49-F238E27FC236}">
                <a16:creationId xmlns:a16="http://schemas.microsoft.com/office/drawing/2014/main" xmlns="" id="{5C620FC9-5D7A-313C-E3CC-316D527F98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7"/>
          <a:stretch/>
        </p:blipFill>
        <p:spPr bwMode="auto"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909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Металлические ножи с черным на сером столе, сковорода-гриль | Премиум Фото">
            <a:extLst>
              <a:ext uri="{FF2B5EF4-FFF2-40B4-BE49-F238E27FC236}">
                <a16:creationId xmlns:a16="http://schemas.microsoft.com/office/drawing/2014/main" xmlns="" id="{D0C1F603-8231-7FD1-29BD-E8B4E698F2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07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Rectangle 1030">
            <a:extLst>
              <a:ext uri="{FF2B5EF4-FFF2-40B4-BE49-F238E27FC236}">
                <a16:creationId xmlns:a16="http://schemas.microsoft.com/office/drawing/2014/main" xmlns="" id="{86C7B4A1-154A-4DF0-AC46-F88D75A2E0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29C12C5-482F-E044-5AAD-B9679FD2F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17" y="1542495"/>
            <a:ext cx="6620505" cy="3773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x-none" sz="22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Основные отрасли пищевой промышленности представлены молочной, мукомольно-крупяной, пивоваренной</a:t>
            </a:r>
            <a:r>
              <a:rPr lang="x-none" sz="220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, и </a:t>
            </a:r>
            <a:r>
              <a:rPr lang="x-none" sz="22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прочими производствами. </a:t>
            </a:r>
            <a:r>
              <a:rPr lang="ru-RU" sz="22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В каждой из них представлена аппаратура, с помощью которой мы и получаем готовый продукт. И это оборудование начинается с самых простых кухонных приборов по типу ножа и сковородки, заканчивается сложной аппаратурой.</a:t>
            </a:r>
            <a:endParaRPr lang="x-none" sz="2200" dirty="0"/>
          </a:p>
        </p:txBody>
      </p:sp>
    </p:spTree>
    <p:extLst>
      <p:ext uri="{BB962C8B-B14F-4D97-AF65-F5344CB8AC3E}">
        <p14:creationId xmlns:p14="http://schemas.microsoft.com/office/powerpoint/2010/main" val="1350971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xmlns="" id="{F13C74B1-5B17-4795-BED0-7140497B44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503FFC-974C-CE07-E903-2381462B6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ru-RU" sz="3000" b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Аппаратура в молочной промышленности</a:t>
            </a:r>
            <a:endParaRPr lang="x-none" sz="3000"/>
          </a:p>
        </p:txBody>
      </p:sp>
      <p:sp>
        <p:nvSpPr>
          <p:cNvPr id="2057" name="sketchy line">
            <a:extLst>
              <a:ext uri="{FF2B5EF4-FFF2-40B4-BE49-F238E27FC236}">
                <a16:creationId xmlns:a16="http://schemas.microsoft.com/office/drawing/2014/main" xmlns="" id="{D4974D33-8DC5-464E-8C6D-BE58F0669C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B6F6C96-090A-F360-FB96-CEA0A7328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70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Молочное оборудование для получения сырья от коров или коз — это доильные установки. Для промышленных предприятий они делаются в виде стационарных систем, рассчитанных на одновременное обслуживание большого числа особей. </a:t>
            </a:r>
          </a:p>
          <a:p>
            <a:pPr marL="0" indent="0">
              <a:buNone/>
            </a:pPr>
            <a:r>
              <a:rPr lang="ru-RU" sz="170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 примеру, доильный аппарат </a:t>
            </a:r>
            <a:r>
              <a:rPr lang="en-US" sz="170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Melasty TK</a:t>
            </a:r>
            <a:r>
              <a:rPr lang="ru-RU" sz="170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2-2</a:t>
            </a:r>
            <a:r>
              <a:rPr lang="en-US" sz="170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AK</a:t>
            </a:r>
            <a:r>
              <a:rPr lang="ru-RU" sz="170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, рассчитанный на 2 коровы</a:t>
            </a:r>
            <a:endParaRPr lang="x-none" sz="1700"/>
          </a:p>
        </p:txBody>
      </p:sp>
      <p:pic>
        <p:nvPicPr>
          <p:cNvPr id="2050" name="Picture 2" descr="Доильный аппарат Melasty TK 2-2AK 2-бидона ( на 2- головы КРС)">
            <a:extLst>
              <a:ext uri="{FF2B5EF4-FFF2-40B4-BE49-F238E27FC236}">
                <a16:creationId xmlns:a16="http://schemas.microsoft.com/office/drawing/2014/main" xmlns="" id="{78D58869-CE3E-777E-E619-3CD9770CBD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9" r="10925" b="2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43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8" name="Rectangle 3087">
            <a:extLst>
              <a:ext uri="{FF2B5EF4-FFF2-40B4-BE49-F238E27FC236}">
                <a16:creationId xmlns:a16="http://schemas.microsoft.com/office/drawing/2014/main" xmlns="" id="{04812C46-200A-4DEB-A05E-3ED6C68C2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Охладитель молока закрытый вертикальный">
            <a:extLst>
              <a:ext uri="{FF2B5EF4-FFF2-40B4-BE49-F238E27FC236}">
                <a16:creationId xmlns:a16="http://schemas.microsoft.com/office/drawing/2014/main" xmlns="" id="{860EBE4C-FCAE-9A27-7B4E-688B080576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6"/>
          <a:stretch/>
        </p:blipFill>
        <p:spPr bwMode="auto">
          <a:xfrm>
            <a:off x="3357510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0" name="Rectangle 3089">
            <a:extLst>
              <a:ext uri="{FF2B5EF4-FFF2-40B4-BE49-F238E27FC236}">
                <a16:creationId xmlns:a16="http://schemas.microsoft.com/office/drawing/2014/main" xmlns="" id="{D1EA859B-E555-4109-94F3-6700E046E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BD66112-26EA-3033-2FF8-FB076A807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539" y="910201"/>
            <a:ext cx="3822189" cy="5068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4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18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Оборудование предприятий молочной промышленности для хранения и транспортировки продукта должно учитывать одно важное требование технологического процесса. После дойки и очистки сырье надо быстро охладить до температуры + 4 град С. Только в таком состоянии его можно хранить до 72 часов, пока оно не будет отправлено на перерабатывающие заводы. </a:t>
            </a:r>
            <a:endParaRPr lang="ru-RU" sz="1800" dirty="0"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x-none" sz="18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С этой целью применяются закрытые или открытые танки-охладители. </a:t>
            </a:r>
            <a:r>
              <a:rPr lang="ru-RU" sz="18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 примеру, Танк-охладитель молока на 500 л.</a:t>
            </a:r>
            <a:endParaRPr lang="x-none" sz="1800" dirty="0"/>
          </a:p>
        </p:txBody>
      </p:sp>
    </p:spTree>
    <p:extLst>
      <p:ext uri="{BB962C8B-B14F-4D97-AF65-F5344CB8AC3E}">
        <p14:creationId xmlns:p14="http://schemas.microsoft.com/office/powerpoint/2010/main" val="1520175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xmlns="" id="{12609869-9E80-471B-A487-A53288E0E7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0CDB34D-8374-75DB-B646-4888BC13A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651" y="1245419"/>
            <a:ext cx="6130463" cy="436713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ru-RU" sz="20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Оборудование для очистки молока от механических примесей или разделения его на сливки и обрат. К примеру, сепараторы. </a:t>
            </a:r>
          </a:p>
          <a:p>
            <a:pPr marL="0" indent="0">
              <a:buNone/>
            </a:pPr>
            <a:r>
              <a:rPr lang="ru-RU" sz="20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Ж5-ОСЦП-1, рассчитанный на 1000 л/ч (Данный сепаратор работает по следующему принципу: парное молоко подвергается воздействию высоких температур, после чего его обезжиривают. Под воздействием тепла сливки скапливаются на поверхности молочной массы, в то время как обезжиренное молоко остаётся на дне ёмкости.) </a:t>
            </a:r>
            <a:endParaRPr lang="x-none" sz="2000" dirty="0"/>
          </a:p>
        </p:txBody>
      </p:sp>
      <p:sp>
        <p:nvSpPr>
          <p:cNvPr id="4105" name="Rectangle 4104">
            <a:extLst>
              <a:ext uri="{FF2B5EF4-FFF2-40B4-BE49-F238E27FC236}">
                <a16:creationId xmlns:a16="http://schemas.microsoft.com/office/drawing/2014/main" xmlns="" id="{7004738A-9D34-43E8-97D2-CA0EED4F8B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Rectangle 4106">
            <a:extLst>
              <a:ext uri="{FF2B5EF4-FFF2-40B4-BE49-F238E27FC236}">
                <a16:creationId xmlns:a16="http://schemas.microsoft.com/office/drawing/2014/main" xmlns="" id="{B8B8D07F-F13E-443E-BA68-2D26672D76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09" name="Rectangle 4108">
            <a:extLst>
              <a:ext uri="{FF2B5EF4-FFF2-40B4-BE49-F238E27FC236}">
                <a16:creationId xmlns:a16="http://schemas.microsoft.com/office/drawing/2014/main" xmlns="" id="{2813A4FA-24A5-41ED-A534-3807D1B2F3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11" name="Rectangle 4110">
            <a:extLst>
              <a:ext uri="{FF2B5EF4-FFF2-40B4-BE49-F238E27FC236}">
                <a16:creationId xmlns:a16="http://schemas.microsoft.com/office/drawing/2014/main" xmlns="" id="{C3944F27-CA70-4E84-A51A-E6BF895589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098" name="Picture 2" descr="Сепаратор-сливкоотделитель Ж5-ОСЦП-1, произв. 1000 л/ч">
            <a:extLst>
              <a:ext uri="{FF2B5EF4-FFF2-40B4-BE49-F238E27FC236}">
                <a16:creationId xmlns:a16="http://schemas.microsoft.com/office/drawing/2014/main" xmlns="" id="{35622CB9-17B1-D2C5-2A1F-DD160E255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27314" y="909081"/>
            <a:ext cx="3867835" cy="5071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536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0785BEA-C016-3C0E-00F0-1C1A23A21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4766" y="1615322"/>
            <a:ext cx="5929422" cy="3519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На заключительном этапе производства молока применяется оборудование для розлива готового продукта по емкостям</a:t>
            </a:r>
          </a:p>
          <a:p>
            <a:pPr marL="0" indent="0">
              <a:buNone/>
            </a:pPr>
            <a:r>
              <a:rPr lang="ru-RU" sz="20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 примеру, молоко-разливочный аппарат ИПКС-042</a:t>
            </a:r>
            <a:r>
              <a:rPr lang="en-US" sz="20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ru-RU" sz="20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, рассчитанный на упаковку 1400 пакетов в час.</a:t>
            </a:r>
          </a:p>
          <a:p>
            <a:pPr marL="0" indent="0">
              <a:buNone/>
            </a:pPr>
            <a:r>
              <a:rPr lang="ru-RU" sz="20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Так же данный тип оборудования применятся и на других производствах, в которых производятся жидкие продукты</a:t>
            </a:r>
            <a:endParaRPr lang="x-none" sz="2000" dirty="0"/>
          </a:p>
        </p:txBody>
      </p:sp>
      <p:pic>
        <p:nvPicPr>
          <p:cNvPr id="5122" name="Picture 2" descr="Автомат молокоразливочный ИПКС-042H, 1400 пак/ч">
            <a:extLst>
              <a:ext uri="{FF2B5EF4-FFF2-40B4-BE49-F238E27FC236}">
                <a16:creationId xmlns:a16="http://schemas.microsoft.com/office/drawing/2014/main" xmlns="" id="{9BE70C01-0C48-F684-5F67-D5604FD5D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77076" y="806824"/>
            <a:ext cx="2302036" cy="513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9" name="Rectangle 5128">
            <a:extLst>
              <a:ext uri="{FF2B5EF4-FFF2-40B4-BE49-F238E27FC236}">
                <a16:creationId xmlns:a16="http://schemas.microsoft.com/office/drawing/2014/main" xmlns="" id="{61707E60-CEC9-4661-AA82-69242EB4BD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1" name="Rectangle 5130">
            <a:extLst>
              <a:ext uri="{FF2B5EF4-FFF2-40B4-BE49-F238E27FC236}">
                <a16:creationId xmlns:a16="http://schemas.microsoft.com/office/drawing/2014/main" xmlns="" id="{8F035CD8-AE30-4146-96F2-036B0CE5E4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53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04210C-C748-D3C7-5522-8672B4007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716" y="499397"/>
            <a:ext cx="5929422" cy="1640180"/>
          </a:xfrm>
        </p:spPr>
        <p:txBody>
          <a:bodyPr anchor="b">
            <a:normAutofit/>
          </a:bodyPr>
          <a:lstStyle/>
          <a:p>
            <a:r>
              <a:rPr lang="ru-RU" sz="3400" b="1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Аппаратура в мукомольно-крупяной промышленности</a:t>
            </a:r>
            <a:endParaRPr lang="x-none" sz="3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08944DF-9B32-462E-99DA-35A0269BD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717" y="2423821"/>
            <a:ext cx="5929422" cy="3519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Для измельчения зерен применяется помольный агрегат (</a:t>
            </a:r>
            <a:r>
              <a:rPr lang="ru-RU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микромельница</a:t>
            </a:r>
            <a:r>
              <a:rPr lang="ru-RU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 примеру, аппарат </a:t>
            </a:r>
            <a:r>
              <a:rPr lang="ru-RU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МиМ</a:t>
            </a:r>
            <a:r>
              <a:rPr lang="ru-RU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, способный переработать до 400 кг/ч зерна.) </a:t>
            </a:r>
            <a:endParaRPr lang="x-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x-none" sz="2000" dirty="0"/>
          </a:p>
        </p:txBody>
      </p:sp>
      <p:pic>
        <p:nvPicPr>
          <p:cNvPr id="6" name="Рисунок 5" descr="Изображение выглядит как степлер, фрезерный ста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D2786D5C-95FC-4D4A-F361-6EAD9C27A8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506" y="1492624"/>
            <a:ext cx="3765176" cy="376517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1707E60-CEC9-4661-AA82-69242EB4BD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8F035CD8-AE30-4146-96F2-036B0CE5E4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95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5" name="Rectangle 7174">
            <a:extLst>
              <a:ext uri="{FF2B5EF4-FFF2-40B4-BE49-F238E27FC236}">
                <a16:creationId xmlns:a16="http://schemas.microsoft.com/office/drawing/2014/main" xmlns="" id="{979E27D9-03C7-44E2-9FF8-15D0C8506A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F61C350-8F54-DCB8-6B84-0A64408CD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1667715"/>
            <a:ext cx="4959603" cy="3522569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Просеиватель</a:t>
            </a:r>
            <a:r>
              <a:rPr lang="ru-RU" sz="32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, предназначенный для отделения муки от отрубей. </a:t>
            </a:r>
            <a:endParaRPr lang="ru-RU" sz="3200" dirty="0"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 примеру, ПЕНЗМАШ МПМ -800М, способный просеивать до 500 килограмм продукта в час.</a:t>
            </a:r>
            <a:endParaRPr lang="x-none" sz="3200" dirty="0"/>
          </a:p>
        </p:txBody>
      </p:sp>
      <p:pic>
        <p:nvPicPr>
          <p:cNvPr id="7170" name="Picture 2" descr="Мукопросеиватель ПЕНЗМАШ МПМ-800М">
            <a:extLst>
              <a:ext uri="{FF2B5EF4-FFF2-40B4-BE49-F238E27FC236}">
                <a16:creationId xmlns:a16="http://schemas.microsoft.com/office/drawing/2014/main" xmlns="" id="{B821E9F5-BF8E-9BBF-F71C-11287FD24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1434" y="489118"/>
            <a:ext cx="4043038" cy="5466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7" name="Rectangle 7176">
            <a:extLst>
              <a:ext uri="{FF2B5EF4-FFF2-40B4-BE49-F238E27FC236}">
                <a16:creationId xmlns:a16="http://schemas.microsoft.com/office/drawing/2014/main" xmlns="" id="{EEBF1590-3B36-48EE-A89D-3B6F3CB256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9" name="Rectangle 7178">
            <a:extLst>
              <a:ext uri="{FF2B5EF4-FFF2-40B4-BE49-F238E27FC236}">
                <a16:creationId xmlns:a16="http://schemas.microsoft.com/office/drawing/2014/main" xmlns="" id="{AC8F6C8C-AB5A-4548-942D-E3FD40ACBC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85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D009D6D5-DAC2-4A8B-A17A-E206B9012D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7A6C345-9BDA-0F37-CFB4-E223E3877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5242"/>
            <a:ext cx="5124586" cy="49417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Аспиратор, необходимый для очистки потока зерна от содержащихся в нем легких примесей и пыли. </a:t>
            </a:r>
          </a:p>
          <a:p>
            <a:pPr marL="0" indent="0">
              <a:buNone/>
            </a:pPr>
            <a:r>
              <a:rPr lang="ru-RU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Яркий пример - </a:t>
            </a:r>
            <a:r>
              <a:rPr lang="en-US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ASY A 30</a:t>
            </a:r>
            <a:r>
              <a:rPr lang="ru-RU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, способный пропускать через себя 650 килограмм продукта в час.</a:t>
            </a:r>
            <a:endParaRPr lang="x-none" dirty="0"/>
          </a:p>
        </p:txBody>
      </p:sp>
      <p:pic>
        <p:nvPicPr>
          <p:cNvPr id="5" name="Рисунок 4" descr="Изображение выглядит как прибор&#10;&#10;Автоматически созданное описание">
            <a:extLst>
              <a:ext uri="{FF2B5EF4-FFF2-40B4-BE49-F238E27FC236}">
                <a16:creationId xmlns:a16="http://schemas.microsoft.com/office/drawing/2014/main" xmlns="" id="{21E69D67-CA18-4C24-DF3A-4B9B9748CB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1" r="31204"/>
          <a:stretch/>
        </p:blipFill>
        <p:spPr>
          <a:xfrm>
            <a:off x="6226167" y="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825218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470</Words>
  <Application>Microsoft Office PowerPoint</Application>
  <PresentationFormat>Широкоэкранный</PresentationFormat>
  <Paragraphs>26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Montserrat</vt:lpstr>
      <vt:lpstr>Times New Roman</vt:lpstr>
      <vt:lpstr>Тема Office</vt:lpstr>
      <vt:lpstr>Оборудование и аппаратура пищевых производств</vt:lpstr>
      <vt:lpstr>Презентация PowerPoint</vt:lpstr>
      <vt:lpstr>Аппаратура в молочной промышленности</vt:lpstr>
      <vt:lpstr>Презентация PowerPoint</vt:lpstr>
      <vt:lpstr>Презентация PowerPoint</vt:lpstr>
      <vt:lpstr>Презентация PowerPoint</vt:lpstr>
      <vt:lpstr>Аппаратура в мукомольно-крупяной промышленности</vt:lpstr>
      <vt:lpstr>Презентация PowerPoint</vt:lpstr>
      <vt:lpstr>Презентация PowerPoint</vt:lpstr>
      <vt:lpstr>Аппаратура в пивоваренной промышленности: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Оборудование и аппаратура пищевых производств</dc:title>
  <dc:creator>Карим Сарбасов</dc:creator>
  <cp:lastModifiedBy>User</cp:lastModifiedBy>
  <cp:revision>2</cp:revision>
  <dcterms:created xsi:type="dcterms:W3CDTF">2022-11-09T15:24:28Z</dcterms:created>
  <dcterms:modified xsi:type="dcterms:W3CDTF">2022-11-10T09:20:55Z</dcterms:modified>
</cp:coreProperties>
</file>