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3" r:id="rId5"/>
    <p:sldId id="262" r:id="rId6"/>
    <p:sldId id="259" r:id="rId7"/>
    <p:sldId id="258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EC105-1189-4694-98EE-7081EDC94E5A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C6677-579A-4CD5-AA11-53AD9E8D34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59036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EC105-1189-4694-98EE-7081EDC94E5A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C6677-579A-4CD5-AA11-53AD9E8D34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53036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EC105-1189-4694-98EE-7081EDC94E5A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C6677-579A-4CD5-AA11-53AD9E8D34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91588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EC105-1189-4694-98EE-7081EDC94E5A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C6677-579A-4CD5-AA11-53AD9E8D34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87973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EC105-1189-4694-98EE-7081EDC94E5A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C6677-579A-4CD5-AA11-53AD9E8D34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71392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EC105-1189-4694-98EE-7081EDC94E5A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C6677-579A-4CD5-AA11-53AD9E8D34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01096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EC105-1189-4694-98EE-7081EDC94E5A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C6677-579A-4CD5-AA11-53AD9E8D34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6854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EC105-1189-4694-98EE-7081EDC94E5A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C6677-579A-4CD5-AA11-53AD9E8D34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69316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EC105-1189-4694-98EE-7081EDC94E5A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C6677-579A-4CD5-AA11-53AD9E8D34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761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EC105-1189-4694-98EE-7081EDC94E5A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C6677-579A-4CD5-AA11-53AD9E8D34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47197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EC105-1189-4694-98EE-7081EDC94E5A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C6677-579A-4CD5-AA11-53AD9E8D34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86378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6EC105-1189-4694-98EE-7081EDC94E5A}" type="datetimeFigureOut">
              <a:rPr lang="ru-RU" smtClean="0"/>
              <a:t>10.11.2022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AC6677-579A-4CD5-AA11-53AD9E8D34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89784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4609" y="332656"/>
            <a:ext cx="7772400" cy="1470025"/>
          </a:xfrm>
        </p:spPr>
        <p:txBody>
          <a:bodyPr>
            <a:normAutofit/>
          </a:bodyPr>
          <a:lstStyle/>
          <a:p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2132856"/>
            <a:ext cx="8064896" cy="1080120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Получение уксусной кислоты. Продуценты. Практическое использование.</a:t>
            </a:r>
            <a:endParaRPr lang="ru-RU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-2380" y="0"/>
            <a:ext cx="914637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796975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ownload background - скачать фон для powerpoin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380" y="0"/>
            <a:ext cx="9146379" cy="68733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116632"/>
            <a:ext cx="7772400" cy="720080"/>
          </a:xfrm>
        </p:spPr>
        <p:txBody>
          <a:bodyPr>
            <a:normAutofit/>
          </a:bodyPr>
          <a:lstStyle/>
          <a:p>
            <a:r>
              <a:rPr lang="ru-RU" sz="40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Введение</a:t>
            </a:r>
            <a:endParaRPr lang="ru-RU" sz="40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908720"/>
            <a:ext cx="7975482" cy="5400600"/>
          </a:xfrm>
          <a:blipFill>
            <a:blip r:embed="rId3"/>
            <a:tile tx="0" ty="0" sx="100000" sy="100000" flip="none" algn="tl"/>
          </a:blip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endParaRPr lang="ru-RU" sz="2400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Несмотря на значительный прогресс в области органического синтеза многие кислоты (лимонная, молочная, </a:t>
            </a:r>
            <a:r>
              <a:rPr lang="ru-RU" sz="24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итаконовая</a:t>
            </a:r>
            <a:r>
              <a:rPr lang="ru-RU" sz="2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уксусная и др.) получают в настоящее время микробиологическим синтезом. Органические кислоты находят широкое применение в фармацевтической, химической, текстильной и других отраслях промышленности. Пищевая промышленность традиционно является основным потребителем лимонной, уксусной и молочной кислот, так как продукты естественного брожения более предпочтительны, чем синтетические кислоты в связи с безвредностью для организма человека содержащихся в них примесей</a:t>
            </a:r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ru-RU" sz="2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7682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ownload background - скачать фон для powerpoin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6379" cy="68733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188640"/>
            <a:ext cx="8802163" cy="576065"/>
          </a:xfrm>
        </p:spPr>
        <p:txBody>
          <a:bodyPr>
            <a:noAutofit/>
          </a:bodyPr>
          <a:lstStyle/>
          <a:p>
            <a:r>
              <a:rPr lang="ru-RU" sz="36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Физические свойства уксусной кислоты</a:t>
            </a:r>
            <a:endParaRPr lang="ru-RU" sz="36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980728"/>
            <a:ext cx="4680520" cy="5616624"/>
          </a:xfrm>
        </p:spPr>
        <p:txBody>
          <a:bodyPr>
            <a:normAutofit/>
          </a:bodyPr>
          <a:lstStyle/>
          <a:p>
            <a:pPr algn="just"/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Уксусная кислота</a:t>
            </a:r>
            <a:r>
              <a:rPr lang="ru-RU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2400" dirty="0"/>
              <a:t> 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CH</a:t>
            </a:r>
            <a:r>
              <a:rPr lang="en-US" sz="2400" b="1" baseline="-25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COOH</a:t>
            </a:r>
            <a:r>
              <a:rPr lang="ru-RU" sz="2400" dirty="0" smtClean="0"/>
              <a:t> </a:t>
            </a:r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представляет </a:t>
            </a:r>
            <a:r>
              <a:rPr lang="ru-RU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собой бесцветную жидкость с характерным резким запахом и кислым вкусом. Гигроскопична. Неограниченно растворима в воде. Смешивается со многими </a:t>
            </a:r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растворителями.</a:t>
            </a:r>
            <a:endParaRPr lang="ru-RU" sz="2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 descr="Картинки по запросу уксусная кислота характеристика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3789040"/>
            <a:ext cx="2664296" cy="19849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Картинки по запросу уксусная кислота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734"/>
          <a:stretch/>
        </p:blipFill>
        <p:spPr bwMode="auto">
          <a:xfrm>
            <a:off x="5364088" y="980728"/>
            <a:ext cx="3617587" cy="316835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1992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ownload background - скачать фон для powerpoin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4858" y="-31932"/>
            <a:ext cx="9146379" cy="68733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71867" y="13855"/>
            <a:ext cx="8352928" cy="750849"/>
          </a:xfrm>
        </p:spPr>
        <p:txBody>
          <a:bodyPr>
            <a:noAutofit/>
          </a:bodyPr>
          <a:lstStyle/>
          <a:p>
            <a:r>
              <a:rPr lang="ru-RU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Продуценты уксусной кислоты</a:t>
            </a:r>
            <a:endParaRPr lang="ru-RU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5843" y="740427"/>
            <a:ext cx="8784976" cy="5328592"/>
          </a:xfrm>
        </p:spPr>
        <p:txBody>
          <a:bodyPr>
            <a:normAutofit/>
          </a:bodyPr>
          <a:lstStyle/>
          <a:p>
            <a:pPr algn="just"/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Для получения пищевой уксусной кислоты используется способность уксуснокислых бактерий окислять этиловый спирт до уксусной кислоты. </a:t>
            </a:r>
          </a:p>
          <a:p>
            <a:pPr algn="just"/>
            <a:endParaRPr lang="ru-RU" sz="2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49" name="Picture 1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164" t="29166" r="44670" b="23809"/>
          <a:stretch/>
        </p:blipFill>
        <p:spPr bwMode="auto">
          <a:xfrm>
            <a:off x="4230038" y="1484784"/>
            <a:ext cx="4882386" cy="3061179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 descr="Картинки по запросу бентонит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5157192"/>
            <a:ext cx="2076102" cy="136815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1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370" t="37897" r="40988" b="12121"/>
          <a:stretch/>
        </p:blipFill>
        <p:spPr bwMode="auto">
          <a:xfrm>
            <a:off x="0" y="3789040"/>
            <a:ext cx="5349184" cy="3028109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05679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ownload background - скачать фон для powerpoin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380" y="0"/>
            <a:ext cx="9146379" cy="68733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794" y="763357"/>
            <a:ext cx="5051065" cy="4780877"/>
          </a:xfrm>
        </p:spPr>
        <p:txBody>
          <a:bodyPr>
            <a:normAutofit/>
          </a:bodyPr>
          <a:lstStyle/>
          <a:p>
            <a:pPr algn="just"/>
            <a:r>
              <a:rPr lang="ru-RU" sz="2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Для получения пищевой уксусной кислоты используется способность уксуснокислых бактерий с помощью фермента </a:t>
            </a:r>
            <a:r>
              <a:rPr lang="ru-RU" sz="24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алкогольоксидазы</a:t>
            </a:r>
            <a:r>
              <a:rPr lang="ru-RU" sz="2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окислять этиловый спирт. </a:t>
            </a:r>
          </a:p>
          <a:p>
            <a:pPr algn="just"/>
            <a:r>
              <a:rPr lang="ru-RU" sz="2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Способностью превращать этиловый спирт в уксусную кислоту обладают различные виды уксуснокислых бактерий. Типичным представителем уксуснокислых бактерий является </a:t>
            </a:r>
            <a:r>
              <a:rPr lang="ru-RU" sz="24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Acetobacter</a:t>
            </a:r>
            <a:r>
              <a:rPr lang="ru-RU" sz="2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aceti</a:t>
            </a:r>
            <a:r>
              <a:rPr lang="ru-RU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 </a:t>
            </a:r>
            <a:endParaRPr lang="ru-RU" sz="28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5" name="Picture 3" descr="Картинки по запросу Acetobacter aceti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0809" y="4356809"/>
            <a:ext cx="4484853" cy="251650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7" name="Picture 5" descr="Картинки по запросу Acetobacter aceti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8859" y="1081453"/>
            <a:ext cx="3866803" cy="255209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140446" y="188640"/>
            <a:ext cx="667191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Продуценты уксусной кислоты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845669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ownload background - скачать фон для powerpoin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380" y="0"/>
            <a:ext cx="9146379" cy="68733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01572" y="194110"/>
            <a:ext cx="8762916" cy="6403241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algn="just"/>
            <a: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Промышленное производство уксусной кислоты включает следующие технологические стадии: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получение посевного материала;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подготовка питательной среды;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уксуснокислое брожение;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концентрация и розлив готового продукта.</a:t>
            </a:r>
          </a:p>
          <a:p>
            <a:pPr marL="514350" indent="-514350" algn="just">
              <a:buFont typeface="+mj-lt"/>
              <a:buAutoNum type="arabicPeriod"/>
            </a:pPr>
            <a:endParaRPr lang="ru-RU" sz="2800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 промышленных условиях уксуснокислое брожение проводят непрерывным способом при глубинном проточном культивировании уксуснокислых бактерий в батарее последовательно соединенных аппаратов. Для этого способа наилучшим сырьем для уксуснокислых бактерий является этиловый спирт, полученный из </a:t>
            </a:r>
            <a:r>
              <a:rPr lang="ru-RU" sz="26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зернокартофельного</a:t>
            </a:r>
            <a:r>
              <a:rPr lang="ru-RU" sz="2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сырья. Выращивание бактерий ведут при температуре 28-37 °С при рН среды 3,0-3,2 при концентрации спирта 7-15 %. После накопления 8 %-ной уксусной кислоты развитие бактерий замедляется и при ее содержании в пределах 12-14 % рост бактерий полностью прекращается.</a:t>
            </a:r>
            <a:endParaRPr lang="ru-RU" sz="26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6" name="Picture 2" descr="Картинки по запросу уксус 9%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661" r="23520"/>
          <a:stretch/>
        </p:blipFill>
        <p:spPr bwMode="auto">
          <a:xfrm>
            <a:off x="7452320" y="548681"/>
            <a:ext cx="1278862" cy="2376264"/>
          </a:xfrm>
          <a:prstGeom prst="rect">
            <a:avLst/>
          </a:prstGeom>
          <a:noFill/>
          <a:ln>
            <a:solidFill>
              <a:srgbClr val="C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13880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ownload background - скачать фон для powerpoin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380" y="0"/>
            <a:ext cx="9146379" cy="68733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4609" y="332656"/>
            <a:ext cx="7772400" cy="1470025"/>
          </a:xfrm>
        </p:spPr>
        <p:txBody>
          <a:bodyPr>
            <a:normAutofit/>
          </a:bodyPr>
          <a:lstStyle/>
          <a:p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7504" y="260648"/>
            <a:ext cx="8856984" cy="4392488"/>
          </a:xfrm>
        </p:spPr>
        <p:txBody>
          <a:bodyPr>
            <a:normAutofit/>
          </a:bodyPr>
          <a:lstStyle/>
          <a:p>
            <a:pPr marL="457200" indent="-457200" algn="just">
              <a:buFont typeface="Arial" pitchFamily="34" charset="0"/>
              <a:buChar char="•"/>
            </a:pPr>
            <a:r>
              <a:rPr lang="ru-RU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Перед розливом уксусную кислоту осветляют, пропуская через слой бентонита, или бентонит добавляют в уксусную кислоту и туда же вносят немного лимонной кислоты, после перемешивания производят отделение уксусной кислоты, пропуская ее через фильтр-пресс. Из 100 л безводного спирта получают 75-90 кг уксусной кислоты. </a:t>
            </a:r>
          </a:p>
        </p:txBody>
      </p:sp>
    </p:spTree>
    <p:extLst>
      <p:ext uri="{BB962C8B-B14F-4D97-AF65-F5344CB8AC3E}">
        <p14:creationId xmlns:p14="http://schemas.microsoft.com/office/powerpoint/2010/main" val="4227430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ownload background - скачать фон для powerpoin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40" y="-18256"/>
            <a:ext cx="9146379" cy="68733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4609" y="332657"/>
            <a:ext cx="7772400" cy="720080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Практическое использование</a:t>
            </a:r>
            <a:endParaRPr lang="ru-RU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61449" y="1222155"/>
            <a:ext cx="8640960" cy="4392488"/>
          </a:xfrm>
        </p:spPr>
        <p:txBody>
          <a:bodyPr>
            <a:normAutofit/>
          </a:bodyPr>
          <a:lstStyle/>
          <a:p>
            <a:pPr algn="just" fontAlgn="base"/>
            <a:r>
              <a:rPr lang="ru-RU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Уксусную кислоту применяют для получения лекарственных и душистых веществ, как растворитель (например, в производстве ацетата целлюлозы), в виде столового уксуса при изготовлении приправ, маринадов, консервов. </a:t>
            </a:r>
          </a:p>
          <a:p>
            <a:pPr algn="just" fontAlgn="base"/>
            <a:r>
              <a:rPr lang="ru-RU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Водный раствор уксусной кислоты используют в качестве вкусового и консервирующего средства (приправа к пище, маринование грибов, овощей). </a:t>
            </a:r>
          </a:p>
          <a:p>
            <a:pPr algn="just"/>
            <a:endParaRPr lang="ru-RU" sz="28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8741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</TotalTime>
  <Words>341</Words>
  <Application>Microsoft Office PowerPoint</Application>
  <PresentationFormat>Экран (4:3)</PresentationFormat>
  <Paragraphs>23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Arial</vt:lpstr>
      <vt:lpstr>Calibri</vt:lpstr>
      <vt:lpstr>Times New Roman</vt:lpstr>
      <vt:lpstr>Тема Office</vt:lpstr>
      <vt:lpstr>Презентация PowerPoint</vt:lpstr>
      <vt:lpstr>Введение</vt:lpstr>
      <vt:lpstr>Физические свойства уксусной кислоты</vt:lpstr>
      <vt:lpstr>Продуценты уксусной кислоты</vt:lpstr>
      <vt:lpstr>Презентация PowerPoint</vt:lpstr>
      <vt:lpstr>Презентация PowerPoint</vt:lpstr>
      <vt:lpstr>Презентация PowerPoint</vt:lpstr>
      <vt:lpstr>Практическое использование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Валерия</dc:creator>
  <cp:lastModifiedBy>User</cp:lastModifiedBy>
  <cp:revision>11</cp:revision>
  <dcterms:created xsi:type="dcterms:W3CDTF">2017-05-15T15:34:46Z</dcterms:created>
  <dcterms:modified xsi:type="dcterms:W3CDTF">2022-11-10T09:22:54Z</dcterms:modified>
</cp:coreProperties>
</file>