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Maven Pro" panose="020B0604020202020204" charset="0"/>
      <p:regular r:id="rId17"/>
      <p:bold r:id="rId18"/>
    </p:embeddedFont>
    <p:embeddedFont>
      <p:font typeface="Nunito" panose="020B0604020202020204" charset="-52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22146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109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c6a1bbf3d0e88d4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c6a1bbf3d0e88d4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6020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4681c5d529987877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4681c5d529987877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400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4681c5d529987877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4681c5d529987877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6753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4681c5d529987877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4681c5d529987877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9288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6a992dbc502bf1e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6a992dbc502bf1e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1264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c6a1bbf3d0e88d4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c6a1bbf3d0e88d4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6272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c6a1bbf3d0e88d4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c6a1bbf3d0e88d4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03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c6a1bbf3d0e88d4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c6a1bbf3d0e88d4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875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c6a1bbf3d0e88d4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c6a1bbf3d0e88d4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8024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c6a1bbf3d0e88d4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c6a1bbf3d0e88d4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8754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c6a1bbf3d0e88d4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c6a1bbf3d0e88d4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4436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c6a1bbf3d0e88d4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c6a1bbf3d0e88d4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1686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c6a1bbf3d0e88d4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c6a1bbf3d0e88d4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86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Пищевые добавки:польза и вред </a:t>
            </a:r>
            <a:endParaRPr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2"/>
          <p:cNvSpPr txBox="1">
            <a:spLocks noGrp="1"/>
          </p:cNvSpPr>
          <p:nvPr>
            <p:ph type="title"/>
          </p:nvPr>
        </p:nvSpPr>
        <p:spPr>
          <a:xfrm>
            <a:off x="496700" y="785100"/>
            <a:ext cx="43800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/>
              <a:t>Вредные пищевые добавки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/>
              <a:t>Вредных добавок намного больше, чем полезных. Причем в их число входят не только синтетические вещества, но еще и натуральные. Вред пищевых добавок может быть очень велик, особенно если их употреблять вместе с продуктами регулярно и в больших количествах.</a:t>
            </a:r>
            <a:endParaRPr sz="1900"/>
          </a:p>
        </p:txBody>
      </p:sp>
      <p:pic>
        <p:nvPicPr>
          <p:cNvPr id="333" name="Google Shape;333;p22"/>
          <p:cNvPicPr preferRelativeResize="0"/>
          <p:nvPr/>
        </p:nvPicPr>
        <p:blipFill rotWithShape="1">
          <a:blip r:embed="rId3">
            <a:alphaModFix/>
          </a:blip>
          <a:srcRect l="6270" t="25607" r="6270" b="44699"/>
          <a:stretch/>
        </p:blipFill>
        <p:spPr>
          <a:xfrm>
            <a:off x="4872625" y="937700"/>
            <a:ext cx="4093576" cy="300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9" name="Google Shape;3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4350" y="59400"/>
            <a:ext cx="4615299" cy="502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500">
                <a:latin typeface="Nunito"/>
                <a:ea typeface="Nunito"/>
                <a:cs typeface="Nunito"/>
                <a:sym typeface="Nunito"/>
              </a:rPr>
              <a:t>Здоровье и пищевые добавки</a:t>
            </a:r>
            <a:endParaRPr sz="2500"/>
          </a:p>
        </p:txBody>
      </p:sp>
      <p:sp>
        <p:nvSpPr>
          <p:cNvPr id="345" name="Google Shape;345;p24"/>
          <p:cNvSpPr txBox="1">
            <a:spLocks noGrp="1"/>
          </p:cNvSpPr>
          <p:nvPr>
            <p:ph type="body" idx="1"/>
          </p:nvPr>
        </p:nvSpPr>
        <p:spPr>
          <a:xfrm>
            <a:off x="1303800" y="273975"/>
            <a:ext cx="3430500" cy="16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/>
              <a:t>За немалую историю своего существования, пищевые добавки доказали свою полезность. Они сыграли немалую роль в улучшении вкуса, срока хранения и качества продуктов, а также в улучшении других характеристик. Безусловно, существует немало добавок, способных не лучшим образом сказываться на организме, однако полностью игнорировать пользу подобных веществ будет тоже не совсем правильно.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/>
          </a:p>
        </p:txBody>
      </p:sp>
      <p:sp>
        <p:nvSpPr>
          <p:cNvPr id="346" name="Google Shape;346;p24"/>
          <p:cNvSpPr txBox="1">
            <a:spLocks noGrp="1"/>
          </p:cNvSpPr>
          <p:nvPr>
            <p:ph type="body" idx="2"/>
          </p:nvPr>
        </p:nvSpPr>
        <p:spPr>
          <a:xfrm>
            <a:off x="4903800" y="13009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Например, весьма востребованный в мясо-колбасной промышленности нитрат натрия, известный как Е250, несмотря на то, что не так уж и безопасен, препятствует развитию такой опасной болезни как ботулизм.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5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73293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/>
              <a:t>Полезные пищевые добавки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/>
              <a:t>За маркировкой Е скрывается не только вредная и довольно опасная химия, а и вполне безобидные и даже полезные вещества. Не стоит бояться всех пищевых добавок. Многие вещества, выступающие в качестве добавок, это обычные экстракты натуральных продуктов и растений.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6"/>
          <p:cNvSpPr txBox="1">
            <a:spLocks noGrp="1"/>
          </p:cNvSpPr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6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58" name="Google Shape;3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0123"/>
            <a:ext cx="9144001" cy="4183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1410900" y="948275"/>
            <a:ext cx="7733100" cy="18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Пищевые добавки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4"/>
          <p:cNvSpPr txBox="1">
            <a:spLocks noGrp="1"/>
          </p:cNvSpPr>
          <p:nvPr>
            <p:ph type="body" idx="1"/>
          </p:nvPr>
        </p:nvSpPr>
        <p:spPr>
          <a:xfrm>
            <a:off x="1107700" y="1149142"/>
            <a:ext cx="4581900" cy="33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800"/>
              <a:t>- это синтетические химические или натуральные вещества, которые никогда самостоятельно не употребляются в пищу, а только вводятся в продукты, чтобы им придать определенные качества, например, вкус, консистенцию, цвет, запах, продолжительность хранения, внешний вид.</a:t>
            </a:r>
            <a:endParaRPr sz="1800"/>
          </a:p>
        </p:txBody>
      </p:sp>
      <p:pic>
        <p:nvPicPr>
          <p:cNvPr id="285" name="Google Shape;2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9598" y="1506000"/>
            <a:ext cx="3064303" cy="213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7964400" cy="125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Поскольку большинство таких пищевых добавок имело довольно длинные и непонятные названия, которые очень сложно было уместить на одной этикетке, для удобства Европейским союзом была разработана особая система маркировки. Согласно ей, название каждой пищевой добавки начинаться должно с «Е», данная буква означает не что иное, как «Европа».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Классификация:</a:t>
            </a:r>
            <a:endParaRPr/>
          </a:p>
        </p:txBody>
      </p:sp>
      <p:sp>
        <p:nvSpPr>
          <p:cNvPr id="296" name="Google Shape;296;p16"/>
          <p:cNvSpPr txBox="1"/>
          <p:nvPr/>
        </p:nvSpPr>
        <p:spPr>
          <a:xfrm>
            <a:off x="914400" y="1597875"/>
            <a:ext cx="3445800" cy="22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latin typeface="Nunito"/>
                <a:ea typeface="Nunito"/>
                <a:cs typeface="Nunito"/>
                <a:sym typeface="Nunito"/>
              </a:rPr>
              <a:t>Е1…-красители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latin typeface="Nunito"/>
                <a:ea typeface="Nunito"/>
                <a:cs typeface="Nunito"/>
                <a:sym typeface="Nunito"/>
              </a:rPr>
              <a:t>Е2..,-красители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latin typeface="Nunito"/>
                <a:ea typeface="Nunito"/>
                <a:cs typeface="Nunito"/>
                <a:sym typeface="Nunito"/>
              </a:rPr>
              <a:t>Е3…-консерванты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latin typeface="Nunito"/>
                <a:ea typeface="Nunito"/>
                <a:cs typeface="Nunito"/>
                <a:sym typeface="Nunito"/>
              </a:rPr>
              <a:t>Е4…-антиокислители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latin typeface="Nunito"/>
                <a:ea typeface="Nunito"/>
                <a:cs typeface="Nunito"/>
                <a:sym typeface="Nunito"/>
              </a:rPr>
              <a:t>Е5…-эмульгаторы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latin typeface="Nunito"/>
                <a:ea typeface="Nunito"/>
                <a:cs typeface="Nunito"/>
                <a:sym typeface="Nunito"/>
              </a:rPr>
              <a:t>Е6…-усилители вкуса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latin typeface="Nunito"/>
                <a:ea typeface="Nunito"/>
                <a:cs typeface="Nunito"/>
                <a:sym typeface="Nunito"/>
              </a:rPr>
              <a:t>Е7…-пеногасители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97" name="Google Shape;2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0200" y="1344550"/>
            <a:ext cx="4064574" cy="271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4686"/>
            <a:ext cx="9144000" cy="419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"/>
          <p:cNvSpPr txBox="1">
            <a:spLocks noGrp="1"/>
          </p:cNvSpPr>
          <p:nvPr>
            <p:ph type="title"/>
          </p:nvPr>
        </p:nvSpPr>
        <p:spPr>
          <a:xfrm>
            <a:off x="1388550" y="251250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/>
              <a:t>Классификация пищевых добавок по применению</a:t>
            </a:r>
            <a:endParaRPr sz="3200"/>
          </a:p>
        </p:txBody>
      </p:sp>
      <p:sp>
        <p:nvSpPr>
          <p:cNvPr id="304" name="Google Shape;304;p17"/>
          <p:cNvSpPr txBox="1">
            <a:spLocks noGrp="1"/>
          </p:cNvSpPr>
          <p:nvPr>
            <p:ph type="body" idx="1"/>
          </p:nvPr>
        </p:nvSpPr>
        <p:spPr>
          <a:xfrm>
            <a:off x="584275" y="1885950"/>
            <a:ext cx="7620000" cy="25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Красители (Е1…) – данные вещества предназначены для восстановления цвета продуктов, который утрачивается в процессе обработки, для увеличения его интенсивности, для придания определенного цвета пище и т.п.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700"/>
              <a:t>Существуют и красители, получаемые синтетически. Основное их преимущество перед натуральными – более насыщенные, яркие цвета, большая стабильность, длительный срок хранения.</a:t>
            </a:r>
            <a:endParaRPr sz="1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body" idx="1"/>
          </p:nvPr>
        </p:nvSpPr>
        <p:spPr>
          <a:xfrm>
            <a:off x="1303800" y="1786475"/>
            <a:ext cx="3430500" cy="27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Консерванты (Е2…) –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500"/>
              <a:t>данные вещества предназначены для продления срока годности продуктов. Наиболее часто в качестве консервантов используют уксусную, бензойную, сорбиновую и сернистую кислоту, соль, этиловый спирт.</a:t>
            </a:r>
            <a:endParaRPr sz="1500"/>
          </a:p>
        </p:txBody>
      </p:sp>
      <p:sp>
        <p:nvSpPr>
          <p:cNvPr id="311" name="Google Shape;311;p18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Е3…-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00"/>
              <a:t>Защищают жиросодержащие продукты от прогоркания и останавливают самоокисление продуктов</a:t>
            </a: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"/>
          <p:cNvSpPr txBox="1">
            <a:spLocks noGrp="1"/>
          </p:cNvSpPr>
          <p:nvPr>
            <p:ph type="title"/>
          </p:nvPr>
        </p:nvSpPr>
        <p:spPr>
          <a:xfrm>
            <a:off x="2270400" y="1315200"/>
            <a:ext cx="4603200" cy="25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/>
              <a:t>Е4…-позволяют получить продукты с нужной консистенцией, улучшает и сохраняет структуру. Используется в производстве мороженого,желе и тд</a:t>
            </a:r>
            <a:endParaRPr sz="2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0"/>
          <p:cNvSpPr txBox="1">
            <a:spLocks noGrp="1"/>
          </p:cNvSpPr>
          <p:nvPr>
            <p:ph type="title"/>
          </p:nvPr>
        </p:nvSpPr>
        <p:spPr>
          <a:xfrm>
            <a:off x="1295333" y="1572450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Эмульгатор, а по совместительству и антиоксидант Е476, Е322 (лецитин) добывают из растительных масел.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1"/>
          <p:cNvSpPr txBox="1">
            <a:spLocks noGrp="1"/>
          </p:cNvSpPr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200">
                <a:latin typeface="Nunito"/>
                <a:ea typeface="Nunito"/>
                <a:cs typeface="Nunito"/>
                <a:sym typeface="Nunito"/>
              </a:rPr>
              <a:t>Усилители вкуса (Е6… и др.) </a:t>
            </a:r>
            <a:endParaRPr sz="2200"/>
          </a:p>
        </p:txBody>
      </p:sp>
      <p:sp>
        <p:nvSpPr>
          <p:cNvPr id="327" name="Google Shape;327;p21"/>
          <p:cNvSpPr txBox="1">
            <a:spLocks noGrp="1"/>
          </p:cNvSpPr>
          <p:nvPr>
            <p:ph type="body" idx="1"/>
          </p:nvPr>
        </p:nvSpPr>
        <p:spPr>
          <a:xfrm>
            <a:off x="1388625" y="1148775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/>
              <a:t>– главное их назначение сделать продукт еще вкуснее и ароматнее. </a:t>
            </a:r>
            <a:endParaRPr sz="15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500"/>
              <a:t>Для улучшения запаха и вкуса используют четыре вида добавок – это усилители аромата, усилители вкуса, регуляторы кислотности и вкусовые вещества.</a:t>
            </a:r>
            <a:endParaRPr sz="1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</Words>
  <Application>Microsoft Office PowerPoint</Application>
  <PresentationFormat>Экран (16:9)</PresentationFormat>
  <Paragraphs>38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Maven Pro</vt:lpstr>
      <vt:lpstr>Nunito</vt:lpstr>
      <vt:lpstr>Arial</vt:lpstr>
      <vt:lpstr>Momentum</vt:lpstr>
      <vt:lpstr>Пищевые добавки:польза и вред </vt:lpstr>
      <vt:lpstr>Пищевые добавки</vt:lpstr>
      <vt:lpstr>Поскольку большинство таких пищевых добавок имело довольно длинные и непонятные названия, которые очень сложно было уместить на одной этикетке, для удобства Европейским союзом была разработана особая система маркировки. Согласно ей, название каждой пищевой добавки начинаться должно с «Е», данная буква означает не что иное, как «Европа».</vt:lpstr>
      <vt:lpstr>Классификация:</vt:lpstr>
      <vt:lpstr>Классификация пищевых добавок по применению</vt:lpstr>
      <vt:lpstr>Презентация PowerPoint</vt:lpstr>
      <vt:lpstr>Е4…-позволяют получить продукты с нужной консистенцией, улучшает и сохраняет структуру. Используется в производстве мороженого,желе и тд</vt:lpstr>
      <vt:lpstr>Эмульгатор, а по совместительству и антиоксидант Е476, Е322 (лецитин) добывают из растительных масел.</vt:lpstr>
      <vt:lpstr>Усилители вкуса (Е6… и др.) </vt:lpstr>
      <vt:lpstr>Вредные пищевые добавки  Вредных добавок намного больше, чем полезных. Причем в их число входят не только синтетические вещества, но еще и натуральные. Вред пищевых добавок может быть очень велик, особенно если их употреблять вместе с продуктами регулярно и в больших количествах.</vt:lpstr>
      <vt:lpstr>Презентация PowerPoint</vt:lpstr>
      <vt:lpstr>Здоровье и пищевые добавки</vt:lpstr>
      <vt:lpstr>Полезные пищевые добавки  За маркировкой Е скрывается не только вредная и довольно опасная химия, а и вполне безобидные и даже полезные вещества. Не стоит бояться всех пищевых добавок. Многие вещества, выступающие в качестве добавок, это обычные экстракты натуральных продуктов и растений.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Пищевые добавки:польза и вред </dc:title>
  <cp:lastModifiedBy>User</cp:lastModifiedBy>
  <cp:revision>1</cp:revision>
  <dcterms:modified xsi:type="dcterms:W3CDTF">2022-11-10T09:23:26Z</dcterms:modified>
</cp:coreProperties>
</file>