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318" r:id="rId6"/>
    <p:sldId id="275" r:id="rId7"/>
    <p:sldId id="271" r:id="rId8"/>
    <p:sldId id="320" r:id="rId9"/>
  </p:sldIdLst>
  <p:sldSz cx="9144000" cy="5143500" type="screen16x9"/>
  <p:notesSz cx="6858000" cy="9144000"/>
  <p:embeddedFontLst>
    <p:embeddedFont>
      <p:font typeface="Oxygen" panose="020B0604020202020204" charset="0"/>
      <p:regular r:id="rId11"/>
      <p:bold r:id="rId12"/>
    </p:embeddedFont>
    <p:embeddedFont>
      <p:font typeface="Cairo" panose="020B0604020202020204" charset="-78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26E2D-1600-490D-826A-4DA62BF1990F}">
  <a:tblStyle styleId="{2A626E2D-1600-490D-826A-4DA62BF199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4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414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e49c2d5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e49c2d53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35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e2e1f56d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e2e1f56d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57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e2e1f56d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e2e1f56d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18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e40f3d218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e40f3d218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61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e40f3d218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e40f3d218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03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e2e1f56db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e2e1f56db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83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e2e1f56db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e2e1f56db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62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e2e1f56db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e2e1f56db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21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5225" y="3962238"/>
            <a:ext cx="35046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517987" y="713195"/>
            <a:ext cx="8643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4390107">
            <a:off x="7842254" y="3979113"/>
            <a:ext cx="1466373" cy="1381117"/>
            <a:chOff x="1404300" y="937325"/>
            <a:chExt cx="1767700" cy="1664925"/>
          </a:xfrm>
        </p:grpSpPr>
        <p:sp>
          <p:nvSpPr>
            <p:cNvPr id="14" name="Google Shape;14;p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34" name="Google Shape;34;p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7"/>
          <p:cNvGrpSpPr/>
          <p:nvPr/>
        </p:nvGrpSpPr>
        <p:grpSpPr>
          <a:xfrm rot="-3752028">
            <a:off x="5940407" y="-3296013"/>
            <a:ext cx="1902945" cy="7262324"/>
            <a:chOff x="9065175" y="1446600"/>
            <a:chExt cx="682175" cy="2603425"/>
          </a:xfrm>
        </p:grpSpPr>
        <p:sp>
          <p:nvSpPr>
            <p:cNvPr id="1211" name="Google Shape;1211;p37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7"/>
          <p:cNvGrpSpPr/>
          <p:nvPr/>
        </p:nvGrpSpPr>
        <p:grpSpPr>
          <a:xfrm rot="-2422775">
            <a:off x="-311774" y="3435869"/>
            <a:ext cx="1783871" cy="1890832"/>
            <a:chOff x="3403900" y="3304800"/>
            <a:chExt cx="1556050" cy="1649350"/>
          </a:xfrm>
        </p:grpSpPr>
        <p:sp>
          <p:nvSpPr>
            <p:cNvPr id="1238" name="Google Shape;1238;p37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38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1259" name="Google Shape;1259;p3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8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1279" name="Google Shape;1279;p38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941525"/>
            <a:ext cx="7724400" cy="3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 rot="9740687">
            <a:off x="91695" y="4118316"/>
            <a:ext cx="661419" cy="929019"/>
            <a:chOff x="2374700" y="1056350"/>
            <a:chExt cx="797300" cy="1119875"/>
          </a:xfrm>
        </p:grpSpPr>
        <p:sp>
          <p:nvSpPr>
            <p:cNvPr id="68" name="Google Shape;68;p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7104810">
            <a:off x="7670035" y="-1779255"/>
            <a:ext cx="1420602" cy="5421529"/>
            <a:chOff x="9065175" y="1446600"/>
            <a:chExt cx="682175" cy="2603425"/>
          </a:xfrm>
        </p:grpSpPr>
        <p:sp>
          <p:nvSpPr>
            <p:cNvPr id="76" name="Google Shape;76;p4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8100000" flipH="1">
            <a:off x="7765847" y="3506196"/>
            <a:ext cx="1924526" cy="1364190"/>
            <a:chOff x="193669" y="148127"/>
            <a:chExt cx="1982873" cy="1405549"/>
          </a:xfrm>
        </p:grpSpPr>
        <p:sp>
          <p:nvSpPr>
            <p:cNvPr id="103" name="Google Shape;103;p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05" name="Google Shape;105;p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4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08" name="Google Shape;108;p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" name="Google Shape;110;p4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11" name="Google Shape;111;p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524372"/>
            <a:ext cx="4294800" cy="11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7"/>
          <p:cNvGrpSpPr/>
          <p:nvPr/>
        </p:nvGrpSpPr>
        <p:grpSpPr>
          <a:xfrm rot="4390107">
            <a:off x="7408179" y="415988"/>
            <a:ext cx="1466373" cy="1381117"/>
            <a:chOff x="1404300" y="937325"/>
            <a:chExt cx="1767700" cy="1664925"/>
          </a:xfrm>
        </p:grpSpPr>
        <p:sp>
          <p:nvSpPr>
            <p:cNvPr id="166" name="Google Shape;166;p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 txBox="1">
            <a:spLocks noGrp="1"/>
          </p:cNvSpPr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1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4"/>
          <p:cNvGrpSpPr/>
          <p:nvPr/>
        </p:nvGrpSpPr>
        <p:grpSpPr>
          <a:xfrm rot="-5678385" flipH="1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620" name="Google Shape;620;p2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4"/>
          <p:cNvGrpSpPr/>
          <p:nvPr/>
        </p:nvGrpSpPr>
        <p:grpSpPr>
          <a:xfrm rot="5400000" flipH="1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640" name="Google Shape;640;p2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24"/>
          <p:cNvSpPr txBox="1">
            <a:spLocks noGrp="1"/>
          </p:cNvSpPr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1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5"/>
          <p:cNvSpPr txBox="1">
            <a:spLocks noGrp="1"/>
          </p:cNvSpPr>
          <p:nvPr>
            <p:ph type="title"/>
          </p:nvPr>
        </p:nvSpPr>
        <p:spPr>
          <a:xfrm>
            <a:off x="842025" y="1192500"/>
            <a:ext cx="31014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5"/>
          <p:cNvSpPr txBox="1">
            <a:spLocks noGrp="1"/>
          </p:cNvSpPr>
          <p:nvPr>
            <p:ph type="subTitle" idx="1"/>
          </p:nvPr>
        </p:nvSpPr>
        <p:spPr>
          <a:xfrm>
            <a:off x="842013" y="3365400"/>
            <a:ext cx="30519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5"/>
          <p:cNvGrpSpPr/>
          <p:nvPr/>
        </p:nvGrpSpPr>
        <p:grpSpPr>
          <a:xfrm rot="1551809">
            <a:off x="-41806" y="203422"/>
            <a:ext cx="1519063" cy="1256740"/>
            <a:chOff x="193669" y="148127"/>
            <a:chExt cx="2323487" cy="1922250"/>
          </a:xfrm>
        </p:grpSpPr>
        <p:sp>
          <p:nvSpPr>
            <p:cNvPr id="665" name="Google Shape;665;p25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8" name="Google Shape;668;p2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669" name="Google Shape;669;p2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5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672" name="Google Shape;672;p2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4" name="Google Shape;674;p25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675" name="Google Shape;675;p25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25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25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5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82" name="Google Shape;682;p25"/>
          <p:cNvGrpSpPr/>
          <p:nvPr/>
        </p:nvGrpSpPr>
        <p:grpSpPr>
          <a:xfrm rot="3354884" flipH="1">
            <a:off x="7411634" y="483556"/>
            <a:ext cx="2051786" cy="7830351"/>
            <a:chOff x="9065175" y="1446600"/>
            <a:chExt cx="682175" cy="2603425"/>
          </a:xfrm>
        </p:grpSpPr>
        <p:sp>
          <p:nvSpPr>
            <p:cNvPr id="683" name="Google Shape;683;p2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5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1098" name="Google Shape;1098;p3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5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1125" name="Google Shape;1125;p35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5"/>
          <p:cNvGrpSpPr/>
          <p:nvPr/>
        </p:nvGrpSpPr>
        <p:grpSpPr>
          <a:xfrm rot="-5111711">
            <a:off x="7880389" y="3523395"/>
            <a:ext cx="1924598" cy="1364241"/>
            <a:chOff x="193669" y="148127"/>
            <a:chExt cx="1982873" cy="1405549"/>
          </a:xfrm>
        </p:grpSpPr>
        <p:sp>
          <p:nvSpPr>
            <p:cNvPr id="1133" name="Google Shape;1133;p3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135" name="Google Shape;1135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35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138" name="Google Shape;1138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0" name="Google Shape;1140;p35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141" name="Google Shape;1141;p3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3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3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35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35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6"/>
          <p:cNvGrpSpPr/>
          <p:nvPr/>
        </p:nvGrpSpPr>
        <p:grpSpPr>
          <a:xfrm rot="-7047972" flipH="1">
            <a:off x="54366" y="-3233109"/>
            <a:ext cx="1902945" cy="7262324"/>
            <a:chOff x="9065175" y="1446600"/>
            <a:chExt cx="682175" cy="2603425"/>
          </a:xfrm>
        </p:grpSpPr>
        <p:sp>
          <p:nvSpPr>
            <p:cNvPr id="1148" name="Google Shape;1148;p36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36"/>
          <p:cNvGrpSpPr/>
          <p:nvPr/>
        </p:nvGrpSpPr>
        <p:grpSpPr>
          <a:xfrm rot="-7047972" flipH="1">
            <a:off x="7662241" y="1302441"/>
            <a:ext cx="1902945" cy="7262324"/>
            <a:chOff x="9065175" y="1446600"/>
            <a:chExt cx="682175" cy="2603425"/>
          </a:xfrm>
        </p:grpSpPr>
        <p:sp>
          <p:nvSpPr>
            <p:cNvPr id="1175" name="Google Shape;1175;p36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6"/>
          <p:cNvGrpSpPr/>
          <p:nvPr/>
        </p:nvGrpSpPr>
        <p:grpSpPr>
          <a:xfrm rot="7833381" flipH="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1202" name="Google Shape;1202;p36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sz="3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2" r:id="rId5"/>
    <p:sldLayoutId id="2147483670" r:id="rId6"/>
    <p:sldLayoutId id="2147483671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articles/eshche-raz-pro-gmo" TargetMode="External"/><Relationship Id="rId7" Type="http://schemas.openxmlformats.org/officeDocument/2006/relationships/hyperlink" Target="https://biomolecula.ru/articles/kak-izbezhat-sluchainykh-sviazei-instruktsiia-ot-cas12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iomolecula.ru/articles/rnk-nozhnitsy-genomy-obiavleny-laureaty-nobelevskoi-premii-po-khimii-2020" TargetMode="External"/><Relationship Id="rId5" Type="http://schemas.openxmlformats.org/officeDocument/2006/relationships/hyperlink" Target="https://biomolecula.ru/articles/lentivirusnye-vektory-kak-oni-stali-luchshimi-vektorami-dlia-terapii-ex-vivo" TargetMode="External"/><Relationship Id="rId4" Type="http://schemas.openxmlformats.org/officeDocument/2006/relationships/hyperlink" Target="https://biomolecula.ru/articles/gmo-bojatsja-nelzja-pitats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5FF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2"/>
          <p:cNvSpPr txBox="1">
            <a:spLocks noGrp="1"/>
          </p:cNvSpPr>
          <p:nvPr>
            <p:ph type="ctrTitle"/>
          </p:nvPr>
        </p:nvSpPr>
        <p:spPr>
          <a:xfrm>
            <a:off x="59285" y="521884"/>
            <a:ext cx="5021538" cy="3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dirty="0" smtClean="0">
                <a:solidFill>
                  <a:schemeClr val="accent4"/>
                </a:solidFill>
              </a:rPr>
              <a:t>Генетическая трансформация прокариот</a:t>
            </a:r>
            <a:r>
              <a:rPr lang="en" sz="4800" b="1" dirty="0" smtClean="0">
                <a:solidFill>
                  <a:schemeClr val="dk2"/>
                </a:solidFill>
              </a:rPr>
              <a:t> </a:t>
            </a:r>
            <a:endParaRPr sz="4800" b="1" dirty="0">
              <a:solidFill>
                <a:schemeClr val="dk2"/>
              </a:solidFill>
            </a:endParaRPr>
          </a:p>
        </p:txBody>
      </p:sp>
      <p:grpSp>
        <p:nvGrpSpPr>
          <p:cNvPr id="1310" name="Google Shape;1310;p42"/>
          <p:cNvGrpSpPr/>
          <p:nvPr/>
        </p:nvGrpSpPr>
        <p:grpSpPr>
          <a:xfrm rot="2415064">
            <a:off x="5969191" y="-588849"/>
            <a:ext cx="1902924" cy="7262243"/>
            <a:chOff x="9065175" y="1446600"/>
            <a:chExt cx="682175" cy="2603425"/>
          </a:xfrm>
        </p:grpSpPr>
        <p:sp>
          <p:nvSpPr>
            <p:cNvPr id="1311" name="Google Shape;1311;p42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" name="Google Shape;1337;p42"/>
          <p:cNvGrpSpPr/>
          <p:nvPr/>
        </p:nvGrpSpPr>
        <p:grpSpPr>
          <a:xfrm rot="5400000">
            <a:off x="4625475" y="788838"/>
            <a:ext cx="1783856" cy="1890815"/>
            <a:chOff x="3403900" y="3304800"/>
            <a:chExt cx="1556050" cy="1649350"/>
          </a:xfrm>
        </p:grpSpPr>
        <p:sp>
          <p:nvSpPr>
            <p:cNvPr id="1338" name="Google Shape;1338;p42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3"/>
          <p:cNvSpPr txBox="1">
            <a:spLocks noGrp="1"/>
          </p:cNvSpPr>
          <p:nvPr>
            <p:ph type="title"/>
          </p:nvPr>
        </p:nvSpPr>
        <p:spPr>
          <a:xfrm>
            <a:off x="0" y="1331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Прокариоты-</a:t>
            </a:r>
            <a:endParaRPr dirty="0"/>
          </a:p>
        </p:txBody>
      </p:sp>
      <p:sp>
        <p:nvSpPr>
          <p:cNvPr id="1364" name="Google Shape;1364;p43"/>
          <p:cNvSpPr txBox="1">
            <a:spLocks noGrp="1"/>
          </p:cNvSpPr>
          <p:nvPr>
            <p:ph type="body" idx="1"/>
          </p:nvPr>
        </p:nvSpPr>
        <p:spPr>
          <a:xfrm>
            <a:off x="0" y="1034653"/>
            <a:ext cx="7641021" cy="3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 smtClean="0"/>
              <a:t>Организмы, у которых нет ограниченных мембранами ядра и органелл.</a:t>
            </a:r>
            <a:endParaRPr lang="en-US" sz="1600" dirty="0" smtClean="0"/>
          </a:p>
          <a:p>
            <a:pPr marL="0" lvl="0" indent="0">
              <a:buNone/>
            </a:pPr>
            <a:r>
              <a:rPr lang="ru-RU" sz="1600" dirty="0"/>
              <a:t>Для клеток прокариот характерно отсутствие ядерной оболочки, ДНК упакована без участия гистонов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lvl="0" indent="0">
              <a:buNone/>
            </a:pPr>
            <a:r>
              <a:rPr lang="ru-RU" sz="1600" dirty="0" smtClean="0"/>
              <a:t>Прокариоты размножаются бесполым путем. Тем не менее у данных организмов присутствует механизм передачи генетического материала по средством «Конъюгации». 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sz="1600" dirty="0"/>
          </a:p>
        </p:txBody>
      </p:sp>
      <p:sp>
        <p:nvSpPr>
          <p:cNvPr id="2" name="Овал 1"/>
          <p:cNvSpPr/>
          <p:nvPr/>
        </p:nvSpPr>
        <p:spPr>
          <a:xfrm rot="967437">
            <a:off x="2246543" y="2578970"/>
            <a:ext cx="4538517" cy="24927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4"/>
          <p:cNvSpPr txBox="1">
            <a:spLocks noGrp="1"/>
          </p:cNvSpPr>
          <p:nvPr>
            <p:ph type="title"/>
          </p:nvPr>
        </p:nvSpPr>
        <p:spPr>
          <a:xfrm>
            <a:off x="130539" y="-25609"/>
            <a:ext cx="7447420" cy="13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История генной инженерии</a:t>
            </a:r>
            <a:endParaRPr sz="4000" dirty="0"/>
          </a:p>
        </p:txBody>
      </p:sp>
      <p:sp>
        <p:nvSpPr>
          <p:cNvPr id="1370" name="Google Shape;1370;p44"/>
          <p:cNvSpPr txBox="1">
            <a:spLocks noGrp="1"/>
          </p:cNvSpPr>
          <p:nvPr>
            <p:ph type="subTitle" idx="1"/>
          </p:nvPr>
        </p:nvSpPr>
        <p:spPr>
          <a:xfrm>
            <a:off x="3977538" y="1407159"/>
            <a:ext cx="4146615" cy="3118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1973 </a:t>
            </a:r>
            <a:r>
              <a:rPr lang="ru-RU" dirty="0"/>
              <a:t>год можно считать годом рождения генной инженерии. Тогда в лаборатории Стэнли </a:t>
            </a:r>
            <a:r>
              <a:rPr lang="ru-RU" dirty="0" err="1"/>
              <a:t>Нормана</a:t>
            </a:r>
            <a:r>
              <a:rPr lang="ru-RU" dirty="0"/>
              <a:t> Коэна научились «комбинировать и трансплантировать» гены: в клетки </a:t>
            </a:r>
            <a:r>
              <a:rPr lang="ru-RU" i="1" dirty="0"/>
              <a:t>E. </a:t>
            </a:r>
            <a:r>
              <a:rPr lang="ru-RU" i="1" dirty="0" err="1"/>
              <a:t>coli</a:t>
            </a:r>
            <a:r>
              <a:rPr lang="ru-RU" dirty="0"/>
              <a:t> начали вводить рекомбинантные кольцевые ДНК (</a:t>
            </a:r>
            <a:r>
              <a:rPr lang="ru-RU" i="1" dirty="0" err="1"/>
              <a:t>плазмиды</a:t>
            </a:r>
            <a:r>
              <a:rPr lang="ru-RU" dirty="0" smtClean="0"/>
              <a:t>). </a:t>
            </a:r>
            <a:r>
              <a:rPr lang="ru-RU" dirty="0"/>
              <a:t>Эти эксперименты показали, что определенные гены, включенные в </a:t>
            </a:r>
            <a:r>
              <a:rPr lang="ru-RU" dirty="0" err="1"/>
              <a:t>плазмиду</a:t>
            </a:r>
            <a:r>
              <a:rPr lang="ru-RU" dirty="0"/>
              <a:t>, можно запросто доставить в другой организм, где они будут работать. Но использовать эту технологию в медицине и сельском хозяйстве стали далеко не сразу: первый рекомбинантный препарат появился в 1982 году, а первая сельскохозяйственная культура — в 1992.</a:t>
            </a:r>
            <a:endParaRPr dirty="0"/>
          </a:p>
        </p:txBody>
      </p:sp>
      <p:grpSp>
        <p:nvGrpSpPr>
          <p:cNvPr id="1371" name="Google Shape;1371;p44"/>
          <p:cNvGrpSpPr/>
          <p:nvPr/>
        </p:nvGrpSpPr>
        <p:grpSpPr>
          <a:xfrm rot="7937313" flipH="1">
            <a:off x="235491" y="1000437"/>
            <a:ext cx="661430" cy="929034"/>
            <a:chOff x="2374700" y="1056350"/>
            <a:chExt cx="797300" cy="1119875"/>
          </a:xfrm>
        </p:grpSpPr>
        <p:sp>
          <p:nvSpPr>
            <p:cNvPr id="1372" name="Google Shape;1372;p4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44"/>
          <p:cNvGrpSpPr/>
          <p:nvPr/>
        </p:nvGrpSpPr>
        <p:grpSpPr>
          <a:xfrm>
            <a:off x="0" y="884239"/>
            <a:ext cx="3925370" cy="4476891"/>
            <a:chOff x="4857774" y="666746"/>
            <a:chExt cx="3925370" cy="4476891"/>
          </a:xfrm>
        </p:grpSpPr>
        <p:sp>
          <p:nvSpPr>
            <p:cNvPr id="1380" name="Google Shape;1380;p44"/>
            <p:cNvSpPr/>
            <p:nvPr/>
          </p:nvSpPr>
          <p:spPr>
            <a:xfrm>
              <a:off x="8295845" y="2250471"/>
              <a:ext cx="459352" cy="1074112"/>
            </a:xfrm>
            <a:custGeom>
              <a:avLst/>
              <a:gdLst/>
              <a:ahLst/>
              <a:cxnLst/>
              <a:rect l="l" t="t" r="r" b="b"/>
              <a:pathLst>
                <a:path w="21450" h="50157" extrusionOk="0">
                  <a:moveTo>
                    <a:pt x="1228" y="0"/>
                  </a:moveTo>
                  <a:cubicBezTo>
                    <a:pt x="1198" y="0"/>
                    <a:pt x="1171" y="7"/>
                    <a:pt x="1149" y="21"/>
                  </a:cubicBezTo>
                  <a:cubicBezTo>
                    <a:pt x="1" y="769"/>
                    <a:pt x="7255" y="17191"/>
                    <a:pt x="7255" y="17191"/>
                  </a:cubicBezTo>
                  <a:lnTo>
                    <a:pt x="7307" y="29542"/>
                  </a:lnTo>
                  <a:cubicBezTo>
                    <a:pt x="1810" y="34378"/>
                    <a:pt x="8246" y="43198"/>
                    <a:pt x="8246" y="43198"/>
                  </a:cubicBezTo>
                  <a:cubicBezTo>
                    <a:pt x="8246" y="43198"/>
                    <a:pt x="7742" y="45877"/>
                    <a:pt x="7063" y="50156"/>
                  </a:cubicBezTo>
                  <a:cubicBezTo>
                    <a:pt x="11847" y="49217"/>
                    <a:pt x="16648" y="48399"/>
                    <a:pt x="21450" y="47547"/>
                  </a:cubicBezTo>
                  <a:cubicBezTo>
                    <a:pt x="20841" y="42815"/>
                    <a:pt x="20441" y="39840"/>
                    <a:pt x="20441" y="39840"/>
                  </a:cubicBezTo>
                  <a:lnTo>
                    <a:pt x="13360" y="17504"/>
                  </a:lnTo>
                  <a:cubicBezTo>
                    <a:pt x="13360" y="17504"/>
                    <a:pt x="2728" y="0"/>
                    <a:pt x="1228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8302548" y="2248822"/>
              <a:ext cx="371058" cy="792248"/>
            </a:xfrm>
            <a:custGeom>
              <a:avLst/>
              <a:gdLst/>
              <a:ahLst/>
              <a:cxnLst/>
              <a:rect l="l" t="t" r="r" b="b"/>
              <a:pathLst>
                <a:path w="17327" h="36995" extrusionOk="0">
                  <a:moveTo>
                    <a:pt x="890" y="0"/>
                  </a:moveTo>
                  <a:cubicBezTo>
                    <a:pt x="851" y="0"/>
                    <a:pt x="814" y="8"/>
                    <a:pt x="783" y="29"/>
                  </a:cubicBezTo>
                  <a:cubicBezTo>
                    <a:pt x="557" y="168"/>
                    <a:pt x="1" y="533"/>
                    <a:pt x="3358" y="9005"/>
                  </a:cubicBezTo>
                  <a:cubicBezTo>
                    <a:pt x="4958" y="13024"/>
                    <a:pt x="6715" y="17007"/>
                    <a:pt x="6837" y="17285"/>
                  </a:cubicBezTo>
                  <a:lnTo>
                    <a:pt x="6889" y="29584"/>
                  </a:lnTo>
                  <a:cubicBezTo>
                    <a:pt x="4924" y="31341"/>
                    <a:pt x="4263" y="33812"/>
                    <a:pt x="4941" y="36925"/>
                  </a:cubicBezTo>
                  <a:cubicBezTo>
                    <a:pt x="4941" y="36960"/>
                    <a:pt x="4976" y="36995"/>
                    <a:pt x="5028" y="36995"/>
                  </a:cubicBezTo>
                  <a:lnTo>
                    <a:pt x="5045" y="36995"/>
                  </a:lnTo>
                  <a:cubicBezTo>
                    <a:pt x="5080" y="36995"/>
                    <a:pt x="5115" y="36943"/>
                    <a:pt x="5115" y="36891"/>
                  </a:cubicBezTo>
                  <a:cubicBezTo>
                    <a:pt x="4437" y="33846"/>
                    <a:pt x="5098" y="31411"/>
                    <a:pt x="7046" y="29689"/>
                  </a:cubicBezTo>
                  <a:cubicBezTo>
                    <a:pt x="7063" y="29671"/>
                    <a:pt x="7081" y="29654"/>
                    <a:pt x="7081" y="29619"/>
                  </a:cubicBezTo>
                  <a:lnTo>
                    <a:pt x="7029" y="17268"/>
                  </a:lnTo>
                  <a:cubicBezTo>
                    <a:pt x="7029" y="17268"/>
                    <a:pt x="7029" y="17251"/>
                    <a:pt x="7029" y="17233"/>
                  </a:cubicBezTo>
                  <a:cubicBezTo>
                    <a:pt x="4228" y="10919"/>
                    <a:pt x="88" y="690"/>
                    <a:pt x="888" y="185"/>
                  </a:cubicBezTo>
                  <a:cubicBezTo>
                    <a:pt x="897" y="177"/>
                    <a:pt x="905" y="172"/>
                    <a:pt x="916" y="172"/>
                  </a:cubicBezTo>
                  <a:cubicBezTo>
                    <a:pt x="927" y="172"/>
                    <a:pt x="940" y="177"/>
                    <a:pt x="957" y="185"/>
                  </a:cubicBezTo>
                  <a:cubicBezTo>
                    <a:pt x="2262" y="481"/>
                    <a:pt x="9394" y="11736"/>
                    <a:pt x="12978" y="17633"/>
                  </a:cubicBezTo>
                  <a:lnTo>
                    <a:pt x="17135" y="30802"/>
                  </a:lnTo>
                  <a:cubicBezTo>
                    <a:pt x="17149" y="30841"/>
                    <a:pt x="17181" y="30861"/>
                    <a:pt x="17211" y="30861"/>
                  </a:cubicBezTo>
                  <a:cubicBezTo>
                    <a:pt x="17221" y="30861"/>
                    <a:pt x="17231" y="30859"/>
                    <a:pt x="17240" y="30854"/>
                  </a:cubicBezTo>
                  <a:cubicBezTo>
                    <a:pt x="17292" y="30837"/>
                    <a:pt x="17327" y="30785"/>
                    <a:pt x="17309" y="30750"/>
                  </a:cubicBezTo>
                  <a:lnTo>
                    <a:pt x="13117" y="17546"/>
                  </a:lnTo>
                  <a:cubicBezTo>
                    <a:pt x="12700" y="16851"/>
                    <a:pt x="2697" y="394"/>
                    <a:pt x="975" y="11"/>
                  </a:cubicBezTo>
                  <a:cubicBezTo>
                    <a:pt x="946" y="4"/>
                    <a:pt x="91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7903565" y="2891293"/>
              <a:ext cx="456739" cy="1807169"/>
            </a:xfrm>
            <a:custGeom>
              <a:avLst/>
              <a:gdLst/>
              <a:ahLst/>
              <a:cxnLst/>
              <a:rect l="l" t="t" r="r" b="b"/>
              <a:pathLst>
                <a:path w="21328" h="84388" extrusionOk="0">
                  <a:moveTo>
                    <a:pt x="6663" y="1"/>
                  </a:moveTo>
                  <a:cubicBezTo>
                    <a:pt x="6663" y="1"/>
                    <a:pt x="1" y="52571"/>
                    <a:pt x="714" y="62382"/>
                  </a:cubicBezTo>
                  <a:cubicBezTo>
                    <a:pt x="1445" y="72211"/>
                    <a:pt x="10699" y="84388"/>
                    <a:pt x="10699" y="84388"/>
                  </a:cubicBezTo>
                  <a:lnTo>
                    <a:pt x="21328" y="46100"/>
                  </a:lnTo>
                  <a:cubicBezTo>
                    <a:pt x="16770" y="10838"/>
                    <a:pt x="6663" y="1"/>
                    <a:pt x="6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7990382" y="3231792"/>
              <a:ext cx="792012" cy="1552866"/>
            </a:xfrm>
            <a:custGeom>
              <a:avLst/>
              <a:gdLst/>
              <a:ahLst/>
              <a:cxnLst/>
              <a:rect l="l" t="t" r="r" b="b"/>
              <a:pathLst>
                <a:path w="36984" h="72513" extrusionOk="0">
                  <a:moveTo>
                    <a:pt x="16456" y="1"/>
                  </a:moveTo>
                  <a:cubicBezTo>
                    <a:pt x="16456" y="1"/>
                    <a:pt x="0" y="51562"/>
                    <a:pt x="3288" y="62243"/>
                  </a:cubicBezTo>
                  <a:cubicBezTo>
                    <a:pt x="5719" y="70111"/>
                    <a:pt x="10907" y="72513"/>
                    <a:pt x="17087" y="72513"/>
                  </a:cubicBezTo>
                  <a:cubicBezTo>
                    <a:pt x="19310" y="72513"/>
                    <a:pt x="21661" y="72202"/>
                    <a:pt x="24058" y="71724"/>
                  </a:cubicBezTo>
                  <a:cubicBezTo>
                    <a:pt x="33122" y="69897"/>
                    <a:pt x="36983" y="1"/>
                    <a:pt x="36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8055933" y="3230100"/>
              <a:ext cx="288974" cy="1152470"/>
            </a:xfrm>
            <a:custGeom>
              <a:avLst/>
              <a:gdLst/>
              <a:ahLst/>
              <a:cxnLst/>
              <a:rect l="l" t="t" r="r" b="b"/>
              <a:pathLst>
                <a:path w="13494" h="53816" extrusionOk="0">
                  <a:moveTo>
                    <a:pt x="13388" y="0"/>
                  </a:moveTo>
                  <a:cubicBezTo>
                    <a:pt x="13358" y="0"/>
                    <a:pt x="13327" y="13"/>
                    <a:pt x="13308" y="45"/>
                  </a:cubicBezTo>
                  <a:cubicBezTo>
                    <a:pt x="13204" y="410"/>
                    <a:pt x="1966" y="35706"/>
                    <a:pt x="18" y="53711"/>
                  </a:cubicBezTo>
                  <a:cubicBezTo>
                    <a:pt x="1" y="53763"/>
                    <a:pt x="35" y="53815"/>
                    <a:pt x="88" y="53815"/>
                  </a:cubicBezTo>
                  <a:cubicBezTo>
                    <a:pt x="140" y="53815"/>
                    <a:pt x="175" y="53780"/>
                    <a:pt x="192" y="53728"/>
                  </a:cubicBezTo>
                  <a:cubicBezTo>
                    <a:pt x="2158" y="35741"/>
                    <a:pt x="13361" y="462"/>
                    <a:pt x="13482" y="97"/>
                  </a:cubicBezTo>
                  <a:cubicBezTo>
                    <a:pt x="13493" y="41"/>
                    <a:pt x="13441" y="0"/>
                    <a:pt x="133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8334671" y="3248902"/>
              <a:ext cx="448473" cy="3790"/>
            </a:xfrm>
            <a:custGeom>
              <a:avLst/>
              <a:gdLst/>
              <a:ahLst/>
              <a:cxnLst/>
              <a:rect l="l" t="t" r="r" b="b"/>
              <a:pathLst>
                <a:path w="20942" h="177" extrusionOk="0">
                  <a:moveTo>
                    <a:pt x="74" y="1"/>
                  </a:moveTo>
                  <a:cubicBezTo>
                    <a:pt x="0" y="1"/>
                    <a:pt x="0" y="177"/>
                    <a:pt x="74" y="177"/>
                  </a:cubicBezTo>
                  <a:cubicBezTo>
                    <a:pt x="77" y="177"/>
                    <a:pt x="80" y="176"/>
                    <a:pt x="84" y="176"/>
                  </a:cubicBezTo>
                  <a:lnTo>
                    <a:pt x="20854" y="176"/>
                  </a:lnTo>
                  <a:cubicBezTo>
                    <a:pt x="20941" y="158"/>
                    <a:pt x="20941" y="19"/>
                    <a:pt x="20854" y="2"/>
                  </a:cubicBezTo>
                  <a:lnTo>
                    <a:pt x="84" y="2"/>
                  </a:lnTo>
                  <a:cubicBezTo>
                    <a:pt x="80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8321929" y="3290276"/>
              <a:ext cx="458238" cy="17903"/>
            </a:xfrm>
            <a:custGeom>
              <a:avLst/>
              <a:gdLst/>
              <a:ahLst/>
              <a:cxnLst/>
              <a:rect l="l" t="t" r="r" b="b"/>
              <a:pathLst>
                <a:path w="21398" h="836" extrusionOk="0">
                  <a:moveTo>
                    <a:pt x="87" y="1"/>
                  </a:moveTo>
                  <a:cubicBezTo>
                    <a:pt x="35" y="1"/>
                    <a:pt x="0" y="36"/>
                    <a:pt x="0" y="88"/>
                  </a:cubicBezTo>
                  <a:cubicBezTo>
                    <a:pt x="0" y="140"/>
                    <a:pt x="35" y="175"/>
                    <a:pt x="87" y="175"/>
                  </a:cubicBezTo>
                  <a:lnTo>
                    <a:pt x="21293" y="836"/>
                  </a:lnTo>
                  <a:cubicBezTo>
                    <a:pt x="21397" y="818"/>
                    <a:pt x="21397" y="679"/>
                    <a:pt x="21293" y="662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5281705" y="2891293"/>
              <a:ext cx="456739" cy="1807169"/>
            </a:xfrm>
            <a:custGeom>
              <a:avLst/>
              <a:gdLst/>
              <a:ahLst/>
              <a:cxnLst/>
              <a:rect l="l" t="t" r="r" b="b"/>
              <a:pathLst>
                <a:path w="21328" h="84388" extrusionOk="0">
                  <a:moveTo>
                    <a:pt x="14665" y="1"/>
                  </a:moveTo>
                  <a:cubicBezTo>
                    <a:pt x="14665" y="1"/>
                    <a:pt x="4558" y="10838"/>
                    <a:pt x="0" y="46100"/>
                  </a:cubicBezTo>
                  <a:lnTo>
                    <a:pt x="10629" y="84388"/>
                  </a:lnTo>
                  <a:cubicBezTo>
                    <a:pt x="10629" y="84388"/>
                    <a:pt x="19884" y="72211"/>
                    <a:pt x="20614" y="62382"/>
                  </a:cubicBezTo>
                  <a:cubicBezTo>
                    <a:pt x="21328" y="52571"/>
                    <a:pt x="14665" y="1"/>
                    <a:pt x="14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4880495" y="2250471"/>
              <a:ext cx="459352" cy="1074112"/>
            </a:xfrm>
            <a:custGeom>
              <a:avLst/>
              <a:gdLst/>
              <a:ahLst/>
              <a:cxnLst/>
              <a:rect l="l" t="t" r="r" b="b"/>
              <a:pathLst>
                <a:path w="21450" h="50157" extrusionOk="0">
                  <a:moveTo>
                    <a:pt x="20222" y="0"/>
                  </a:moveTo>
                  <a:cubicBezTo>
                    <a:pt x="18722" y="0"/>
                    <a:pt x="8089" y="17504"/>
                    <a:pt x="8089" y="17504"/>
                  </a:cubicBezTo>
                  <a:lnTo>
                    <a:pt x="1009" y="39840"/>
                  </a:lnTo>
                  <a:cubicBezTo>
                    <a:pt x="1009" y="39840"/>
                    <a:pt x="609" y="42815"/>
                    <a:pt x="0" y="47547"/>
                  </a:cubicBezTo>
                  <a:cubicBezTo>
                    <a:pt x="4801" y="48399"/>
                    <a:pt x="9603" y="49217"/>
                    <a:pt x="14386" y="50156"/>
                  </a:cubicBezTo>
                  <a:cubicBezTo>
                    <a:pt x="13708" y="45877"/>
                    <a:pt x="13204" y="43198"/>
                    <a:pt x="13204" y="43198"/>
                  </a:cubicBezTo>
                  <a:cubicBezTo>
                    <a:pt x="13204" y="43198"/>
                    <a:pt x="19640" y="34378"/>
                    <a:pt x="14143" y="29542"/>
                  </a:cubicBezTo>
                  <a:lnTo>
                    <a:pt x="14195" y="17191"/>
                  </a:lnTo>
                  <a:cubicBezTo>
                    <a:pt x="14195" y="17191"/>
                    <a:pt x="21449" y="769"/>
                    <a:pt x="20301" y="21"/>
                  </a:cubicBezTo>
                  <a:cubicBezTo>
                    <a:pt x="20278" y="7"/>
                    <a:pt x="20252" y="0"/>
                    <a:pt x="20222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4961701" y="2248822"/>
              <a:ext cx="371058" cy="792248"/>
            </a:xfrm>
            <a:custGeom>
              <a:avLst/>
              <a:gdLst/>
              <a:ahLst/>
              <a:cxnLst/>
              <a:rect l="l" t="t" r="r" b="b"/>
              <a:pathLst>
                <a:path w="17327" h="36995" extrusionOk="0">
                  <a:moveTo>
                    <a:pt x="16438" y="0"/>
                  </a:moveTo>
                  <a:cubicBezTo>
                    <a:pt x="16410" y="0"/>
                    <a:pt x="16381" y="4"/>
                    <a:pt x="16352" y="11"/>
                  </a:cubicBezTo>
                  <a:cubicBezTo>
                    <a:pt x="14630" y="394"/>
                    <a:pt x="4628" y="16851"/>
                    <a:pt x="4193" y="17564"/>
                  </a:cubicBezTo>
                  <a:lnTo>
                    <a:pt x="18" y="30750"/>
                  </a:lnTo>
                  <a:cubicBezTo>
                    <a:pt x="0" y="30802"/>
                    <a:pt x="35" y="30854"/>
                    <a:pt x="87" y="30854"/>
                  </a:cubicBezTo>
                  <a:cubicBezTo>
                    <a:pt x="96" y="30859"/>
                    <a:pt x="106" y="30861"/>
                    <a:pt x="116" y="30861"/>
                  </a:cubicBezTo>
                  <a:cubicBezTo>
                    <a:pt x="146" y="30861"/>
                    <a:pt x="179" y="30841"/>
                    <a:pt x="192" y="30802"/>
                  </a:cubicBezTo>
                  <a:lnTo>
                    <a:pt x="4367" y="17633"/>
                  </a:lnTo>
                  <a:cubicBezTo>
                    <a:pt x="7950" y="11736"/>
                    <a:pt x="15083" y="481"/>
                    <a:pt x="16387" y="185"/>
                  </a:cubicBezTo>
                  <a:cubicBezTo>
                    <a:pt x="16396" y="177"/>
                    <a:pt x="16409" y="172"/>
                    <a:pt x="16422" y="172"/>
                  </a:cubicBezTo>
                  <a:cubicBezTo>
                    <a:pt x="16435" y="172"/>
                    <a:pt x="16448" y="177"/>
                    <a:pt x="16457" y="185"/>
                  </a:cubicBezTo>
                  <a:cubicBezTo>
                    <a:pt x="17240" y="690"/>
                    <a:pt x="13099" y="10919"/>
                    <a:pt x="10316" y="17233"/>
                  </a:cubicBezTo>
                  <a:cubicBezTo>
                    <a:pt x="10316" y="17251"/>
                    <a:pt x="10316" y="17268"/>
                    <a:pt x="10316" y="17268"/>
                  </a:cubicBezTo>
                  <a:lnTo>
                    <a:pt x="10264" y="29619"/>
                  </a:lnTo>
                  <a:cubicBezTo>
                    <a:pt x="10264" y="29654"/>
                    <a:pt x="10264" y="29671"/>
                    <a:pt x="10299" y="29689"/>
                  </a:cubicBezTo>
                  <a:cubicBezTo>
                    <a:pt x="12247" y="31411"/>
                    <a:pt x="12908" y="33829"/>
                    <a:pt x="12230" y="36891"/>
                  </a:cubicBezTo>
                  <a:cubicBezTo>
                    <a:pt x="12212" y="36943"/>
                    <a:pt x="12247" y="36995"/>
                    <a:pt x="12299" y="36995"/>
                  </a:cubicBezTo>
                  <a:lnTo>
                    <a:pt x="12317" y="36995"/>
                  </a:lnTo>
                  <a:cubicBezTo>
                    <a:pt x="12351" y="36995"/>
                    <a:pt x="12386" y="36960"/>
                    <a:pt x="12404" y="36925"/>
                  </a:cubicBezTo>
                  <a:cubicBezTo>
                    <a:pt x="13099" y="33829"/>
                    <a:pt x="12421" y="31359"/>
                    <a:pt x="10438" y="29584"/>
                  </a:cubicBezTo>
                  <a:lnTo>
                    <a:pt x="10490" y="17285"/>
                  </a:lnTo>
                  <a:cubicBezTo>
                    <a:pt x="10612" y="17007"/>
                    <a:pt x="12369" y="13024"/>
                    <a:pt x="13969" y="9005"/>
                  </a:cubicBezTo>
                  <a:cubicBezTo>
                    <a:pt x="17327" y="533"/>
                    <a:pt x="16770" y="168"/>
                    <a:pt x="16544" y="29"/>
                  </a:cubicBezTo>
                  <a:cubicBezTo>
                    <a:pt x="16513" y="8"/>
                    <a:pt x="16477" y="0"/>
                    <a:pt x="164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4859616" y="3231792"/>
              <a:ext cx="792034" cy="1552866"/>
            </a:xfrm>
            <a:custGeom>
              <a:avLst/>
              <a:gdLst/>
              <a:ahLst/>
              <a:cxnLst/>
              <a:rect l="l" t="t" r="r" b="b"/>
              <a:pathLst>
                <a:path w="36985" h="72513" extrusionOk="0">
                  <a:moveTo>
                    <a:pt x="1" y="1"/>
                  </a:moveTo>
                  <a:cubicBezTo>
                    <a:pt x="1" y="1"/>
                    <a:pt x="3863" y="69897"/>
                    <a:pt x="12926" y="71724"/>
                  </a:cubicBezTo>
                  <a:cubicBezTo>
                    <a:pt x="15323" y="72202"/>
                    <a:pt x="17674" y="72513"/>
                    <a:pt x="19897" y="72513"/>
                  </a:cubicBezTo>
                  <a:cubicBezTo>
                    <a:pt x="26078" y="72513"/>
                    <a:pt x="31266" y="70111"/>
                    <a:pt x="33697" y="62243"/>
                  </a:cubicBezTo>
                  <a:cubicBezTo>
                    <a:pt x="36984" y="51562"/>
                    <a:pt x="20528" y="1"/>
                    <a:pt x="20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5297360" y="3229822"/>
              <a:ext cx="288717" cy="1152748"/>
            </a:xfrm>
            <a:custGeom>
              <a:avLst/>
              <a:gdLst/>
              <a:ahLst/>
              <a:cxnLst/>
              <a:rect l="l" t="t" r="r" b="b"/>
              <a:pathLst>
                <a:path w="13482" h="53829" extrusionOk="0">
                  <a:moveTo>
                    <a:pt x="90" y="1"/>
                  </a:moveTo>
                  <a:cubicBezTo>
                    <a:pt x="83" y="1"/>
                    <a:pt x="76" y="2"/>
                    <a:pt x="70" y="6"/>
                  </a:cubicBezTo>
                  <a:cubicBezTo>
                    <a:pt x="17" y="23"/>
                    <a:pt x="0" y="75"/>
                    <a:pt x="17" y="110"/>
                  </a:cubicBezTo>
                  <a:cubicBezTo>
                    <a:pt x="122" y="475"/>
                    <a:pt x="11342" y="35754"/>
                    <a:pt x="13308" y="53741"/>
                  </a:cubicBezTo>
                  <a:cubicBezTo>
                    <a:pt x="13308" y="53793"/>
                    <a:pt x="13343" y="53828"/>
                    <a:pt x="13395" y="53828"/>
                  </a:cubicBezTo>
                  <a:cubicBezTo>
                    <a:pt x="13447" y="53828"/>
                    <a:pt x="13482" y="53776"/>
                    <a:pt x="13482" y="53724"/>
                  </a:cubicBezTo>
                  <a:cubicBezTo>
                    <a:pt x="11516" y="35719"/>
                    <a:pt x="296" y="423"/>
                    <a:pt x="174" y="58"/>
                  </a:cubicBezTo>
                  <a:cubicBezTo>
                    <a:pt x="160" y="29"/>
                    <a:pt x="12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4857774" y="3243720"/>
              <a:ext cx="447788" cy="15290"/>
            </a:xfrm>
            <a:custGeom>
              <a:avLst/>
              <a:gdLst/>
              <a:ahLst/>
              <a:cxnLst/>
              <a:rect l="l" t="t" r="r" b="b"/>
              <a:pathLst>
                <a:path w="20910" h="714" extrusionOk="0">
                  <a:moveTo>
                    <a:pt x="20823" y="0"/>
                  </a:moveTo>
                  <a:lnTo>
                    <a:pt x="87" y="540"/>
                  </a:lnTo>
                  <a:cubicBezTo>
                    <a:pt x="35" y="540"/>
                    <a:pt x="0" y="592"/>
                    <a:pt x="0" y="627"/>
                  </a:cubicBezTo>
                  <a:cubicBezTo>
                    <a:pt x="0" y="679"/>
                    <a:pt x="35" y="713"/>
                    <a:pt x="87" y="713"/>
                  </a:cubicBezTo>
                  <a:lnTo>
                    <a:pt x="20823" y="174"/>
                  </a:lnTo>
                  <a:cubicBezTo>
                    <a:pt x="20875" y="174"/>
                    <a:pt x="20910" y="139"/>
                    <a:pt x="20910" y="87"/>
                  </a:cubicBezTo>
                  <a:cubicBezTo>
                    <a:pt x="20910" y="35"/>
                    <a:pt x="20875" y="0"/>
                    <a:pt x="208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4861864" y="3289163"/>
              <a:ext cx="457853" cy="10086"/>
            </a:xfrm>
            <a:custGeom>
              <a:avLst/>
              <a:gdLst/>
              <a:ahLst/>
              <a:cxnLst/>
              <a:rect l="l" t="t" r="r" b="b"/>
              <a:pathLst>
                <a:path w="21380" h="471" extrusionOk="0">
                  <a:moveTo>
                    <a:pt x="21293" y="1"/>
                  </a:moveTo>
                  <a:lnTo>
                    <a:pt x="87" y="296"/>
                  </a:lnTo>
                  <a:cubicBezTo>
                    <a:pt x="35" y="296"/>
                    <a:pt x="0" y="331"/>
                    <a:pt x="0" y="383"/>
                  </a:cubicBezTo>
                  <a:cubicBezTo>
                    <a:pt x="0" y="418"/>
                    <a:pt x="35" y="470"/>
                    <a:pt x="87" y="470"/>
                  </a:cubicBezTo>
                  <a:lnTo>
                    <a:pt x="21293" y="175"/>
                  </a:lnTo>
                  <a:cubicBezTo>
                    <a:pt x="21345" y="175"/>
                    <a:pt x="21380" y="140"/>
                    <a:pt x="21380" y="88"/>
                  </a:cubicBezTo>
                  <a:cubicBezTo>
                    <a:pt x="21380" y="35"/>
                    <a:pt x="21345" y="1"/>
                    <a:pt x="212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6350871" y="2062426"/>
              <a:ext cx="998389" cy="1484916"/>
            </a:xfrm>
            <a:custGeom>
              <a:avLst/>
              <a:gdLst/>
              <a:ahLst/>
              <a:cxnLst/>
              <a:rect l="l" t="t" r="r" b="b"/>
              <a:pathLst>
                <a:path w="46621" h="69340" extrusionOk="0">
                  <a:moveTo>
                    <a:pt x="2610" y="0"/>
                  </a:moveTo>
                  <a:cubicBezTo>
                    <a:pt x="2610" y="0"/>
                    <a:pt x="3740" y="16961"/>
                    <a:pt x="2610" y="17570"/>
                  </a:cubicBezTo>
                  <a:cubicBezTo>
                    <a:pt x="2436" y="17674"/>
                    <a:pt x="1496" y="18161"/>
                    <a:pt x="0" y="18909"/>
                  </a:cubicBezTo>
                  <a:cubicBezTo>
                    <a:pt x="8107" y="37853"/>
                    <a:pt x="21971" y="69340"/>
                    <a:pt x="21971" y="69340"/>
                  </a:cubicBezTo>
                  <a:lnTo>
                    <a:pt x="46621" y="20388"/>
                  </a:lnTo>
                  <a:cubicBezTo>
                    <a:pt x="43524" y="18788"/>
                    <a:pt x="41420" y="17726"/>
                    <a:pt x="41159" y="17570"/>
                  </a:cubicBezTo>
                  <a:cubicBezTo>
                    <a:pt x="40011" y="16944"/>
                    <a:pt x="41159" y="1"/>
                    <a:pt x="41159" y="0"/>
                  </a:cubicBezTo>
                  <a:lnTo>
                    <a:pt x="41159" y="0"/>
                  </a:lnTo>
                  <a:lnTo>
                    <a:pt x="21884" y="810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6406742" y="2062426"/>
              <a:ext cx="825548" cy="333796"/>
            </a:xfrm>
            <a:custGeom>
              <a:avLst/>
              <a:gdLst/>
              <a:ahLst/>
              <a:cxnLst/>
              <a:rect l="l" t="t" r="r" b="b"/>
              <a:pathLst>
                <a:path w="38550" h="15587" extrusionOk="0">
                  <a:moveTo>
                    <a:pt x="1" y="0"/>
                  </a:moveTo>
                  <a:cubicBezTo>
                    <a:pt x="53" y="957"/>
                    <a:pt x="88" y="679"/>
                    <a:pt x="192" y="3236"/>
                  </a:cubicBezTo>
                  <a:cubicBezTo>
                    <a:pt x="2036" y="8889"/>
                    <a:pt x="6959" y="15587"/>
                    <a:pt x="19345" y="15587"/>
                  </a:cubicBezTo>
                  <a:cubicBezTo>
                    <a:pt x="28982" y="15587"/>
                    <a:pt x="34914" y="10072"/>
                    <a:pt x="38254" y="5097"/>
                  </a:cubicBezTo>
                  <a:cubicBezTo>
                    <a:pt x="38550" y="262"/>
                    <a:pt x="38550" y="0"/>
                    <a:pt x="38550" y="0"/>
                  </a:cubicBezTo>
                  <a:lnTo>
                    <a:pt x="38550" y="0"/>
                  </a:lnTo>
                  <a:lnTo>
                    <a:pt x="19275" y="8107"/>
                  </a:lnTo>
                  <a:lnTo>
                    <a:pt x="749" y="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6064017" y="1324979"/>
              <a:ext cx="230982" cy="281479"/>
            </a:xfrm>
            <a:custGeom>
              <a:avLst/>
              <a:gdLst/>
              <a:ahLst/>
              <a:cxnLst/>
              <a:rect l="l" t="t" r="r" b="b"/>
              <a:pathLst>
                <a:path w="10786" h="13144" extrusionOk="0">
                  <a:moveTo>
                    <a:pt x="6328" y="0"/>
                  </a:moveTo>
                  <a:cubicBezTo>
                    <a:pt x="6098" y="0"/>
                    <a:pt x="5856" y="20"/>
                    <a:pt x="5602" y="62"/>
                  </a:cubicBezTo>
                  <a:cubicBezTo>
                    <a:pt x="644" y="880"/>
                    <a:pt x="0" y="13144"/>
                    <a:pt x="10786" y="13144"/>
                  </a:cubicBezTo>
                  <a:lnTo>
                    <a:pt x="10786" y="6829"/>
                  </a:lnTo>
                  <a:cubicBezTo>
                    <a:pt x="10786" y="6829"/>
                    <a:pt x="10598" y="0"/>
                    <a:pt x="6328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6138156" y="1369029"/>
              <a:ext cx="133373" cy="184897"/>
            </a:xfrm>
            <a:custGeom>
              <a:avLst/>
              <a:gdLst/>
              <a:ahLst/>
              <a:cxnLst/>
              <a:rect l="l" t="t" r="r" b="b"/>
              <a:pathLst>
                <a:path w="6228" h="8634" extrusionOk="0">
                  <a:moveTo>
                    <a:pt x="3445" y="3293"/>
                  </a:moveTo>
                  <a:cubicBezTo>
                    <a:pt x="4140" y="3850"/>
                    <a:pt x="4732" y="4528"/>
                    <a:pt x="5202" y="5276"/>
                  </a:cubicBezTo>
                  <a:cubicBezTo>
                    <a:pt x="5619" y="5972"/>
                    <a:pt x="6054" y="6981"/>
                    <a:pt x="5723" y="7886"/>
                  </a:cubicBezTo>
                  <a:cubicBezTo>
                    <a:pt x="5619" y="8164"/>
                    <a:pt x="5393" y="8477"/>
                    <a:pt x="5097" y="8477"/>
                  </a:cubicBezTo>
                  <a:cubicBezTo>
                    <a:pt x="4888" y="8477"/>
                    <a:pt x="4680" y="8338"/>
                    <a:pt x="4471" y="8042"/>
                  </a:cubicBezTo>
                  <a:cubicBezTo>
                    <a:pt x="3514" y="6772"/>
                    <a:pt x="3358" y="5242"/>
                    <a:pt x="3375" y="4163"/>
                  </a:cubicBezTo>
                  <a:cubicBezTo>
                    <a:pt x="3392" y="3867"/>
                    <a:pt x="3410" y="3589"/>
                    <a:pt x="3445" y="3293"/>
                  </a:cubicBezTo>
                  <a:close/>
                  <a:moveTo>
                    <a:pt x="4042" y="1"/>
                  </a:moveTo>
                  <a:cubicBezTo>
                    <a:pt x="4001" y="1"/>
                    <a:pt x="3963" y="29"/>
                    <a:pt x="3949" y="58"/>
                  </a:cubicBezTo>
                  <a:cubicBezTo>
                    <a:pt x="3671" y="1014"/>
                    <a:pt x="3462" y="1989"/>
                    <a:pt x="3305" y="2963"/>
                  </a:cubicBezTo>
                  <a:cubicBezTo>
                    <a:pt x="2366" y="2267"/>
                    <a:pt x="1270" y="1762"/>
                    <a:pt x="122" y="1519"/>
                  </a:cubicBezTo>
                  <a:cubicBezTo>
                    <a:pt x="18" y="1519"/>
                    <a:pt x="0" y="1658"/>
                    <a:pt x="87" y="1693"/>
                  </a:cubicBezTo>
                  <a:cubicBezTo>
                    <a:pt x="1253" y="1936"/>
                    <a:pt x="2349" y="2441"/>
                    <a:pt x="3288" y="3172"/>
                  </a:cubicBezTo>
                  <a:cubicBezTo>
                    <a:pt x="3236" y="3502"/>
                    <a:pt x="3201" y="3833"/>
                    <a:pt x="3201" y="4163"/>
                  </a:cubicBezTo>
                  <a:cubicBezTo>
                    <a:pt x="3184" y="5259"/>
                    <a:pt x="3358" y="6842"/>
                    <a:pt x="4314" y="8147"/>
                  </a:cubicBezTo>
                  <a:cubicBezTo>
                    <a:pt x="4488" y="8356"/>
                    <a:pt x="4732" y="8634"/>
                    <a:pt x="5080" y="8634"/>
                  </a:cubicBezTo>
                  <a:cubicBezTo>
                    <a:pt x="5480" y="8634"/>
                    <a:pt x="5758" y="8269"/>
                    <a:pt x="5880" y="7938"/>
                  </a:cubicBezTo>
                  <a:cubicBezTo>
                    <a:pt x="6228" y="6964"/>
                    <a:pt x="5776" y="5903"/>
                    <a:pt x="5341" y="5189"/>
                  </a:cubicBezTo>
                  <a:cubicBezTo>
                    <a:pt x="4854" y="4372"/>
                    <a:pt x="4210" y="3676"/>
                    <a:pt x="3479" y="3085"/>
                  </a:cubicBezTo>
                  <a:cubicBezTo>
                    <a:pt x="3619" y="2076"/>
                    <a:pt x="3845" y="1084"/>
                    <a:pt x="4123" y="110"/>
                  </a:cubicBezTo>
                  <a:cubicBezTo>
                    <a:pt x="4140" y="58"/>
                    <a:pt x="4106" y="6"/>
                    <a:pt x="4071" y="6"/>
                  </a:cubicBezTo>
                  <a:cubicBezTo>
                    <a:pt x="4061" y="2"/>
                    <a:pt x="4052" y="1"/>
                    <a:pt x="40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7361916" y="1324979"/>
              <a:ext cx="231368" cy="281479"/>
            </a:xfrm>
            <a:custGeom>
              <a:avLst/>
              <a:gdLst/>
              <a:ahLst/>
              <a:cxnLst/>
              <a:rect l="l" t="t" r="r" b="b"/>
              <a:pathLst>
                <a:path w="10804" h="13144" extrusionOk="0">
                  <a:moveTo>
                    <a:pt x="4460" y="0"/>
                  </a:moveTo>
                  <a:cubicBezTo>
                    <a:pt x="204" y="0"/>
                    <a:pt x="0" y="6829"/>
                    <a:pt x="0" y="6829"/>
                  </a:cubicBezTo>
                  <a:lnTo>
                    <a:pt x="0" y="13144"/>
                  </a:lnTo>
                  <a:cubicBezTo>
                    <a:pt x="10803" y="13144"/>
                    <a:pt x="10159" y="880"/>
                    <a:pt x="5184" y="62"/>
                  </a:cubicBezTo>
                  <a:cubicBezTo>
                    <a:pt x="4931" y="20"/>
                    <a:pt x="4690" y="0"/>
                    <a:pt x="4460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7385387" y="1369394"/>
              <a:ext cx="133758" cy="184533"/>
            </a:xfrm>
            <a:custGeom>
              <a:avLst/>
              <a:gdLst/>
              <a:ahLst/>
              <a:cxnLst/>
              <a:rect l="l" t="t" r="r" b="b"/>
              <a:pathLst>
                <a:path w="6246" h="8617" extrusionOk="0">
                  <a:moveTo>
                    <a:pt x="2801" y="3276"/>
                  </a:moveTo>
                  <a:cubicBezTo>
                    <a:pt x="2818" y="3572"/>
                    <a:pt x="2853" y="3850"/>
                    <a:pt x="2871" y="4146"/>
                  </a:cubicBezTo>
                  <a:cubicBezTo>
                    <a:pt x="2888" y="5225"/>
                    <a:pt x="2731" y="6755"/>
                    <a:pt x="1792" y="8008"/>
                  </a:cubicBezTo>
                  <a:cubicBezTo>
                    <a:pt x="1566" y="8304"/>
                    <a:pt x="1375" y="8443"/>
                    <a:pt x="1166" y="8443"/>
                  </a:cubicBezTo>
                  <a:cubicBezTo>
                    <a:pt x="853" y="8443"/>
                    <a:pt x="627" y="8130"/>
                    <a:pt x="540" y="7869"/>
                  </a:cubicBezTo>
                  <a:cubicBezTo>
                    <a:pt x="209" y="6947"/>
                    <a:pt x="627" y="5938"/>
                    <a:pt x="1061" y="5259"/>
                  </a:cubicBezTo>
                  <a:cubicBezTo>
                    <a:pt x="1514" y="4511"/>
                    <a:pt x="2105" y="3833"/>
                    <a:pt x="2801" y="3276"/>
                  </a:cubicBezTo>
                  <a:close/>
                  <a:moveTo>
                    <a:pt x="2209" y="0"/>
                  </a:moveTo>
                  <a:cubicBezTo>
                    <a:pt x="2159" y="0"/>
                    <a:pt x="2112" y="40"/>
                    <a:pt x="2123" y="93"/>
                  </a:cubicBezTo>
                  <a:cubicBezTo>
                    <a:pt x="2401" y="1067"/>
                    <a:pt x="2627" y="2076"/>
                    <a:pt x="2766" y="3085"/>
                  </a:cubicBezTo>
                  <a:cubicBezTo>
                    <a:pt x="2036" y="3659"/>
                    <a:pt x="1392" y="4372"/>
                    <a:pt x="905" y="5172"/>
                  </a:cubicBezTo>
                  <a:cubicBezTo>
                    <a:pt x="453" y="5886"/>
                    <a:pt x="0" y="6947"/>
                    <a:pt x="366" y="7921"/>
                  </a:cubicBezTo>
                  <a:cubicBezTo>
                    <a:pt x="470" y="8252"/>
                    <a:pt x="748" y="8617"/>
                    <a:pt x="1148" y="8617"/>
                  </a:cubicBezTo>
                  <a:lnTo>
                    <a:pt x="1166" y="8617"/>
                  </a:lnTo>
                  <a:cubicBezTo>
                    <a:pt x="1514" y="8617"/>
                    <a:pt x="1757" y="8339"/>
                    <a:pt x="1914" y="8112"/>
                  </a:cubicBezTo>
                  <a:cubicBezTo>
                    <a:pt x="2888" y="6825"/>
                    <a:pt x="3062" y="5242"/>
                    <a:pt x="3027" y="4146"/>
                  </a:cubicBezTo>
                  <a:cubicBezTo>
                    <a:pt x="3027" y="3798"/>
                    <a:pt x="2992" y="3485"/>
                    <a:pt x="2958" y="3155"/>
                  </a:cubicBezTo>
                  <a:cubicBezTo>
                    <a:pt x="3897" y="2424"/>
                    <a:pt x="4993" y="1919"/>
                    <a:pt x="6141" y="1676"/>
                  </a:cubicBezTo>
                  <a:cubicBezTo>
                    <a:pt x="6245" y="1641"/>
                    <a:pt x="6211" y="1502"/>
                    <a:pt x="6106" y="1502"/>
                  </a:cubicBezTo>
                  <a:cubicBezTo>
                    <a:pt x="4958" y="1745"/>
                    <a:pt x="3880" y="2250"/>
                    <a:pt x="2940" y="2963"/>
                  </a:cubicBezTo>
                  <a:cubicBezTo>
                    <a:pt x="2784" y="1972"/>
                    <a:pt x="2557" y="997"/>
                    <a:pt x="2297" y="58"/>
                  </a:cubicBezTo>
                  <a:cubicBezTo>
                    <a:pt x="2276" y="17"/>
                    <a:pt x="2242" y="0"/>
                    <a:pt x="22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6294978" y="836417"/>
              <a:ext cx="1066960" cy="1431186"/>
            </a:xfrm>
            <a:custGeom>
              <a:avLst/>
              <a:gdLst/>
              <a:ahLst/>
              <a:cxnLst/>
              <a:rect l="l" t="t" r="r" b="b"/>
              <a:pathLst>
                <a:path w="49823" h="66831" extrusionOk="0">
                  <a:moveTo>
                    <a:pt x="23572" y="0"/>
                  </a:moveTo>
                  <a:cubicBezTo>
                    <a:pt x="10560" y="0"/>
                    <a:pt x="1" y="10560"/>
                    <a:pt x="1" y="23589"/>
                  </a:cubicBezTo>
                  <a:lnTo>
                    <a:pt x="1" y="42029"/>
                  </a:lnTo>
                  <a:cubicBezTo>
                    <a:pt x="1" y="55163"/>
                    <a:pt x="10230" y="66348"/>
                    <a:pt x="23346" y="66818"/>
                  </a:cubicBezTo>
                  <a:cubicBezTo>
                    <a:pt x="23607" y="66827"/>
                    <a:pt x="23868" y="66831"/>
                    <a:pt x="24129" y="66831"/>
                  </a:cubicBezTo>
                  <a:cubicBezTo>
                    <a:pt x="24390" y="66831"/>
                    <a:pt x="24651" y="66827"/>
                    <a:pt x="24912" y="66818"/>
                  </a:cubicBezTo>
                  <a:cubicBezTo>
                    <a:pt x="25022" y="66814"/>
                    <a:pt x="25132" y="66813"/>
                    <a:pt x="25242" y="66813"/>
                  </a:cubicBezTo>
                  <a:cubicBezTo>
                    <a:pt x="25544" y="66813"/>
                    <a:pt x="25845" y="66823"/>
                    <a:pt x="26146" y="66823"/>
                  </a:cubicBezTo>
                  <a:cubicBezTo>
                    <a:pt x="26257" y="66823"/>
                    <a:pt x="26367" y="66822"/>
                    <a:pt x="26477" y="66818"/>
                  </a:cubicBezTo>
                  <a:cubicBezTo>
                    <a:pt x="39611" y="66348"/>
                    <a:pt x="49822" y="55163"/>
                    <a:pt x="49822" y="42029"/>
                  </a:cubicBezTo>
                  <a:lnTo>
                    <a:pt x="49822" y="23589"/>
                  </a:lnTo>
                  <a:cubicBezTo>
                    <a:pt x="49822" y="10560"/>
                    <a:pt x="39281" y="0"/>
                    <a:pt x="26251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6235380" y="666746"/>
              <a:ext cx="1126557" cy="790321"/>
            </a:xfrm>
            <a:custGeom>
              <a:avLst/>
              <a:gdLst/>
              <a:ahLst/>
              <a:cxnLst/>
              <a:rect l="l" t="t" r="r" b="b"/>
              <a:pathLst>
                <a:path w="52606" h="36905" extrusionOk="0">
                  <a:moveTo>
                    <a:pt x="16199" y="0"/>
                  </a:moveTo>
                  <a:cubicBezTo>
                    <a:pt x="15875" y="0"/>
                    <a:pt x="15553" y="41"/>
                    <a:pt x="15239" y="130"/>
                  </a:cubicBezTo>
                  <a:cubicBezTo>
                    <a:pt x="13291" y="652"/>
                    <a:pt x="12178" y="2792"/>
                    <a:pt x="12160" y="4792"/>
                  </a:cubicBezTo>
                  <a:cubicBezTo>
                    <a:pt x="12160" y="6810"/>
                    <a:pt x="12978" y="8672"/>
                    <a:pt x="13813" y="10498"/>
                  </a:cubicBezTo>
                  <a:cubicBezTo>
                    <a:pt x="12804" y="9037"/>
                    <a:pt x="11760" y="7576"/>
                    <a:pt x="10368" y="6480"/>
                  </a:cubicBezTo>
                  <a:cubicBezTo>
                    <a:pt x="9235" y="5601"/>
                    <a:pt x="7813" y="4988"/>
                    <a:pt x="6394" y="4988"/>
                  </a:cubicBezTo>
                  <a:cubicBezTo>
                    <a:pt x="6071" y="4988"/>
                    <a:pt x="5748" y="5020"/>
                    <a:pt x="5428" y="5088"/>
                  </a:cubicBezTo>
                  <a:cubicBezTo>
                    <a:pt x="4784" y="5210"/>
                    <a:pt x="4210" y="5505"/>
                    <a:pt x="3758" y="5958"/>
                  </a:cubicBezTo>
                  <a:cubicBezTo>
                    <a:pt x="2853" y="6915"/>
                    <a:pt x="2853" y="8393"/>
                    <a:pt x="3062" y="9698"/>
                  </a:cubicBezTo>
                  <a:cubicBezTo>
                    <a:pt x="3375" y="11751"/>
                    <a:pt x="4141" y="13699"/>
                    <a:pt x="5115" y="15543"/>
                  </a:cubicBezTo>
                  <a:cubicBezTo>
                    <a:pt x="4494" y="14515"/>
                    <a:pt x="3454" y="13465"/>
                    <a:pt x="2387" y="13465"/>
                  </a:cubicBezTo>
                  <a:cubicBezTo>
                    <a:pt x="1811" y="13465"/>
                    <a:pt x="1227" y="13771"/>
                    <a:pt x="696" y="14551"/>
                  </a:cubicBezTo>
                  <a:cubicBezTo>
                    <a:pt x="227" y="15247"/>
                    <a:pt x="1" y="16082"/>
                    <a:pt x="1" y="16917"/>
                  </a:cubicBezTo>
                  <a:cubicBezTo>
                    <a:pt x="1" y="19092"/>
                    <a:pt x="662" y="21544"/>
                    <a:pt x="2436" y="22901"/>
                  </a:cubicBezTo>
                  <a:cubicBezTo>
                    <a:pt x="2940" y="23267"/>
                    <a:pt x="3497" y="23562"/>
                    <a:pt x="4106" y="23736"/>
                  </a:cubicBezTo>
                  <a:cubicBezTo>
                    <a:pt x="3236" y="26241"/>
                    <a:pt x="2784" y="28868"/>
                    <a:pt x="2784" y="31512"/>
                  </a:cubicBezTo>
                  <a:lnTo>
                    <a:pt x="2784" y="36905"/>
                  </a:lnTo>
                  <a:cubicBezTo>
                    <a:pt x="2993" y="35565"/>
                    <a:pt x="4419" y="27511"/>
                    <a:pt x="9829" y="23058"/>
                  </a:cubicBezTo>
                  <a:cubicBezTo>
                    <a:pt x="11203" y="22432"/>
                    <a:pt x="12526" y="21684"/>
                    <a:pt x="13778" y="20831"/>
                  </a:cubicBezTo>
                  <a:cubicBezTo>
                    <a:pt x="14736" y="22326"/>
                    <a:pt x="18273" y="25367"/>
                    <a:pt x="21471" y="25367"/>
                  </a:cubicBezTo>
                  <a:cubicBezTo>
                    <a:pt x="21698" y="25367"/>
                    <a:pt x="21923" y="25352"/>
                    <a:pt x="22145" y="25319"/>
                  </a:cubicBezTo>
                  <a:cubicBezTo>
                    <a:pt x="24737" y="24937"/>
                    <a:pt x="26964" y="23301"/>
                    <a:pt x="28982" y="21614"/>
                  </a:cubicBezTo>
                  <a:cubicBezTo>
                    <a:pt x="30982" y="19927"/>
                    <a:pt x="32948" y="18065"/>
                    <a:pt x="35384" y="17074"/>
                  </a:cubicBezTo>
                  <a:cubicBezTo>
                    <a:pt x="36514" y="16621"/>
                    <a:pt x="37836" y="16047"/>
                    <a:pt x="39106" y="15804"/>
                  </a:cubicBezTo>
                  <a:cubicBezTo>
                    <a:pt x="40707" y="16134"/>
                    <a:pt x="42220" y="16830"/>
                    <a:pt x="43507" y="17839"/>
                  </a:cubicBezTo>
                  <a:cubicBezTo>
                    <a:pt x="50274" y="23319"/>
                    <a:pt x="52605" y="34069"/>
                    <a:pt x="52605" y="34069"/>
                  </a:cubicBezTo>
                  <a:lnTo>
                    <a:pt x="52605" y="31512"/>
                  </a:lnTo>
                  <a:cubicBezTo>
                    <a:pt x="52605" y="25285"/>
                    <a:pt x="50153" y="19300"/>
                    <a:pt x="45751" y="14882"/>
                  </a:cubicBezTo>
                  <a:cubicBezTo>
                    <a:pt x="45838" y="14203"/>
                    <a:pt x="45838" y="13490"/>
                    <a:pt x="45856" y="12794"/>
                  </a:cubicBezTo>
                  <a:cubicBezTo>
                    <a:pt x="45891" y="11751"/>
                    <a:pt x="45838" y="10707"/>
                    <a:pt x="45699" y="9680"/>
                  </a:cubicBezTo>
                  <a:cubicBezTo>
                    <a:pt x="45595" y="9002"/>
                    <a:pt x="45421" y="8219"/>
                    <a:pt x="44847" y="7819"/>
                  </a:cubicBezTo>
                  <a:cubicBezTo>
                    <a:pt x="44551" y="7650"/>
                    <a:pt x="44221" y="7561"/>
                    <a:pt x="43893" y="7561"/>
                  </a:cubicBezTo>
                  <a:cubicBezTo>
                    <a:pt x="43816" y="7561"/>
                    <a:pt x="43740" y="7566"/>
                    <a:pt x="43664" y="7576"/>
                  </a:cubicBezTo>
                  <a:cubicBezTo>
                    <a:pt x="43055" y="7593"/>
                    <a:pt x="42498" y="7871"/>
                    <a:pt x="42081" y="8306"/>
                  </a:cubicBezTo>
                  <a:cubicBezTo>
                    <a:pt x="41768" y="8672"/>
                    <a:pt x="41489" y="9211"/>
                    <a:pt x="41524" y="9698"/>
                  </a:cubicBezTo>
                  <a:cubicBezTo>
                    <a:pt x="41263" y="8463"/>
                    <a:pt x="40933" y="7228"/>
                    <a:pt x="40550" y="6027"/>
                  </a:cubicBezTo>
                  <a:cubicBezTo>
                    <a:pt x="40289" y="5210"/>
                    <a:pt x="39976" y="4357"/>
                    <a:pt x="39350" y="3748"/>
                  </a:cubicBezTo>
                  <a:cubicBezTo>
                    <a:pt x="38654" y="3122"/>
                    <a:pt x="37732" y="2774"/>
                    <a:pt x="36793" y="2774"/>
                  </a:cubicBezTo>
                  <a:cubicBezTo>
                    <a:pt x="36749" y="2773"/>
                    <a:pt x="36705" y="2772"/>
                    <a:pt x="36661" y="2772"/>
                  </a:cubicBezTo>
                  <a:cubicBezTo>
                    <a:pt x="35525" y="2772"/>
                    <a:pt x="34430" y="3204"/>
                    <a:pt x="33609" y="3975"/>
                  </a:cubicBezTo>
                  <a:cubicBezTo>
                    <a:pt x="32774" y="4792"/>
                    <a:pt x="32009" y="6132"/>
                    <a:pt x="32218" y="7280"/>
                  </a:cubicBezTo>
                  <a:cubicBezTo>
                    <a:pt x="31939" y="5871"/>
                    <a:pt x="31504" y="4514"/>
                    <a:pt x="30965" y="3192"/>
                  </a:cubicBezTo>
                  <a:cubicBezTo>
                    <a:pt x="30774" y="2687"/>
                    <a:pt x="30513" y="2218"/>
                    <a:pt x="30165" y="1800"/>
                  </a:cubicBezTo>
                  <a:cubicBezTo>
                    <a:pt x="29747" y="1348"/>
                    <a:pt x="29278" y="965"/>
                    <a:pt x="28756" y="652"/>
                  </a:cubicBezTo>
                  <a:cubicBezTo>
                    <a:pt x="28164" y="339"/>
                    <a:pt x="27521" y="165"/>
                    <a:pt x="26860" y="113"/>
                  </a:cubicBezTo>
                  <a:cubicBezTo>
                    <a:pt x="26828" y="112"/>
                    <a:pt x="26797" y="111"/>
                    <a:pt x="26765" y="111"/>
                  </a:cubicBezTo>
                  <a:cubicBezTo>
                    <a:pt x="26172" y="111"/>
                    <a:pt x="25597" y="267"/>
                    <a:pt x="25068" y="548"/>
                  </a:cubicBezTo>
                  <a:cubicBezTo>
                    <a:pt x="24529" y="826"/>
                    <a:pt x="24076" y="1226"/>
                    <a:pt x="23728" y="1748"/>
                  </a:cubicBezTo>
                  <a:cubicBezTo>
                    <a:pt x="22911" y="3087"/>
                    <a:pt x="23398" y="4810"/>
                    <a:pt x="23293" y="6393"/>
                  </a:cubicBezTo>
                  <a:cubicBezTo>
                    <a:pt x="22702" y="5332"/>
                    <a:pt x="22024" y="4305"/>
                    <a:pt x="21276" y="3331"/>
                  </a:cubicBezTo>
                  <a:cubicBezTo>
                    <a:pt x="20545" y="2357"/>
                    <a:pt x="19745" y="1417"/>
                    <a:pt x="18718" y="774"/>
                  </a:cubicBezTo>
                  <a:cubicBezTo>
                    <a:pt x="17968" y="303"/>
                    <a:pt x="17079" y="0"/>
                    <a:pt x="16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6325922" y="1612775"/>
              <a:ext cx="300602" cy="388575"/>
            </a:xfrm>
            <a:custGeom>
              <a:avLst/>
              <a:gdLst/>
              <a:ahLst/>
              <a:cxnLst/>
              <a:rect l="l" t="t" r="r" b="b"/>
              <a:pathLst>
                <a:path w="14037" h="18145" extrusionOk="0">
                  <a:moveTo>
                    <a:pt x="137" y="0"/>
                  </a:moveTo>
                  <a:cubicBezTo>
                    <a:pt x="75" y="0"/>
                    <a:pt x="1" y="49"/>
                    <a:pt x="35" y="105"/>
                  </a:cubicBezTo>
                  <a:cubicBezTo>
                    <a:pt x="2731" y="7376"/>
                    <a:pt x="7549" y="13656"/>
                    <a:pt x="13882" y="18127"/>
                  </a:cubicBezTo>
                  <a:cubicBezTo>
                    <a:pt x="13895" y="18140"/>
                    <a:pt x="13909" y="18143"/>
                    <a:pt x="13922" y="18144"/>
                  </a:cubicBezTo>
                  <a:lnTo>
                    <a:pt x="13922" y="18144"/>
                  </a:lnTo>
                  <a:cubicBezTo>
                    <a:pt x="14005" y="18139"/>
                    <a:pt x="14036" y="18039"/>
                    <a:pt x="13969" y="17988"/>
                  </a:cubicBezTo>
                  <a:cubicBezTo>
                    <a:pt x="7671" y="13534"/>
                    <a:pt x="2870" y="7272"/>
                    <a:pt x="208" y="53"/>
                  </a:cubicBezTo>
                  <a:cubicBezTo>
                    <a:pt x="202" y="15"/>
                    <a:pt x="172" y="0"/>
                    <a:pt x="137" y="0"/>
                  </a:cubicBezTo>
                  <a:close/>
                  <a:moveTo>
                    <a:pt x="13922" y="18144"/>
                  </a:moveTo>
                  <a:lnTo>
                    <a:pt x="13922" y="18144"/>
                  </a:lnTo>
                  <a:cubicBezTo>
                    <a:pt x="13920" y="18144"/>
                    <a:pt x="13918" y="18144"/>
                    <a:pt x="13916" y="18144"/>
                  </a:cubicBezTo>
                  <a:lnTo>
                    <a:pt x="13934" y="18144"/>
                  </a:lnTo>
                  <a:cubicBezTo>
                    <a:pt x="13930" y="18144"/>
                    <a:pt x="13926" y="18144"/>
                    <a:pt x="13922" y="18144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6549045" y="1503623"/>
              <a:ext cx="30581" cy="151640"/>
            </a:xfrm>
            <a:custGeom>
              <a:avLst/>
              <a:gdLst/>
              <a:ahLst/>
              <a:cxnLst/>
              <a:rect l="l" t="t" r="r" b="b"/>
              <a:pathLst>
                <a:path w="1428" h="7081" extrusionOk="0">
                  <a:moveTo>
                    <a:pt x="714" y="0"/>
                  </a:moveTo>
                  <a:cubicBezTo>
                    <a:pt x="314" y="0"/>
                    <a:pt x="1" y="1583"/>
                    <a:pt x="1" y="3532"/>
                  </a:cubicBezTo>
                  <a:cubicBezTo>
                    <a:pt x="1" y="5497"/>
                    <a:pt x="314" y="7080"/>
                    <a:pt x="714" y="7080"/>
                  </a:cubicBezTo>
                  <a:cubicBezTo>
                    <a:pt x="1114" y="7080"/>
                    <a:pt x="1427" y="5497"/>
                    <a:pt x="1427" y="3532"/>
                  </a:cubicBezTo>
                  <a:cubicBezTo>
                    <a:pt x="1427" y="1583"/>
                    <a:pt x="111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6492424" y="1354703"/>
              <a:ext cx="135621" cy="87844"/>
            </a:xfrm>
            <a:custGeom>
              <a:avLst/>
              <a:gdLst/>
              <a:ahLst/>
              <a:cxnLst/>
              <a:rect l="l" t="t" r="r" b="b"/>
              <a:pathLst>
                <a:path w="6333" h="4102" extrusionOk="0">
                  <a:moveTo>
                    <a:pt x="4386" y="0"/>
                  </a:moveTo>
                  <a:cubicBezTo>
                    <a:pt x="3782" y="0"/>
                    <a:pt x="3193" y="109"/>
                    <a:pt x="2627" y="327"/>
                  </a:cubicBezTo>
                  <a:cubicBezTo>
                    <a:pt x="1740" y="605"/>
                    <a:pt x="836" y="1040"/>
                    <a:pt x="383" y="1857"/>
                  </a:cubicBezTo>
                  <a:cubicBezTo>
                    <a:pt x="1" y="2518"/>
                    <a:pt x="35" y="3336"/>
                    <a:pt x="53" y="4101"/>
                  </a:cubicBezTo>
                  <a:cubicBezTo>
                    <a:pt x="1671" y="2362"/>
                    <a:pt x="3949" y="1353"/>
                    <a:pt x="6333" y="1353"/>
                  </a:cubicBezTo>
                  <a:cubicBezTo>
                    <a:pt x="6020" y="709"/>
                    <a:pt x="5463" y="100"/>
                    <a:pt x="4750" y="13"/>
                  </a:cubicBezTo>
                  <a:cubicBezTo>
                    <a:pt x="4628" y="5"/>
                    <a:pt x="4507" y="0"/>
                    <a:pt x="4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6468589" y="1673401"/>
              <a:ext cx="55208" cy="46299"/>
            </a:xfrm>
            <a:custGeom>
              <a:avLst/>
              <a:gdLst/>
              <a:ahLst/>
              <a:cxnLst/>
              <a:rect l="l" t="t" r="r" b="b"/>
              <a:pathLst>
                <a:path w="2578" h="2162" extrusionOk="0">
                  <a:moveTo>
                    <a:pt x="2409" y="0"/>
                  </a:moveTo>
                  <a:cubicBezTo>
                    <a:pt x="2382" y="0"/>
                    <a:pt x="2355" y="12"/>
                    <a:pt x="2331" y="40"/>
                  </a:cubicBezTo>
                  <a:lnTo>
                    <a:pt x="70" y="1971"/>
                  </a:lnTo>
                  <a:cubicBezTo>
                    <a:pt x="0" y="2023"/>
                    <a:pt x="35" y="2162"/>
                    <a:pt x="139" y="2162"/>
                  </a:cubicBezTo>
                  <a:cubicBezTo>
                    <a:pt x="174" y="2162"/>
                    <a:pt x="192" y="2145"/>
                    <a:pt x="209" y="2127"/>
                  </a:cubicBezTo>
                  <a:lnTo>
                    <a:pt x="2471" y="214"/>
                  </a:lnTo>
                  <a:cubicBezTo>
                    <a:pt x="2578" y="133"/>
                    <a:pt x="2499" y="0"/>
                    <a:pt x="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6492060" y="1678990"/>
              <a:ext cx="55294" cy="46685"/>
            </a:xfrm>
            <a:custGeom>
              <a:avLst/>
              <a:gdLst/>
              <a:ahLst/>
              <a:cxnLst/>
              <a:rect l="l" t="t" r="r" b="b"/>
              <a:pathLst>
                <a:path w="2582" h="2180" extrusionOk="0">
                  <a:moveTo>
                    <a:pt x="2417" y="0"/>
                  </a:moveTo>
                  <a:cubicBezTo>
                    <a:pt x="2389" y="0"/>
                    <a:pt x="2359" y="12"/>
                    <a:pt x="2331" y="40"/>
                  </a:cubicBezTo>
                  <a:lnTo>
                    <a:pt x="87" y="1988"/>
                  </a:lnTo>
                  <a:cubicBezTo>
                    <a:pt x="0" y="2058"/>
                    <a:pt x="52" y="2179"/>
                    <a:pt x="157" y="2179"/>
                  </a:cubicBezTo>
                  <a:cubicBezTo>
                    <a:pt x="174" y="2179"/>
                    <a:pt x="209" y="2179"/>
                    <a:pt x="226" y="2162"/>
                  </a:cubicBezTo>
                  <a:lnTo>
                    <a:pt x="2488" y="196"/>
                  </a:lnTo>
                  <a:cubicBezTo>
                    <a:pt x="2582" y="129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6490946" y="1687171"/>
              <a:ext cx="74203" cy="63838"/>
            </a:xfrm>
            <a:custGeom>
              <a:avLst/>
              <a:gdLst/>
              <a:ahLst/>
              <a:cxnLst/>
              <a:rect l="l" t="t" r="r" b="b"/>
              <a:pathLst>
                <a:path w="3465" h="2981" extrusionOk="0">
                  <a:moveTo>
                    <a:pt x="3297" y="1"/>
                  </a:moveTo>
                  <a:cubicBezTo>
                    <a:pt x="3270" y="1"/>
                    <a:pt x="3242" y="12"/>
                    <a:pt x="3218" y="40"/>
                  </a:cubicBezTo>
                  <a:lnTo>
                    <a:pt x="70" y="2771"/>
                  </a:lnTo>
                  <a:cubicBezTo>
                    <a:pt x="0" y="2841"/>
                    <a:pt x="52" y="2963"/>
                    <a:pt x="157" y="2980"/>
                  </a:cubicBezTo>
                  <a:cubicBezTo>
                    <a:pt x="174" y="2963"/>
                    <a:pt x="191" y="2963"/>
                    <a:pt x="226" y="2945"/>
                  </a:cubicBezTo>
                  <a:lnTo>
                    <a:pt x="3357" y="197"/>
                  </a:lnTo>
                  <a:cubicBezTo>
                    <a:pt x="3465" y="130"/>
                    <a:pt x="3386" y="1"/>
                    <a:pt x="3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6522234" y="1681753"/>
              <a:ext cx="72918" cy="65530"/>
            </a:xfrm>
            <a:custGeom>
              <a:avLst/>
              <a:gdLst/>
              <a:ahLst/>
              <a:cxnLst/>
              <a:rect l="l" t="t" r="r" b="b"/>
              <a:pathLst>
                <a:path w="3405" h="3060" extrusionOk="0">
                  <a:moveTo>
                    <a:pt x="3238" y="0"/>
                  </a:moveTo>
                  <a:cubicBezTo>
                    <a:pt x="3214" y="0"/>
                    <a:pt x="3189" y="10"/>
                    <a:pt x="3166" y="32"/>
                  </a:cubicBezTo>
                  <a:lnTo>
                    <a:pt x="87" y="2868"/>
                  </a:lnTo>
                  <a:cubicBezTo>
                    <a:pt x="0" y="2937"/>
                    <a:pt x="52" y="3059"/>
                    <a:pt x="157" y="3059"/>
                  </a:cubicBezTo>
                  <a:cubicBezTo>
                    <a:pt x="192" y="3059"/>
                    <a:pt x="209" y="3042"/>
                    <a:pt x="244" y="3024"/>
                  </a:cubicBezTo>
                  <a:lnTo>
                    <a:pt x="3323" y="206"/>
                  </a:lnTo>
                  <a:cubicBezTo>
                    <a:pt x="3405" y="125"/>
                    <a:pt x="3326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6554270" y="1705866"/>
              <a:ext cx="38783" cy="36191"/>
            </a:xfrm>
            <a:custGeom>
              <a:avLst/>
              <a:gdLst/>
              <a:ahLst/>
              <a:cxnLst/>
              <a:rect l="l" t="t" r="r" b="b"/>
              <a:pathLst>
                <a:path w="1811" h="1690" extrusionOk="0">
                  <a:moveTo>
                    <a:pt x="1660" y="1"/>
                  </a:moveTo>
                  <a:cubicBezTo>
                    <a:pt x="1641" y="1"/>
                    <a:pt x="1620" y="7"/>
                    <a:pt x="1601" y="20"/>
                  </a:cubicBezTo>
                  <a:cubicBezTo>
                    <a:pt x="1079" y="489"/>
                    <a:pt x="557" y="994"/>
                    <a:pt x="70" y="1498"/>
                  </a:cubicBezTo>
                  <a:cubicBezTo>
                    <a:pt x="0" y="1568"/>
                    <a:pt x="53" y="1690"/>
                    <a:pt x="157" y="1690"/>
                  </a:cubicBezTo>
                  <a:cubicBezTo>
                    <a:pt x="174" y="1690"/>
                    <a:pt x="209" y="1672"/>
                    <a:pt x="226" y="1655"/>
                  </a:cubicBezTo>
                  <a:cubicBezTo>
                    <a:pt x="714" y="1150"/>
                    <a:pt x="1218" y="646"/>
                    <a:pt x="1740" y="176"/>
                  </a:cubicBezTo>
                  <a:cubicBezTo>
                    <a:pt x="1810" y="106"/>
                    <a:pt x="1744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7030369" y="1612668"/>
              <a:ext cx="300645" cy="388682"/>
            </a:xfrm>
            <a:custGeom>
              <a:avLst/>
              <a:gdLst/>
              <a:ahLst/>
              <a:cxnLst/>
              <a:rect l="l" t="t" r="r" b="b"/>
              <a:pathLst>
                <a:path w="14039" h="18150" extrusionOk="0">
                  <a:moveTo>
                    <a:pt x="13905" y="0"/>
                  </a:moveTo>
                  <a:cubicBezTo>
                    <a:pt x="13877" y="0"/>
                    <a:pt x="13853" y="12"/>
                    <a:pt x="13847" y="40"/>
                  </a:cubicBezTo>
                  <a:cubicBezTo>
                    <a:pt x="11168" y="7277"/>
                    <a:pt x="6367" y="13539"/>
                    <a:pt x="70" y="17993"/>
                  </a:cubicBezTo>
                  <a:cubicBezTo>
                    <a:pt x="0" y="18045"/>
                    <a:pt x="35" y="18149"/>
                    <a:pt x="122" y="18149"/>
                  </a:cubicBezTo>
                  <a:cubicBezTo>
                    <a:pt x="139" y="18149"/>
                    <a:pt x="157" y="18149"/>
                    <a:pt x="174" y="18132"/>
                  </a:cubicBezTo>
                  <a:cubicBezTo>
                    <a:pt x="6489" y="13661"/>
                    <a:pt x="11325" y="7381"/>
                    <a:pt x="14004" y="110"/>
                  </a:cubicBezTo>
                  <a:cubicBezTo>
                    <a:pt x="14039" y="51"/>
                    <a:pt x="13963" y="0"/>
                    <a:pt x="13905" y="0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7083264" y="1503623"/>
              <a:ext cx="30559" cy="151640"/>
            </a:xfrm>
            <a:custGeom>
              <a:avLst/>
              <a:gdLst/>
              <a:ahLst/>
              <a:cxnLst/>
              <a:rect l="l" t="t" r="r" b="b"/>
              <a:pathLst>
                <a:path w="1427" h="7081" extrusionOk="0">
                  <a:moveTo>
                    <a:pt x="714" y="0"/>
                  </a:moveTo>
                  <a:cubicBezTo>
                    <a:pt x="331" y="0"/>
                    <a:pt x="0" y="1583"/>
                    <a:pt x="0" y="3532"/>
                  </a:cubicBezTo>
                  <a:cubicBezTo>
                    <a:pt x="0" y="5497"/>
                    <a:pt x="331" y="7080"/>
                    <a:pt x="714" y="7080"/>
                  </a:cubicBezTo>
                  <a:cubicBezTo>
                    <a:pt x="1114" y="7080"/>
                    <a:pt x="1427" y="5497"/>
                    <a:pt x="1427" y="3532"/>
                  </a:cubicBezTo>
                  <a:cubicBezTo>
                    <a:pt x="1427" y="1583"/>
                    <a:pt x="111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7028870" y="1354703"/>
              <a:ext cx="135621" cy="87844"/>
            </a:xfrm>
            <a:custGeom>
              <a:avLst/>
              <a:gdLst/>
              <a:ahLst/>
              <a:cxnLst/>
              <a:rect l="l" t="t" r="r" b="b"/>
              <a:pathLst>
                <a:path w="6333" h="4102" extrusionOk="0">
                  <a:moveTo>
                    <a:pt x="1957" y="0"/>
                  </a:moveTo>
                  <a:cubicBezTo>
                    <a:pt x="1839" y="0"/>
                    <a:pt x="1720" y="5"/>
                    <a:pt x="1601" y="13"/>
                  </a:cubicBezTo>
                  <a:cubicBezTo>
                    <a:pt x="888" y="100"/>
                    <a:pt x="314" y="709"/>
                    <a:pt x="1" y="1353"/>
                  </a:cubicBezTo>
                  <a:cubicBezTo>
                    <a:pt x="2384" y="1353"/>
                    <a:pt x="4663" y="2362"/>
                    <a:pt x="6280" y="4101"/>
                  </a:cubicBezTo>
                  <a:cubicBezTo>
                    <a:pt x="6298" y="3336"/>
                    <a:pt x="6333" y="2518"/>
                    <a:pt x="5967" y="1857"/>
                  </a:cubicBezTo>
                  <a:cubicBezTo>
                    <a:pt x="5515" y="1040"/>
                    <a:pt x="4593" y="605"/>
                    <a:pt x="3706" y="327"/>
                  </a:cubicBezTo>
                  <a:cubicBezTo>
                    <a:pt x="3140" y="109"/>
                    <a:pt x="2551" y="0"/>
                    <a:pt x="1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7139071" y="1673401"/>
              <a:ext cx="55229" cy="46299"/>
            </a:xfrm>
            <a:custGeom>
              <a:avLst/>
              <a:gdLst/>
              <a:ahLst/>
              <a:cxnLst/>
              <a:rect l="l" t="t" r="r" b="b"/>
              <a:pathLst>
                <a:path w="2579" h="2162" extrusionOk="0">
                  <a:moveTo>
                    <a:pt x="170" y="0"/>
                  </a:moveTo>
                  <a:cubicBezTo>
                    <a:pt x="80" y="0"/>
                    <a:pt x="1" y="133"/>
                    <a:pt x="108" y="214"/>
                  </a:cubicBezTo>
                  <a:lnTo>
                    <a:pt x="2370" y="2127"/>
                  </a:lnTo>
                  <a:cubicBezTo>
                    <a:pt x="2387" y="2145"/>
                    <a:pt x="2404" y="2162"/>
                    <a:pt x="2439" y="2162"/>
                  </a:cubicBezTo>
                  <a:cubicBezTo>
                    <a:pt x="2543" y="2162"/>
                    <a:pt x="2578" y="2023"/>
                    <a:pt x="2509" y="1971"/>
                  </a:cubicBezTo>
                  <a:lnTo>
                    <a:pt x="247" y="40"/>
                  </a:lnTo>
                  <a:cubicBezTo>
                    <a:pt x="223" y="12"/>
                    <a:pt x="19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7115600" y="1678990"/>
              <a:ext cx="55229" cy="46685"/>
            </a:xfrm>
            <a:custGeom>
              <a:avLst/>
              <a:gdLst/>
              <a:ahLst/>
              <a:cxnLst/>
              <a:rect l="l" t="t" r="r" b="b"/>
              <a:pathLst>
                <a:path w="2579" h="2180" extrusionOk="0">
                  <a:moveTo>
                    <a:pt x="169" y="0"/>
                  </a:moveTo>
                  <a:cubicBezTo>
                    <a:pt x="80" y="0"/>
                    <a:pt x="1" y="129"/>
                    <a:pt x="108" y="196"/>
                  </a:cubicBezTo>
                  <a:lnTo>
                    <a:pt x="2352" y="2162"/>
                  </a:lnTo>
                  <a:cubicBezTo>
                    <a:pt x="2387" y="2179"/>
                    <a:pt x="2404" y="2179"/>
                    <a:pt x="2439" y="2179"/>
                  </a:cubicBezTo>
                  <a:cubicBezTo>
                    <a:pt x="2526" y="2179"/>
                    <a:pt x="2578" y="2058"/>
                    <a:pt x="2509" y="1988"/>
                  </a:cubicBezTo>
                  <a:lnTo>
                    <a:pt x="247" y="40"/>
                  </a:lnTo>
                  <a:cubicBezTo>
                    <a:pt x="223" y="12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7097719" y="1687171"/>
              <a:ext cx="74588" cy="63838"/>
            </a:xfrm>
            <a:custGeom>
              <a:avLst/>
              <a:gdLst/>
              <a:ahLst/>
              <a:cxnLst/>
              <a:rect l="l" t="t" r="r" b="b"/>
              <a:pathLst>
                <a:path w="3483" h="2981" extrusionOk="0">
                  <a:moveTo>
                    <a:pt x="169" y="1"/>
                  </a:moveTo>
                  <a:cubicBezTo>
                    <a:pt x="80" y="1"/>
                    <a:pt x="1" y="130"/>
                    <a:pt x="108" y="197"/>
                  </a:cubicBezTo>
                  <a:lnTo>
                    <a:pt x="3257" y="2945"/>
                  </a:lnTo>
                  <a:cubicBezTo>
                    <a:pt x="3274" y="2963"/>
                    <a:pt x="3292" y="2980"/>
                    <a:pt x="3326" y="2980"/>
                  </a:cubicBezTo>
                  <a:lnTo>
                    <a:pt x="3326" y="2963"/>
                  </a:lnTo>
                  <a:cubicBezTo>
                    <a:pt x="3431" y="2963"/>
                    <a:pt x="3483" y="2841"/>
                    <a:pt x="3396" y="2771"/>
                  </a:cubicBezTo>
                  <a:lnTo>
                    <a:pt x="247" y="40"/>
                  </a:lnTo>
                  <a:cubicBezTo>
                    <a:pt x="223" y="12"/>
                    <a:pt x="196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7068059" y="1681903"/>
              <a:ext cx="72597" cy="65380"/>
            </a:xfrm>
            <a:custGeom>
              <a:avLst/>
              <a:gdLst/>
              <a:ahLst/>
              <a:cxnLst/>
              <a:rect l="l" t="t" r="r" b="b"/>
              <a:pathLst>
                <a:path w="3390" h="3053" extrusionOk="0">
                  <a:moveTo>
                    <a:pt x="157" y="0"/>
                  </a:moveTo>
                  <a:cubicBezTo>
                    <a:pt x="72" y="0"/>
                    <a:pt x="1" y="116"/>
                    <a:pt x="84" y="199"/>
                  </a:cubicBezTo>
                  <a:lnTo>
                    <a:pt x="3163" y="3017"/>
                  </a:lnTo>
                  <a:cubicBezTo>
                    <a:pt x="3181" y="3035"/>
                    <a:pt x="3198" y="3052"/>
                    <a:pt x="3233" y="3052"/>
                  </a:cubicBezTo>
                  <a:cubicBezTo>
                    <a:pt x="3337" y="3052"/>
                    <a:pt x="3389" y="2930"/>
                    <a:pt x="3302" y="2861"/>
                  </a:cubicBezTo>
                  <a:lnTo>
                    <a:pt x="223" y="25"/>
                  </a:lnTo>
                  <a:cubicBezTo>
                    <a:pt x="202" y="8"/>
                    <a:pt x="179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7068659" y="1705438"/>
              <a:ext cx="39532" cy="36620"/>
            </a:xfrm>
            <a:custGeom>
              <a:avLst/>
              <a:gdLst/>
              <a:ahLst/>
              <a:cxnLst/>
              <a:rect l="l" t="t" r="r" b="b"/>
              <a:pathLst>
                <a:path w="1846" h="1710" extrusionOk="0">
                  <a:moveTo>
                    <a:pt x="178" y="1"/>
                  </a:moveTo>
                  <a:cubicBezTo>
                    <a:pt x="80" y="1"/>
                    <a:pt x="1" y="133"/>
                    <a:pt x="108" y="214"/>
                  </a:cubicBezTo>
                  <a:cubicBezTo>
                    <a:pt x="648" y="666"/>
                    <a:pt x="1152" y="1170"/>
                    <a:pt x="1639" y="1675"/>
                  </a:cubicBezTo>
                  <a:cubicBezTo>
                    <a:pt x="1655" y="1691"/>
                    <a:pt x="1684" y="1706"/>
                    <a:pt x="1703" y="1709"/>
                  </a:cubicBezTo>
                  <a:lnTo>
                    <a:pt x="1703" y="1709"/>
                  </a:lnTo>
                  <a:cubicBezTo>
                    <a:pt x="1799" y="1701"/>
                    <a:pt x="1845" y="1585"/>
                    <a:pt x="1778" y="1518"/>
                  </a:cubicBezTo>
                  <a:cubicBezTo>
                    <a:pt x="1309" y="1014"/>
                    <a:pt x="787" y="509"/>
                    <a:pt x="265" y="40"/>
                  </a:cubicBezTo>
                  <a:cubicBezTo>
                    <a:pt x="237" y="12"/>
                    <a:pt x="207" y="1"/>
                    <a:pt x="178" y="1"/>
                  </a:cubicBezTo>
                  <a:close/>
                  <a:moveTo>
                    <a:pt x="1703" y="1709"/>
                  </a:moveTo>
                  <a:cubicBezTo>
                    <a:pt x="1699" y="1710"/>
                    <a:pt x="1695" y="1710"/>
                    <a:pt x="1691" y="1710"/>
                  </a:cubicBezTo>
                  <a:lnTo>
                    <a:pt x="1709" y="1710"/>
                  </a:lnTo>
                  <a:cubicBezTo>
                    <a:pt x="1707" y="1710"/>
                    <a:pt x="1705" y="1710"/>
                    <a:pt x="1703" y="1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6278595" y="1241439"/>
              <a:ext cx="1098975" cy="103499"/>
            </a:xfrm>
            <a:custGeom>
              <a:avLst/>
              <a:gdLst/>
              <a:ahLst/>
              <a:cxnLst/>
              <a:rect l="l" t="t" r="r" b="b"/>
              <a:pathLst>
                <a:path w="51318" h="4833" extrusionOk="0">
                  <a:moveTo>
                    <a:pt x="27638" y="1"/>
                  </a:moveTo>
                  <a:cubicBezTo>
                    <a:pt x="12958" y="1"/>
                    <a:pt x="905" y="2119"/>
                    <a:pt x="905" y="2119"/>
                  </a:cubicBezTo>
                  <a:lnTo>
                    <a:pt x="0" y="4833"/>
                  </a:lnTo>
                  <a:cubicBezTo>
                    <a:pt x="0" y="4833"/>
                    <a:pt x="13314" y="2761"/>
                    <a:pt x="28519" y="2761"/>
                  </a:cubicBezTo>
                  <a:cubicBezTo>
                    <a:pt x="36122" y="2761"/>
                    <a:pt x="44197" y="3279"/>
                    <a:pt x="51318" y="4833"/>
                  </a:cubicBezTo>
                  <a:lnTo>
                    <a:pt x="50448" y="2119"/>
                  </a:lnTo>
                  <a:cubicBezTo>
                    <a:pt x="42974" y="530"/>
                    <a:pt x="34978" y="1"/>
                    <a:pt x="27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6614982" y="1488268"/>
              <a:ext cx="262291" cy="208775"/>
            </a:xfrm>
            <a:custGeom>
              <a:avLst/>
              <a:gdLst/>
              <a:ahLst/>
              <a:cxnLst/>
              <a:rect l="l" t="t" r="r" b="b"/>
              <a:pathLst>
                <a:path w="12248" h="9749" extrusionOk="0">
                  <a:moveTo>
                    <a:pt x="9970" y="0"/>
                  </a:moveTo>
                  <a:cubicBezTo>
                    <a:pt x="5723" y="0"/>
                    <a:pt x="7572" y="7669"/>
                    <a:pt x="1" y="9746"/>
                  </a:cubicBezTo>
                  <a:cubicBezTo>
                    <a:pt x="1" y="9746"/>
                    <a:pt x="51" y="9748"/>
                    <a:pt x="142" y="9748"/>
                  </a:cubicBezTo>
                  <a:cubicBezTo>
                    <a:pt x="902" y="9748"/>
                    <a:pt x="4536" y="9596"/>
                    <a:pt x="6229" y="6754"/>
                  </a:cubicBezTo>
                  <a:cubicBezTo>
                    <a:pt x="7829" y="4066"/>
                    <a:pt x="9306" y="932"/>
                    <a:pt x="11172" y="932"/>
                  </a:cubicBezTo>
                  <a:cubicBezTo>
                    <a:pt x="11516" y="932"/>
                    <a:pt x="11874" y="1038"/>
                    <a:pt x="12247" y="1274"/>
                  </a:cubicBezTo>
                  <a:cubicBezTo>
                    <a:pt x="11830" y="491"/>
                    <a:pt x="11030" y="4"/>
                    <a:pt x="10143" y="4"/>
                  </a:cubicBezTo>
                  <a:cubicBezTo>
                    <a:pt x="10084" y="1"/>
                    <a:pt x="10026" y="0"/>
                    <a:pt x="9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6781505" y="1490945"/>
              <a:ext cx="29446" cy="20901"/>
            </a:xfrm>
            <a:custGeom>
              <a:avLst/>
              <a:gdLst/>
              <a:ahLst/>
              <a:cxnLst/>
              <a:rect l="l" t="t" r="r" b="b"/>
              <a:pathLst>
                <a:path w="1375" h="976" extrusionOk="0">
                  <a:moveTo>
                    <a:pt x="1" y="975"/>
                  </a:moveTo>
                  <a:lnTo>
                    <a:pt x="1375" y="1"/>
                  </a:lnTo>
                  <a:cubicBezTo>
                    <a:pt x="818" y="158"/>
                    <a:pt x="349" y="505"/>
                    <a:pt x="1" y="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6227927" y="1347088"/>
              <a:ext cx="1237187" cy="381872"/>
            </a:xfrm>
            <a:custGeom>
              <a:avLst/>
              <a:gdLst/>
              <a:ahLst/>
              <a:cxnLst/>
              <a:rect l="l" t="t" r="r" b="b"/>
              <a:pathLst>
                <a:path w="57772" h="17832" fill="none" extrusionOk="0">
                  <a:moveTo>
                    <a:pt x="53684" y="1"/>
                  </a:moveTo>
                  <a:cubicBezTo>
                    <a:pt x="53684" y="1"/>
                    <a:pt x="57772" y="16388"/>
                    <a:pt x="42759" y="17101"/>
                  </a:cubicBezTo>
                  <a:cubicBezTo>
                    <a:pt x="27729" y="17831"/>
                    <a:pt x="33453" y="6959"/>
                    <a:pt x="28217" y="6715"/>
                  </a:cubicBezTo>
                  <a:cubicBezTo>
                    <a:pt x="22980" y="6455"/>
                    <a:pt x="26616" y="17223"/>
                    <a:pt x="13308" y="16962"/>
                  </a:cubicBezTo>
                  <a:cubicBezTo>
                    <a:pt x="1" y="16718"/>
                    <a:pt x="2384" y="1"/>
                    <a:pt x="2384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6787480" y="2150142"/>
              <a:ext cx="114163" cy="70627"/>
            </a:xfrm>
            <a:custGeom>
              <a:avLst/>
              <a:gdLst/>
              <a:ahLst/>
              <a:cxnLst/>
              <a:rect l="l" t="t" r="r" b="b"/>
              <a:pathLst>
                <a:path w="5331" h="3298" extrusionOk="0">
                  <a:moveTo>
                    <a:pt x="5214" y="1"/>
                  </a:moveTo>
                  <a:cubicBezTo>
                    <a:pt x="5205" y="1"/>
                    <a:pt x="5194" y="3"/>
                    <a:pt x="5184" y="10"/>
                  </a:cubicBezTo>
                  <a:cubicBezTo>
                    <a:pt x="3444" y="636"/>
                    <a:pt x="1270" y="1419"/>
                    <a:pt x="35" y="3158"/>
                  </a:cubicBezTo>
                  <a:cubicBezTo>
                    <a:pt x="0" y="3228"/>
                    <a:pt x="35" y="3297"/>
                    <a:pt x="104" y="3297"/>
                  </a:cubicBezTo>
                  <a:cubicBezTo>
                    <a:pt x="139" y="3297"/>
                    <a:pt x="174" y="3280"/>
                    <a:pt x="191" y="3263"/>
                  </a:cubicBezTo>
                  <a:cubicBezTo>
                    <a:pt x="1287" y="1697"/>
                    <a:pt x="3131" y="932"/>
                    <a:pt x="5254" y="166"/>
                  </a:cubicBezTo>
                  <a:cubicBezTo>
                    <a:pt x="5330" y="151"/>
                    <a:pt x="5285" y="1"/>
                    <a:pt x="5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6828832" y="2182735"/>
              <a:ext cx="47691" cy="24991"/>
            </a:xfrm>
            <a:custGeom>
              <a:avLst/>
              <a:gdLst/>
              <a:ahLst/>
              <a:cxnLst/>
              <a:rect l="l" t="t" r="r" b="b"/>
              <a:pathLst>
                <a:path w="2227" h="1167" extrusionOk="0">
                  <a:moveTo>
                    <a:pt x="2122" y="1"/>
                  </a:moveTo>
                  <a:cubicBezTo>
                    <a:pt x="1357" y="140"/>
                    <a:pt x="644" y="488"/>
                    <a:pt x="70" y="1027"/>
                  </a:cubicBezTo>
                  <a:cubicBezTo>
                    <a:pt x="0" y="1080"/>
                    <a:pt x="52" y="1166"/>
                    <a:pt x="122" y="1166"/>
                  </a:cubicBezTo>
                  <a:cubicBezTo>
                    <a:pt x="157" y="1166"/>
                    <a:pt x="174" y="1166"/>
                    <a:pt x="191" y="1149"/>
                  </a:cubicBezTo>
                  <a:cubicBezTo>
                    <a:pt x="731" y="645"/>
                    <a:pt x="1409" y="314"/>
                    <a:pt x="2140" y="175"/>
                  </a:cubicBezTo>
                  <a:cubicBezTo>
                    <a:pt x="2192" y="175"/>
                    <a:pt x="2227" y="123"/>
                    <a:pt x="2227" y="71"/>
                  </a:cubicBezTo>
                  <a:cubicBezTo>
                    <a:pt x="2209" y="36"/>
                    <a:pt x="2157" y="1"/>
                    <a:pt x="2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6684281" y="1842986"/>
              <a:ext cx="192242" cy="235137"/>
            </a:xfrm>
            <a:custGeom>
              <a:avLst/>
              <a:gdLst/>
              <a:ahLst/>
              <a:cxnLst/>
              <a:rect l="l" t="t" r="r" b="b"/>
              <a:pathLst>
                <a:path w="8977" h="10980" extrusionOk="0">
                  <a:moveTo>
                    <a:pt x="8281" y="1"/>
                  </a:moveTo>
                  <a:lnTo>
                    <a:pt x="8281" y="1"/>
                  </a:lnTo>
                  <a:cubicBezTo>
                    <a:pt x="8281" y="1"/>
                    <a:pt x="3810" y="819"/>
                    <a:pt x="1792" y="2784"/>
                  </a:cubicBezTo>
                  <a:cubicBezTo>
                    <a:pt x="1792" y="2784"/>
                    <a:pt x="0" y="3915"/>
                    <a:pt x="314" y="7307"/>
                  </a:cubicBezTo>
                  <a:cubicBezTo>
                    <a:pt x="547" y="9849"/>
                    <a:pt x="2907" y="10979"/>
                    <a:pt x="4965" y="10979"/>
                  </a:cubicBezTo>
                  <a:cubicBezTo>
                    <a:pt x="5668" y="10979"/>
                    <a:pt x="6336" y="10847"/>
                    <a:pt x="6872" y="10595"/>
                  </a:cubicBezTo>
                  <a:cubicBezTo>
                    <a:pt x="8977" y="9603"/>
                    <a:pt x="8281" y="1"/>
                    <a:pt x="8281" y="1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6690234" y="1964816"/>
              <a:ext cx="171020" cy="113307"/>
            </a:xfrm>
            <a:custGeom>
              <a:avLst/>
              <a:gdLst/>
              <a:ahLst/>
              <a:cxnLst/>
              <a:rect l="l" t="t" r="r" b="b"/>
              <a:pathLst>
                <a:path w="7986" h="5291" extrusionOk="0">
                  <a:moveTo>
                    <a:pt x="5008" y="0"/>
                  </a:moveTo>
                  <a:cubicBezTo>
                    <a:pt x="3302" y="0"/>
                    <a:pt x="1425" y="475"/>
                    <a:pt x="1" y="1114"/>
                  </a:cubicBezTo>
                  <a:cubicBezTo>
                    <a:pt x="1" y="1288"/>
                    <a:pt x="18" y="1444"/>
                    <a:pt x="36" y="1618"/>
                  </a:cubicBezTo>
                  <a:cubicBezTo>
                    <a:pt x="269" y="4160"/>
                    <a:pt x="2629" y="5290"/>
                    <a:pt x="4687" y="5290"/>
                  </a:cubicBezTo>
                  <a:cubicBezTo>
                    <a:pt x="5390" y="5290"/>
                    <a:pt x="6058" y="5158"/>
                    <a:pt x="6594" y="4906"/>
                  </a:cubicBezTo>
                  <a:cubicBezTo>
                    <a:pt x="7429" y="4506"/>
                    <a:pt x="7829" y="2714"/>
                    <a:pt x="7985" y="714"/>
                  </a:cubicBezTo>
                  <a:cubicBezTo>
                    <a:pt x="7189" y="208"/>
                    <a:pt x="6136" y="0"/>
                    <a:pt x="5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6711478" y="1574249"/>
              <a:ext cx="334545" cy="339556"/>
            </a:xfrm>
            <a:custGeom>
              <a:avLst/>
              <a:gdLst/>
              <a:ahLst/>
              <a:cxnLst/>
              <a:rect l="l" t="t" r="r" b="b"/>
              <a:pathLst>
                <a:path w="15622" h="15856" extrusionOk="0">
                  <a:moveTo>
                    <a:pt x="10946" y="0"/>
                  </a:moveTo>
                  <a:cubicBezTo>
                    <a:pt x="8002" y="0"/>
                    <a:pt x="5852" y="5402"/>
                    <a:pt x="5340" y="5402"/>
                  </a:cubicBezTo>
                  <a:cubicBezTo>
                    <a:pt x="5334" y="5402"/>
                    <a:pt x="5329" y="5402"/>
                    <a:pt x="5323" y="5400"/>
                  </a:cubicBezTo>
                  <a:cubicBezTo>
                    <a:pt x="5219" y="5366"/>
                    <a:pt x="5167" y="4896"/>
                    <a:pt x="5149" y="4130"/>
                  </a:cubicBezTo>
                  <a:cubicBezTo>
                    <a:pt x="4541" y="4513"/>
                    <a:pt x="3862" y="4809"/>
                    <a:pt x="3166" y="5035"/>
                  </a:cubicBezTo>
                  <a:cubicBezTo>
                    <a:pt x="3105" y="5055"/>
                    <a:pt x="3043" y="5065"/>
                    <a:pt x="2981" y="5065"/>
                  </a:cubicBezTo>
                  <a:cubicBezTo>
                    <a:pt x="2830" y="5065"/>
                    <a:pt x="2681" y="5007"/>
                    <a:pt x="2558" y="4896"/>
                  </a:cubicBezTo>
                  <a:lnTo>
                    <a:pt x="0" y="15855"/>
                  </a:lnTo>
                  <a:cubicBezTo>
                    <a:pt x="2610" y="12863"/>
                    <a:pt x="8768" y="12272"/>
                    <a:pt x="8768" y="12272"/>
                  </a:cubicBezTo>
                  <a:cubicBezTo>
                    <a:pt x="6663" y="11785"/>
                    <a:pt x="5184" y="8532"/>
                    <a:pt x="5184" y="8532"/>
                  </a:cubicBezTo>
                  <a:cubicBezTo>
                    <a:pt x="9638" y="8114"/>
                    <a:pt x="15622" y="1991"/>
                    <a:pt x="12073" y="269"/>
                  </a:cubicBezTo>
                  <a:cubicBezTo>
                    <a:pt x="11686" y="83"/>
                    <a:pt x="11310" y="0"/>
                    <a:pt x="10946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6708865" y="1378816"/>
              <a:ext cx="288738" cy="536853"/>
            </a:xfrm>
            <a:custGeom>
              <a:avLst/>
              <a:gdLst/>
              <a:ahLst/>
              <a:cxnLst/>
              <a:rect l="l" t="t" r="r" b="b"/>
              <a:pathLst>
                <a:path w="13483" h="25069" extrusionOk="0">
                  <a:moveTo>
                    <a:pt x="5933" y="1"/>
                  </a:moveTo>
                  <a:cubicBezTo>
                    <a:pt x="5880" y="1"/>
                    <a:pt x="5846" y="36"/>
                    <a:pt x="5846" y="88"/>
                  </a:cubicBezTo>
                  <a:cubicBezTo>
                    <a:pt x="5846" y="123"/>
                    <a:pt x="5567" y="3706"/>
                    <a:pt x="5376" y="7255"/>
                  </a:cubicBezTo>
                  <a:cubicBezTo>
                    <a:pt x="4976" y="14509"/>
                    <a:pt x="5254" y="14578"/>
                    <a:pt x="5393" y="14613"/>
                  </a:cubicBezTo>
                  <a:cubicBezTo>
                    <a:pt x="5407" y="14617"/>
                    <a:pt x="5421" y="14618"/>
                    <a:pt x="5435" y="14618"/>
                  </a:cubicBezTo>
                  <a:cubicBezTo>
                    <a:pt x="5649" y="14618"/>
                    <a:pt x="5880" y="14245"/>
                    <a:pt x="6402" y="13413"/>
                  </a:cubicBezTo>
                  <a:cubicBezTo>
                    <a:pt x="7367" y="11884"/>
                    <a:pt x="9042" y="9227"/>
                    <a:pt x="11080" y="9227"/>
                  </a:cubicBezTo>
                  <a:cubicBezTo>
                    <a:pt x="11430" y="9227"/>
                    <a:pt x="11790" y="9306"/>
                    <a:pt x="12160" y="9482"/>
                  </a:cubicBezTo>
                  <a:cubicBezTo>
                    <a:pt x="12960" y="9882"/>
                    <a:pt x="13291" y="10508"/>
                    <a:pt x="13152" y="11378"/>
                  </a:cubicBezTo>
                  <a:cubicBezTo>
                    <a:pt x="12734" y="13691"/>
                    <a:pt x="8698" y="17240"/>
                    <a:pt x="5289" y="17571"/>
                  </a:cubicBezTo>
                  <a:cubicBezTo>
                    <a:pt x="5254" y="17571"/>
                    <a:pt x="5237" y="17588"/>
                    <a:pt x="5219" y="17623"/>
                  </a:cubicBezTo>
                  <a:cubicBezTo>
                    <a:pt x="5202" y="17640"/>
                    <a:pt x="5202" y="17675"/>
                    <a:pt x="5219" y="17692"/>
                  </a:cubicBezTo>
                  <a:cubicBezTo>
                    <a:pt x="5289" y="17832"/>
                    <a:pt x="6576" y="20597"/>
                    <a:pt x="8490" y="21363"/>
                  </a:cubicBezTo>
                  <a:cubicBezTo>
                    <a:pt x="7063" y="21554"/>
                    <a:pt x="2262" y="22372"/>
                    <a:pt x="53" y="24929"/>
                  </a:cubicBezTo>
                  <a:cubicBezTo>
                    <a:pt x="1" y="24981"/>
                    <a:pt x="35" y="25068"/>
                    <a:pt x="122" y="25068"/>
                  </a:cubicBezTo>
                  <a:cubicBezTo>
                    <a:pt x="140" y="25068"/>
                    <a:pt x="157" y="25051"/>
                    <a:pt x="175" y="25051"/>
                  </a:cubicBezTo>
                  <a:cubicBezTo>
                    <a:pt x="2732" y="22111"/>
                    <a:pt x="8838" y="21485"/>
                    <a:pt x="8890" y="21485"/>
                  </a:cubicBezTo>
                  <a:cubicBezTo>
                    <a:pt x="8994" y="21485"/>
                    <a:pt x="8994" y="21345"/>
                    <a:pt x="8907" y="21311"/>
                  </a:cubicBezTo>
                  <a:cubicBezTo>
                    <a:pt x="7081" y="20893"/>
                    <a:pt x="5706" y="18301"/>
                    <a:pt x="5428" y="17745"/>
                  </a:cubicBezTo>
                  <a:cubicBezTo>
                    <a:pt x="8629" y="17344"/>
                    <a:pt x="12856" y="13970"/>
                    <a:pt x="13308" y="11412"/>
                  </a:cubicBezTo>
                  <a:cubicBezTo>
                    <a:pt x="13482" y="10473"/>
                    <a:pt x="13100" y="9742"/>
                    <a:pt x="12230" y="9325"/>
                  </a:cubicBezTo>
                  <a:cubicBezTo>
                    <a:pt x="11830" y="9134"/>
                    <a:pt x="11441" y="9049"/>
                    <a:pt x="11066" y="9049"/>
                  </a:cubicBezTo>
                  <a:cubicBezTo>
                    <a:pt x="8942" y="9049"/>
                    <a:pt x="7236" y="11759"/>
                    <a:pt x="6246" y="13326"/>
                  </a:cubicBezTo>
                  <a:cubicBezTo>
                    <a:pt x="5933" y="13830"/>
                    <a:pt x="5585" y="14387"/>
                    <a:pt x="5445" y="14439"/>
                  </a:cubicBezTo>
                  <a:cubicBezTo>
                    <a:pt x="5115" y="13883"/>
                    <a:pt x="5602" y="5602"/>
                    <a:pt x="6020" y="105"/>
                  </a:cubicBezTo>
                  <a:cubicBezTo>
                    <a:pt x="6020" y="53"/>
                    <a:pt x="5985" y="18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5580852" y="2467726"/>
              <a:ext cx="2477351" cy="2674048"/>
            </a:xfrm>
            <a:custGeom>
              <a:avLst/>
              <a:gdLst/>
              <a:ahLst/>
              <a:cxnLst/>
              <a:rect l="l" t="t" r="r" b="b"/>
              <a:pathLst>
                <a:path w="115683" h="124868" extrusionOk="0">
                  <a:moveTo>
                    <a:pt x="35957" y="1"/>
                  </a:moveTo>
                  <a:cubicBezTo>
                    <a:pt x="27451" y="4367"/>
                    <a:pt x="1079" y="17901"/>
                    <a:pt x="539" y="19780"/>
                  </a:cubicBezTo>
                  <a:cubicBezTo>
                    <a:pt x="0" y="21693"/>
                    <a:pt x="8698" y="103228"/>
                    <a:pt x="11012" y="124868"/>
                  </a:cubicBezTo>
                  <a:lnTo>
                    <a:pt x="104653" y="124868"/>
                  </a:lnTo>
                  <a:cubicBezTo>
                    <a:pt x="106984" y="103228"/>
                    <a:pt x="115682" y="21693"/>
                    <a:pt x="115125" y="19780"/>
                  </a:cubicBezTo>
                  <a:cubicBezTo>
                    <a:pt x="114638" y="18075"/>
                    <a:pt x="92998" y="6820"/>
                    <a:pt x="82578" y="1462"/>
                  </a:cubicBezTo>
                  <a:lnTo>
                    <a:pt x="57911" y="50414"/>
                  </a:lnTo>
                  <a:cubicBezTo>
                    <a:pt x="57911" y="50414"/>
                    <a:pt x="44064" y="18927"/>
                    <a:pt x="35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6350871" y="2458411"/>
              <a:ext cx="998389" cy="1088931"/>
            </a:xfrm>
            <a:custGeom>
              <a:avLst/>
              <a:gdLst/>
              <a:ahLst/>
              <a:cxnLst/>
              <a:rect l="l" t="t" r="r" b="b"/>
              <a:pathLst>
                <a:path w="46621" h="50849" extrusionOk="0">
                  <a:moveTo>
                    <a:pt x="818" y="1"/>
                  </a:moveTo>
                  <a:lnTo>
                    <a:pt x="0" y="436"/>
                  </a:lnTo>
                  <a:cubicBezTo>
                    <a:pt x="8089" y="19362"/>
                    <a:pt x="21954" y="50849"/>
                    <a:pt x="21954" y="50849"/>
                  </a:cubicBezTo>
                  <a:lnTo>
                    <a:pt x="46621" y="1897"/>
                  </a:lnTo>
                  <a:lnTo>
                    <a:pt x="42968" y="18"/>
                  </a:lnTo>
                  <a:cubicBezTo>
                    <a:pt x="41959" y="2297"/>
                    <a:pt x="40898" y="4559"/>
                    <a:pt x="39506" y="6646"/>
                  </a:cubicBezTo>
                  <a:cubicBezTo>
                    <a:pt x="35806" y="12169"/>
                    <a:pt x="29576" y="14624"/>
                    <a:pt x="23219" y="14624"/>
                  </a:cubicBezTo>
                  <a:cubicBezTo>
                    <a:pt x="21326" y="14624"/>
                    <a:pt x="19422" y="14406"/>
                    <a:pt x="17570" y="13987"/>
                  </a:cubicBezTo>
                  <a:cubicBezTo>
                    <a:pt x="10090" y="12282"/>
                    <a:pt x="3427" y="7238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6035706" y="2358210"/>
              <a:ext cx="785309" cy="1189132"/>
            </a:xfrm>
            <a:custGeom>
              <a:avLst/>
              <a:gdLst/>
              <a:ahLst/>
              <a:cxnLst/>
              <a:rect l="l" t="t" r="r" b="b"/>
              <a:pathLst>
                <a:path w="36671" h="55528" extrusionOk="0">
                  <a:moveTo>
                    <a:pt x="17327" y="0"/>
                  </a:moveTo>
                  <a:cubicBezTo>
                    <a:pt x="17327" y="0"/>
                    <a:pt x="0" y="7655"/>
                    <a:pt x="209" y="10873"/>
                  </a:cubicBezTo>
                  <a:cubicBezTo>
                    <a:pt x="401" y="14091"/>
                    <a:pt x="17100" y="22128"/>
                    <a:pt x="17100" y="22128"/>
                  </a:cubicBezTo>
                  <a:cubicBezTo>
                    <a:pt x="17100" y="22128"/>
                    <a:pt x="10003" y="27434"/>
                    <a:pt x="10316" y="29312"/>
                  </a:cubicBezTo>
                  <a:cubicBezTo>
                    <a:pt x="10960" y="32948"/>
                    <a:pt x="36671" y="55528"/>
                    <a:pt x="36671" y="55528"/>
                  </a:cubicBezTo>
                  <a:cubicBezTo>
                    <a:pt x="36671" y="55528"/>
                    <a:pt x="34844" y="25207"/>
                    <a:pt x="17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6037205" y="2512098"/>
              <a:ext cx="786787" cy="1037107"/>
            </a:xfrm>
            <a:custGeom>
              <a:avLst/>
              <a:gdLst/>
              <a:ahLst/>
              <a:cxnLst/>
              <a:rect l="l" t="t" r="r" b="b"/>
              <a:pathLst>
                <a:path w="36740" h="48429" extrusionOk="0">
                  <a:moveTo>
                    <a:pt x="3498" y="0"/>
                  </a:moveTo>
                  <a:cubicBezTo>
                    <a:pt x="3486" y="0"/>
                    <a:pt x="3473" y="5"/>
                    <a:pt x="3462" y="16"/>
                  </a:cubicBezTo>
                  <a:cubicBezTo>
                    <a:pt x="1113" y="1617"/>
                    <a:pt x="0" y="2817"/>
                    <a:pt x="52" y="3704"/>
                  </a:cubicBezTo>
                  <a:cubicBezTo>
                    <a:pt x="244" y="6818"/>
                    <a:pt x="15187" y="14159"/>
                    <a:pt x="16857" y="14977"/>
                  </a:cubicBezTo>
                  <a:cubicBezTo>
                    <a:pt x="15900" y="15690"/>
                    <a:pt x="9846" y="20352"/>
                    <a:pt x="10159" y="22144"/>
                  </a:cubicBezTo>
                  <a:cubicBezTo>
                    <a:pt x="10785" y="25779"/>
                    <a:pt x="35505" y="47489"/>
                    <a:pt x="36549" y="48411"/>
                  </a:cubicBezTo>
                  <a:cubicBezTo>
                    <a:pt x="36566" y="48429"/>
                    <a:pt x="36583" y="48429"/>
                    <a:pt x="36601" y="48429"/>
                  </a:cubicBezTo>
                  <a:lnTo>
                    <a:pt x="36618" y="48429"/>
                  </a:lnTo>
                  <a:cubicBezTo>
                    <a:pt x="36705" y="48429"/>
                    <a:pt x="36740" y="48324"/>
                    <a:pt x="36688" y="48272"/>
                  </a:cubicBezTo>
                  <a:cubicBezTo>
                    <a:pt x="36427" y="48046"/>
                    <a:pt x="10977" y="25675"/>
                    <a:pt x="10350" y="22126"/>
                  </a:cubicBezTo>
                  <a:cubicBezTo>
                    <a:pt x="10037" y="20317"/>
                    <a:pt x="17030" y="15081"/>
                    <a:pt x="17100" y="15029"/>
                  </a:cubicBezTo>
                  <a:cubicBezTo>
                    <a:pt x="17152" y="14977"/>
                    <a:pt x="17135" y="14907"/>
                    <a:pt x="17083" y="14872"/>
                  </a:cubicBezTo>
                  <a:cubicBezTo>
                    <a:pt x="16909" y="14785"/>
                    <a:pt x="417" y="6835"/>
                    <a:pt x="226" y="3687"/>
                  </a:cubicBezTo>
                  <a:cubicBezTo>
                    <a:pt x="174" y="2887"/>
                    <a:pt x="1305" y="1704"/>
                    <a:pt x="3549" y="155"/>
                  </a:cubicBezTo>
                  <a:cubicBezTo>
                    <a:pt x="3621" y="126"/>
                    <a:pt x="3560" y="0"/>
                    <a:pt x="3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6820994" y="2358210"/>
              <a:ext cx="782333" cy="1189132"/>
            </a:xfrm>
            <a:custGeom>
              <a:avLst/>
              <a:gdLst/>
              <a:ahLst/>
              <a:cxnLst/>
              <a:rect l="l" t="t" r="r" b="b"/>
              <a:pathLst>
                <a:path w="36532" h="55528" extrusionOk="0">
                  <a:moveTo>
                    <a:pt x="19206" y="0"/>
                  </a:moveTo>
                  <a:cubicBezTo>
                    <a:pt x="1688" y="25207"/>
                    <a:pt x="1" y="55528"/>
                    <a:pt x="1" y="55528"/>
                  </a:cubicBezTo>
                  <a:cubicBezTo>
                    <a:pt x="1" y="55528"/>
                    <a:pt x="25572" y="32948"/>
                    <a:pt x="26199" y="29312"/>
                  </a:cubicBezTo>
                  <a:cubicBezTo>
                    <a:pt x="26529" y="27434"/>
                    <a:pt x="19414" y="22128"/>
                    <a:pt x="19414" y="22128"/>
                  </a:cubicBezTo>
                  <a:cubicBezTo>
                    <a:pt x="19414" y="22128"/>
                    <a:pt x="36114" y="14091"/>
                    <a:pt x="36323" y="10873"/>
                  </a:cubicBezTo>
                  <a:cubicBezTo>
                    <a:pt x="36532" y="7655"/>
                    <a:pt x="19206" y="0"/>
                    <a:pt x="19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6819131" y="2523641"/>
              <a:ext cx="782718" cy="1025564"/>
            </a:xfrm>
            <a:custGeom>
              <a:avLst/>
              <a:gdLst/>
              <a:ahLst/>
              <a:cxnLst/>
              <a:rect l="l" t="t" r="r" b="b"/>
              <a:pathLst>
                <a:path w="36550" h="47890" extrusionOk="0">
                  <a:moveTo>
                    <a:pt x="33833" y="0"/>
                  </a:moveTo>
                  <a:cubicBezTo>
                    <a:pt x="33766" y="0"/>
                    <a:pt x="33693" y="127"/>
                    <a:pt x="33766" y="156"/>
                  </a:cubicBezTo>
                  <a:cubicBezTo>
                    <a:pt x="35505" y="1443"/>
                    <a:pt x="36358" y="2452"/>
                    <a:pt x="36323" y="3148"/>
                  </a:cubicBezTo>
                  <a:cubicBezTo>
                    <a:pt x="36114" y="6279"/>
                    <a:pt x="19641" y="14246"/>
                    <a:pt x="19467" y="14333"/>
                  </a:cubicBezTo>
                  <a:cubicBezTo>
                    <a:pt x="19414" y="14368"/>
                    <a:pt x="19397" y="14438"/>
                    <a:pt x="19449" y="14490"/>
                  </a:cubicBezTo>
                  <a:cubicBezTo>
                    <a:pt x="19519" y="14542"/>
                    <a:pt x="26512" y="19778"/>
                    <a:pt x="26199" y="21587"/>
                  </a:cubicBezTo>
                  <a:cubicBezTo>
                    <a:pt x="25572" y="25119"/>
                    <a:pt x="279" y="47525"/>
                    <a:pt x="36" y="47733"/>
                  </a:cubicBezTo>
                  <a:cubicBezTo>
                    <a:pt x="1" y="47768"/>
                    <a:pt x="1" y="47820"/>
                    <a:pt x="36" y="47855"/>
                  </a:cubicBezTo>
                  <a:cubicBezTo>
                    <a:pt x="36" y="47872"/>
                    <a:pt x="70" y="47890"/>
                    <a:pt x="88" y="47890"/>
                  </a:cubicBezTo>
                  <a:cubicBezTo>
                    <a:pt x="105" y="47890"/>
                    <a:pt x="140" y="47890"/>
                    <a:pt x="157" y="47872"/>
                  </a:cubicBezTo>
                  <a:cubicBezTo>
                    <a:pt x="1201" y="46950"/>
                    <a:pt x="25746" y="25240"/>
                    <a:pt x="26373" y="21605"/>
                  </a:cubicBezTo>
                  <a:cubicBezTo>
                    <a:pt x="26686" y="19813"/>
                    <a:pt x="20632" y="15151"/>
                    <a:pt x="19675" y="14420"/>
                  </a:cubicBezTo>
                  <a:cubicBezTo>
                    <a:pt x="21363" y="13620"/>
                    <a:pt x="36306" y="6279"/>
                    <a:pt x="36497" y="3165"/>
                  </a:cubicBezTo>
                  <a:cubicBezTo>
                    <a:pt x="36549" y="2382"/>
                    <a:pt x="35679" y="1356"/>
                    <a:pt x="33870" y="17"/>
                  </a:cubicBezTo>
                  <a:cubicBezTo>
                    <a:pt x="33859" y="5"/>
                    <a:pt x="33846" y="0"/>
                    <a:pt x="338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6818960" y="3548156"/>
              <a:ext cx="4112" cy="1595482"/>
            </a:xfrm>
            <a:custGeom>
              <a:avLst/>
              <a:gdLst/>
              <a:ahLst/>
              <a:cxnLst/>
              <a:rect l="l" t="t" r="r" b="b"/>
              <a:pathLst>
                <a:path w="192" h="74503" extrusionOk="0">
                  <a:moveTo>
                    <a:pt x="96" y="1"/>
                  </a:moveTo>
                  <a:cubicBezTo>
                    <a:pt x="48" y="1"/>
                    <a:pt x="0" y="23"/>
                    <a:pt x="9" y="66"/>
                  </a:cubicBezTo>
                  <a:lnTo>
                    <a:pt x="9" y="74416"/>
                  </a:lnTo>
                  <a:cubicBezTo>
                    <a:pt x="9" y="74468"/>
                    <a:pt x="44" y="74503"/>
                    <a:pt x="96" y="74503"/>
                  </a:cubicBezTo>
                  <a:cubicBezTo>
                    <a:pt x="148" y="74503"/>
                    <a:pt x="183" y="74468"/>
                    <a:pt x="183" y="74416"/>
                  </a:cubicBezTo>
                  <a:lnTo>
                    <a:pt x="183" y="66"/>
                  </a:lnTo>
                  <a:cubicBezTo>
                    <a:pt x="191" y="23"/>
                    <a:pt x="14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6885453" y="3596682"/>
              <a:ext cx="105447" cy="90735"/>
            </a:xfrm>
            <a:custGeom>
              <a:avLst/>
              <a:gdLst/>
              <a:ahLst/>
              <a:cxnLst/>
              <a:rect l="l" t="t" r="r" b="b"/>
              <a:pathLst>
                <a:path w="4924" h="4237" extrusionOk="0">
                  <a:moveTo>
                    <a:pt x="2818" y="183"/>
                  </a:moveTo>
                  <a:cubicBezTo>
                    <a:pt x="3879" y="183"/>
                    <a:pt x="4749" y="1053"/>
                    <a:pt x="4749" y="2114"/>
                  </a:cubicBezTo>
                  <a:cubicBezTo>
                    <a:pt x="4749" y="3281"/>
                    <a:pt x="3791" y="4057"/>
                    <a:pt x="2794" y="4057"/>
                  </a:cubicBezTo>
                  <a:cubicBezTo>
                    <a:pt x="2320" y="4057"/>
                    <a:pt x="1837" y="3881"/>
                    <a:pt x="1444" y="3489"/>
                  </a:cubicBezTo>
                  <a:cubicBezTo>
                    <a:pt x="226" y="2271"/>
                    <a:pt x="1096" y="183"/>
                    <a:pt x="2818" y="183"/>
                  </a:cubicBezTo>
                  <a:close/>
                  <a:moveTo>
                    <a:pt x="2800" y="1"/>
                  </a:moveTo>
                  <a:cubicBezTo>
                    <a:pt x="2283" y="1"/>
                    <a:pt x="1755" y="192"/>
                    <a:pt x="1322" y="618"/>
                  </a:cubicBezTo>
                  <a:cubicBezTo>
                    <a:pt x="0" y="1958"/>
                    <a:pt x="940" y="4237"/>
                    <a:pt x="2818" y="4237"/>
                  </a:cubicBezTo>
                  <a:cubicBezTo>
                    <a:pt x="3984" y="4237"/>
                    <a:pt x="4923" y="3280"/>
                    <a:pt x="4923" y="2114"/>
                  </a:cubicBezTo>
                  <a:cubicBezTo>
                    <a:pt x="4923" y="842"/>
                    <a:pt x="3886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6885453" y="3987677"/>
              <a:ext cx="105447" cy="90521"/>
            </a:xfrm>
            <a:custGeom>
              <a:avLst/>
              <a:gdLst/>
              <a:ahLst/>
              <a:cxnLst/>
              <a:rect l="l" t="t" r="r" b="b"/>
              <a:pathLst>
                <a:path w="4924" h="4227" extrusionOk="0">
                  <a:moveTo>
                    <a:pt x="2818" y="191"/>
                  </a:moveTo>
                  <a:cubicBezTo>
                    <a:pt x="3879" y="191"/>
                    <a:pt x="4749" y="1043"/>
                    <a:pt x="4749" y="2122"/>
                  </a:cubicBezTo>
                  <a:cubicBezTo>
                    <a:pt x="4749" y="3285"/>
                    <a:pt x="3797" y="4051"/>
                    <a:pt x="2804" y="4051"/>
                  </a:cubicBezTo>
                  <a:cubicBezTo>
                    <a:pt x="2326" y="4051"/>
                    <a:pt x="1839" y="3874"/>
                    <a:pt x="1444" y="3479"/>
                  </a:cubicBezTo>
                  <a:cubicBezTo>
                    <a:pt x="226" y="2261"/>
                    <a:pt x="1096" y="191"/>
                    <a:pt x="2818" y="191"/>
                  </a:cubicBezTo>
                  <a:close/>
                  <a:moveTo>
                    <a:pt x="2801" y="0"/>
                  </a:moveTo>
                  <a:cubicBezTo>
                    <a:pt x="2283" y="0"/>
                    <a:pt x="1755" y="193"/>
                    <a:pt x="1322" y="626"/>
                  </a:cubicBezTo>
                  <a:cubicBezTo>
                    <a:pt x="0" y="1948"/>
                    <a:pt x="940" y="4227"/>
                    <a:pt x="2818" y="4227"/>
                  </a:cubicBezTo>
                  <a:cubicBezTo>
                    <a:pt x="3984" y="4227"/>
                    <a:pt x="4923" y="3288"/>
                    <a:pt x="4923" y="2122"/>
                  </a:cubicBezTo>
                  <a:cubicBezTo>
                    <a:pt x="4923" y="850"/>
                    <a:pt x="3886" y="0"/>
                    <a:pt x="28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6885453" y="4378629"/>
              <a:ext cx="105447" cy="90735"/>
            </a:xfrm>
            <a:custGeom>
              <a:avLst/>
              <a:gdLst/>
              <a:ahLst/>
              <a:cxnLst/>
              <a:rect l="l" t="t" r="r" b="b"/>
              <a:pathLst>
                <a:path w="4924" h="4237" extrusionOk="0">
                  <a:moveTo>
                    <a:pt x="2818" y="183"/>
                  </a:moveTo>
                  <a:cubicBezTo>
                    <a:pt x="3879" y="183"/>
                    <a:pt x="4749" y="1053"/>
                    <a:pt x="4749" y="2114"/>
                  </a:cubicBezTo>
                  <a:cubicBezTo>
                    <a:pt x="4749" y="3281"/>
                    <a:pt x="3791" y="4057"/>
                    <a:pt x="2794" y="4057"/>
                  </a:cubicBezTo>
                  <a:cubicBezTo>
                    <a:pt x="2320" y="4057"/>
                    <a:pt x="1837" y="3881"/>
                    <a:pt x="1444" y="3488"/>
                  </a:cubicBezTo>
                  <a:cubicBezTo>
                    <a:pt x="226" y="2271"/>
                    <a:pt x="1096" y="183"/>
                    <a:pt x="2818" y="183"/>
                  </a:cubicBezTo>
                  <a:close/>
                  <a:moveTo>
                    <a:pt x="2800" y="0"/>
                  </a:moveTo>
                  <a:cubicBezTo>
                    <a:pt x="2283" y="0"/>
                    <a:pt x="1755" y="191"/>
                    <a:pt x="1322" y="618"/>
                  </a:cubicBezTo>
                  <a:cubicBezTo>
                    <a:pt x="0" y="1958"/>
                    <a:pt x="940" y="4236"/>
                    <a:pt x="2818" y="4236"/>
                  </a:cubicBezTo>
                  <a:cubicBezTo>
                    <a:pt x="3984" y="4219"/>
                    <a:pt x="4923" y="3280"/>
                    <a:pt x="4923" y="2114"/>
                  </a:cubicBezTo>
                  <a:cubicBezTo>
                    <a:pt x="4923" y="842"/>
                    <a:pt x="3886" y="0"/>
                    <a:pt x="2800" y="0"/>
                  </a:cubicBezTo>
                  <a:close/>
                </a:path>
              </a:pathLst>
            </a:custGeom>
            <a:solidFill>
              <a:srgbClr val="261E2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6885453" y="4769539"/>
              <a:ext cx="105447" cy="90607"/>
            </a:xfrm>
            <a:custGeom>
              <a:avLst/>
              <a:gdLst/>
              <a:ahLst/>
              <a:cxnLst/>
              <a:rect l="l" t="t" r="r" b="b"/>
              <a:pathLst>
                <a:path w="4924" h="4231" extrusionOk="0">
                  <a:moveTo>
                    <a:pt x="2818" y="177"/>
                  </a:moveTo>
                  <a:cubicBezTo>
                    <a:pt x="3879" y="177"/>
                    <a:pt x="4749" y="1047"/>
                    <a:pt x="4749" y="2126"/>
                  </a:cubicBezTo>
                  <a:cubicBezTo>
                    <a:pt x="4749" y="3289"/>
                    <a:pt x="3797" y="4055"/>
                    <a:pt x="2804" y="4055"/>
                  </a:cubicBezTo>
                  <a:cubicBezTo>
                    <a:pt x="2326" y="4055"/>
                    <a:pt x="1839" y="3878"/>
                    <a:pt x="1444" y="3483"/>
                  </a:cubicBezTo>
                  <a:cubicBezTo>
                    <a:pt x="226" y="2265"/>
                    <a:pt x="1096" y="177"/>
                    <a:pt x="2818" y="177"/>
                  </a:cubicBezTo>
                  <a:close/>
                  <a:moveTo>
                    <a:pt x="2808" y="1"/>
                  </a:moveTo>
                  <a:cubicBezTo>
                    <a:pt x="2288" y="1"/>
                    <a:pt x="1757" y="195"/>
                    <a:pt x="1322" y="630"/>
                  </a:cubicBezTo>
                  <a:cubicBezTo>
                    <a:pt x="0" y="1952"/>
                    <a:pt x="940" y="4231"/>
                    <a:pt x="2818" y="4231"/>
                  </a:cubicBezTo>
                  <a:cubicBezTo>
                    <a:pt x="3984" y="4231"/>
                    <a:pt x="4923" y="3291"/>
                    <a:pt x="4923" y="2126"/>
                  </a:cubicBezTo>
                  <a:cubicBezTo>
                    <a:pt x="4923" y="845"/>
                    <a:pt x="3891" y="1"/>
                    <a:pt x="2808" y="1"/>
                  </a:cubicBezTo>
                  <a:close/>
                </a:path>
              </a:pathLst>
            </a:custGeom>
            <a:solidFill>
              <a:srgbClr val="261E2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7883093" y="3357712"/>
              <a:ext cx="126670" cy="1196585"/>
            </a:xfrm>
            <a:custGeom>
              <a:avLst/>
              <a:gdLst/>
              <a:ahLst/>
              <a:cxnLst/>
              <a:rect l="l" t="t" r="r" b="b"/>
              <a:pathLst>
                <a:path w="5915" h="55876" extrusionOk="0">
                  <a:moveTo>
                    <a:pt x="5828" y="0"/>
                  </a:moveTo>
                  <a:cubicBezTo>
                    <a:pt x="5775" y="0"/>
                    <a:pt x="5741" y="35"/>
                    <a:pt x="5723" y="70"/>
                  </a:cubicBezTo>
                  <a:lnTo>
                    <a:pt x="0" y="55771"/>
                  </a:lnTo>
                  <a:cubicBezTo>
                    <a:pt x="0" y="55824"/>
                    <a:pt x="35" y="55858"/>
                    <a:pt x="87" y="55876"/>
                  </a:cubicBezTo>
                  <a:cubicBezTo>
                    <a:pt x="122" y="55858"/>
                    <a:pt x="174" y="55824"/>
                    <a:pt x="174" y="55789"/>
                  </a:cubicBezTo>
                  <a:lnTo>
                    <a:pt x="5897" y="87"/>
                  </a:lnTo>
                  <a:cubicBezTo>
                    <a:pt x="5915" y="53"/>
                    <a:pt x="5880" y="0"/>
                    <a:pt x="58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633361" y="3357605"/>
              <a:ext cx="126691" cy="1196692"/>
            </a:xfrm>
            <a:custGeom>
              <a:avLst/>
              <a:gdLst/>
              <a:ahLst/>
              <a:cxnLst/>
              <a:rect l="l" t="t" r="r" b="b"/>
              <a:pathLst>
                <a:path w="5916" h="55881" extrusionOk="0">
                  <a:moveTo>
                    <a:pt x="114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6" y="5"/>
                    <a:pt x="1" y="40"/>
                    <a:pt x="18" y="92"/>
                  </a:cubicBezTo>
                  <a:lnTo>
                    <a:pt x="5742" y="55794"/>
                  </a:lnTo>
                  <a:cubicBezTo>
                    <a:pt x="5742" y="55846"/>
                    <a:pt x="5776" y="55863"/>
                    <a:pt x="5829" y="55881"/>
                  </a:cubicBezTo>
                  <a:lnTo>
                    <a:pt x="5829" y="55863"/>
                  </a:lnTo>
                  <a:cubicBezTo>
                    <a:pt x="5881" y="55863"/>
                    <a:pt x="5916" y="55811"/>
                    <a:pt x="5916" y="55776"/>
                  </a:cubicBezTo>
                  <a:lnTo>
                    <a:pt x="192" y="75"/>
                  </a:lnTo>
                  <a:cubicBezTo>
                    <a:pt x="178" y="32"/>
                    <a:pt x="152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735082" y="2994856"/>
              <a:ext cx="1885" cy="6360"/>
            </a:xfrm>
            <a:custGeom>
              <a:avLst/>
              <a:gdLst/>
              <a:ahLst/>
              <a:cxnLst/>
              <a:rect l="l" t="t" r="r" b="b"/>
              <a:pathLst>
                <a:path w="88" h="297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105"/>
                    <a:pt x="35" y="192"/>
                    <a:pt x="87" y="297"/>
                  </a:cubicBezTo>
                  <a:cubicBezTo>
                    <a:pt x="52" y="192"/>
                    <a:pt x="35" y="105"/>
                    <a:pt x="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6119524" y="3068995"/>
              <a:ext cx="109538" cy="149027"/>
            </a:xfrm>
            <a:custGeom>
              <a:avLst/>
              <a:gdLst/>
              <a:ahLst/>
              <a:cxnLst/>
              <a:rect l="l" t="t" r="r" b="b"/>
              <a:pathLst>
                <a:path w="5115" h="6959" extrusionOk="0">
                  <a:moveTo>
                    <a:pt x="2819" y="1"/>
                  </a:moveTo>
                  <a:cubicBezTo>
                    <a:pt x="1410" y="3567"/>
                    <a:pt x="0" y="6959"/>
                    <a:pt x="0" y="6959"/>
                  </a:cubicBezTo>
                  <a:cubicBezTo>
                    <a:pt x="1027" y="6820"/>
                    <a:pt x="2018" y="6663"/>
                    <a:pt x="3010" y="6489"/>
                  </a:cubicBezTo>
                  <a:cubicBezTo>
                    <a:pt x="3723" y="4628"/>
                    <a:pt x="4436" y="2767"/>
                    <a:pt x="5115" y="905"/>
                  </a:cubicBezTo>
                  <a:cubicBezTo>
                    <a:pt x="4332" y="644"/>
                    <a:pt x="3567" y="349"/>
                    <a:pt x="2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7283687" y="3142748"/>
              <a:ext cx="57756" cy="53302"/>
            </a:xfrm>
            <a:custGeom>
              <a:avLst/>
              <a:gdLst/>
              <a:ahLst/>
              <a:cxnLst/>
              <a:rect l="l" t="t" r="r" b="b"/>
              <a:pathLst>
                <a:path w="2697" h="2489" extrusionOk="0">
                  <a:moveTo>
                    <a:pt x="2314" y="1"/>
                  </a:moveTo>
                  <a:cubicBezTo>
                    <a:pt x="1531" y="140"/>
                    <a:pt x="748" y="332"/>
                    <a:pt x="0" y="592"/>
                  </a:cubicBezTo>
                  <a:cubicBezTo>
                    <a:pt x="139" y="1080"/>
                    <a:pt x="226" y="1410"/>
                    <a:pt x="226" y="1410"/>
                  </a:cubicBezTo>
                  <a:cubicBezTo>
                    <a:pt x="1044" y="1775"/>
                    <a:pt x="1862" y="2141"/>
                    <a:pt x="2697" y="2489"/>
                  </a:cubicBezTo>
                  <a:cubicBezTo>
                    <a:pt x="2697" y="2489"/>
                    <a:pt x="2540" y="1393"/>
                    <a:pt x="2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7387250" y="3128593"/>
              <a:ext cx="92770" cy="121851"/>
            </a:xfrm>
            <a:custGeom>
              <a:avLst/>
              <a:gdLst/>
              <a:ahLst/>
              <a:cxnLst/>
              <a:rect l="l" t="t" r="r" b="b"/>
              <a:pathLst>
                <a:path w="4332" h="5690" extrusionOk="0">
                  <a:moveTo>
                    <a:pt x="2888" y="1"/>
                  </a:moveTo>
                  <a:cubicBezTo>
                    <a:pt x="2575" y="53"/>
                    <a:pt x="2262" y="88"/>
                    <a:pt x="1949" y="123"/>
                  </a:cubicBezTo>
                  <a:cubicBezTo>
                    <a:pt x="1305" y="192"/>
                    <a:pt x="644" y="262"/>
                    <a:pt x="0" y="331"/>
                  </a:cubicBezTo>
                  <a:cubicBezTo>
                    <a:pt x="609" y="2784"/>
                    <a:pt x="1166" y="4820"/>
                    <a:pt x="1166" y="4820"/>
                  </a:cubicBezTo>
                  <a:cubicBezTo>
                    <a:pt x="2210" y="5133"/>
                    <a:pt x="3271" y="5428"/>
                    <a:pt x="4332" y="5689"/>
                  </a:cubicBezTo>
                  <a:cubicBezTo>
                    <a:pt x="4332" y="5689"/>
                    <a:pt x="3688" y="3045"/>
                    <a:pt x="2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7496016" y="3099169"/>
              <a:ext cx="120738" cy="169157"/>
            </a:xfrm>
            <a:custGeom>
              <a:avLst/>
              <a:gdLst/>
              <a:ahLst/>
              <a:cxnLst/>
              <a:rect l="l" t="t" r="r" b="b"/>
              <a:pathLst>
                <a:path w="5638" h="7899" extrusionOk="0">
                  <a:moveTo>
                    <a:pt x="2993" y="1"/>
                  </a:moveTo>
                  <a:cubicBezTo>
                    <a:pt x="2141" y="383"/>
                    <a:pt x="1253" y="697"/>
                    <a:pt x="366" y="940"/>
                  </a:cubicBezTo>
                  <a:cubicBezTo>
                    <a:pt x="244" y="975"/>
                    <a:pt x="123" y="992"/>
                    <a:pt x="1" y="1027"/>
                  </a:cubicBezTo>
                  <a:cubicBezTo>
                    <a:pt x="1132" y="4680"/>
                    <a:pt x="2123" y="7898"/>
                    <a:pt x="2123" y="7898"/>
                  </a:cubicBezTo>
                  <a:cubicBezTo>
                    <a:pt x="3289" y="7829"/>
                    <a:pt x="4454" y="7759"/>
                    <a:pt x="5637" y="7655"/>
                  </a:cubicBezTo>
                  <a:cubicBezTo>
                    <a:pt x="5637" y="7655"/>
                    <a:pt x="4402" y="4071"/>
                    <a:pt x="2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7605169" y="3071972"/>
              <a:ext cx="109559" cy="174382"/>
            </a:xfrm>
            <a:custGeom>
              <a:avLst/>
              <a:gdLst/>
              <a:ahLst/>
              <a:cxnLst/>
              <a:rect l="l" t="t" r="r" b="b"/>
              <a:pathLst>
                <a:path w="5116" h="8143" extrusionOk="0">
                  <a:moveTo>
                    <a:pt x="2854" y="1"/>
                  </a:moveTo>
                  <a:cubicBezTo>
                    <a:pt x="1897" y="157"/>
                    <a:pt x="940" y="314"/>
                    <a:pt x="1" y="557"/>
                  </a:cubicBezTo>
                  <a:cubicBezTo>
                    <a:pt x="1479" y="4611"/>
                    <a:pt x="2784" y="8142"/>
                    <a:pt x="2784" y="8142"/>
                  </a:cubicBezTo>
                  <a:cubicBezTo>
                    <a:pt x="3584" y="7533"/>
                    <a:pt x="4350" y="6907"/>
                    <a:pt x="5115" y="6281"/>
                  </a:cubicBezTo>
                  <a:cubicBezTo>
                    <a:pt x="5115" y="6281"/>
                    <a:pt x="4106" y="3428"/>
                    <a:pt x="2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6499512" y="3057816"/>
              <a:ext cx="95746" cy="89429"/>
            </a:xfrm>
            <a:custGeom>
              <a:avLst/>
              <a:gdLst/>
              <a:ahLst/>
              <a:cxnLst/>
              <a:rect l="l" t="t" r="r" b="b"/>
              <a:pathLst>
                <a:path w="4471" h="4176" extrusionOk="0">
                  <a:moveTo>
                    <a:pt x="4471" y="1"/>
                  </a:moveTo>
                  <a:cubicBezTo>
                    <a:pt x="3427" y="383"/>
                    <a:pt x="2366" y="766"/>
                    <a:pt x="1287" y="1131"/>
                  </a:cubicBezTo>
                  <a:cubicBezTo>
                    <a:pt x="1287" y="1131"/>
                    <a:pt x="696" y="2523"/>
                    <a:pt x="0" y="4106"/>
                  </a:cubicBezTo>
                  <a:cubicBezTo>
                    <a:pt x="291" y="4077"/>
                    <a:pt x="584" y="4063"/>
                    <a:pt x="878" y="4063"/>
                  </a:cubicBezTo>
                  <a:cubicBezTo>
                    <a:pt x="1288" y="4063"/>
                    <a:pt x="1700" y="4090"/>
                    <a:pt x="2105" y="4141"/>
                  </a:cubicBezTo>
                  <a:cubicBezTo>
                    <a:pt x="2314" y="4158"/>
                    <a:pt x="2488" y="4158"/>
                    <a:pt x="2679" y="4176"/>
                  </a:cubicBezTo>
                  <a:cubicBezTo>
                    <a:pt x="3671" y="1984"/>
                    <a:pt x="4471" y="1"/>
                    <a:pt x="4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6617980" y="2984427"/>
              <a:ext cx="93134" cy="154252"/>
            </a:xfrm>
            <a:custGeom>
              <a:avLst/>
              <a:gdLst/>
              <a:ahLst/>
              <a:cxnLst/>
              <a:rect l="l" t="t" r="r" b="b"/>
              <a:pathLst>
                <a:path w="4349" h="7203" extrusionOk="0">
                  <a:moveTo>
                    <a:pt x="4349" y="1"/>
                  </a:moveTo>
                  <a:lnTo>
                    <a:pt x="4349" y="1"/>
                  </a:lnTo>
                  <a:cubicBezTo>
                    <a:pt x="3514" y="383"/>
                    <a:pt x="2696" y="766"/>
                    <a:pt x="1844" y="1114"/>
                  </a:cubicBezTo>
                  <a:cubicBezTo>
                    <a:pt x="1844" y="1114"/>
                    <a:pt x="1009" y="4019"/>
                    <a:pt x="0" y="7203"/>
                  </a:cubicBezTo>
                  <a:cubicBezTo>
                    <a:pt x="452" y="7063"/>
                    <a:pt x="922" y="6907"/>
                    <a:pt x="1426" y="6733"/>
                  </a:cubicBezTo>
                  <a:cubicBezTo>
                    <a:pt x="1896" y="6559"/>
                    <a:pt x="2401" y="6472"/>
                    <a:pt x="2905" y="6472"/>
                  </a:cubicBezTo>
                  <a:cubicBezTo>
                    <a:pt x="3740" y="3010"/>
                    <a:pt x="4349" y="1"/>
                    <a:pt x="4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6724520" y="2958729"/>
              <a:ext cx="82726" cy="185176"/>
            </a:xfrm>
            <a:custGeom>
              <a:avLst/>
              <a:gdLst/>
              <a:ahLst/>
              <a:cxnLst/>
              <a:rect l="l" t="t" r="r" b="b"/>
              <a:pathLst>
                <a:path w="3863" h="8647" extrusionOk="0">
                  <a:moveTo>
                    <a:pt x="3862" y="0"/>
                  </a:moveTo>
                  <a:cubicBezTo>
                    <a:pt x="2992" y="192"/>
                    <a:pt x="2140" y="366"/>
                    <a:pt x="1270" y="522"/>
                  </a:cubicBezTo>
                  <a:cubicBezTo>
                    <a:pt x="870" y="3045"/>
                    <a:pt x="452" y="5567"/>
                    <a:pt x="0" y="8090"/>
                  </a:cubicBezTo>
                  <a:lnTo>
                    <a:pt x="226" y="8176"/>
                  </a:lnTo>
                  <a:cubicBezTo>
                    <a:pt x="1027" y="8472"/>
                    <a:pt x="1862" y="8629"/>
                    <a:pt x="2697" y="8646"/>
                  </a:cubicBezTo>
                  <a:cubicBezTo>
                    <a:pt x="3114" y="5758"/>
                    <a:pt x="3497" y="2888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6825106" y="2954639"/>
              <a:ext cx="58120" cy="184041"/>
            </a:xfrm>
            <a:custGeom>
              <a:avLst/>
              <a:gdLst/>
              <a:ahLst/>
              <a:cxnLst/>
              <a:rect l="l" t="t" r="r" b="b"/>
              <a:pathLst>
                <a:path w="2714" h="8594" extrusionOk="0">
                  <a:moveTo>
                    <a:pt x="0" y="0"/>
                  </a:moveTo>
                  <a:cubicBezTo>
                    <a:pt x="87" y="2870"/>
                    <a:pt x="157" y="5723"/>
                    <a:pt x="261" y="8594"/>
                  </a:cubicBezTo>
                  <a:cubicBezTo>
                    <a:pt x="470" y="8559"/>
                    <a:pt x="696" y="8507"/>
                    <a:pt x="922" y="8454"/>
                  </a:cubicBezTo>
                  <a:cubicBezTo>
                    <a:pt x="1513" y="8315"/>
                    <a:pt x="2105" y="8159"/>
                    <a:pt x="2714" y="8020"/>
                  </a:cubicBezTo>
                  <a:cubicBezTo>
                    <a:pt x="2557" y="5393"/>
                    <a:pt x="2401" y="2783"/>
                    <a:pt x="2244" y="174"/>
                  </a:cubicBezTo>
                  <a:cubicBezTo>
                    <a:pt x="1496" y="122"/>
                    <a:pt x="748" y="7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6915242" y="2985070"/>
              <a:ext cx="69684" cy="136478"/>
            </a:xfrm>
            <a:custGeom>
              <a:avLst/>
              <a:gdLst/>
              <a:ahLst/>
              <a:cxnLst/>
              <a:rect l="l" t="t" r="r" b="b"/>
              <a:pathLst>
                <a:path w="3254" h="6373" extrusionOk="0">
                  <a:moveTo>
                    <a:pt x="16" y="1"/>
                  </a:moveTo>
                  <a:cubicBezTo>
                    <a:pt x="1" y="1"/>
                    <a:pt x="377" y="2901"/>
                    <a:pt x="853" y="6251"/>
                  </a:cubicBezTo>
                  <a:lnTo>
                    <a:pt x="905" y="6251"/>
                  </a:lnTo>
                  <a:cubicBezTo>
                    <a:pt x="1688" y="6251"/>
                    <a:pt x="2471" y="6285"/>
                    <a:pt x="3254" y="6372"/>
                  </a:cubicBezTo>
                  <a:cubicBezTo>
                    <a:pt x="2923" y="4615"/>
                    <a:pt x="2593" y="2858"/>
                    <a:pt x="2280" y="1119"/>
                  </a:cubicBezTo>
                  <a:cubicBezTo>
                    <a:pt x="2280" y="1119"/>
                    <a:pt x="140" y="319"/>
                    <a:pt x="18" y="6"/>
                  </a:cubicBezTo>
                  <a:cubicBezTo>
                    <a:pt x="17" y="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7028506" y="3072721"/>
              <a:ext cx="70413" cy="59619"/>
            </a:xfrm>
            <a:custGeom>
              <a:avLst/>
              <a:gdLst/>
              <a:ahLst/>
              <a:cxnLst/>
              <a:rect l="l" t="t" r="r" b="b"/>
              <a:pathLst>
                <a:path w="3288" h="2784" extrusionOk="0">
                  <a:moveTo>
                    <a:pt x="0" y="1"/>
                  </a:moveTo>
                  <a:cubicBezTo>
                    <a:pt x="226" y="836"/>
                    <a:pt x="487" y="1671"/>
                    <a:pt x="731" y="2506"/>
                  </a:cubicBezTo>
                  <a:cubicBezTo>
                    <a:pt x="1583" y="2558"/>
                    <a:pt x="2436" y="2645"/>
                    <a:pt x="3288" y="2784"/>
                  </a:cubicBezTo>
                  <a:cubicBezTo>
                    <a:pt x="3201" y="2506"/>
                    <a:pt x="3114" y="2245"/>
                    <a:pt x="3044" y="1966"/>
                  </a:cubicBezTo>
                  <a:cubicBezTo>
                    <a:pt x="2001" y="1323"/>
                    <a:pt x="992" y="6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6267781" y="3104009"/>
              <a:ext cx="72297" cy="67457"/>
            </a:xfrm>
            <a:custGeom>
              <a:avLst/>
              <a:gdLst/>
              <a:ahLst/>
              <a:cxnLst/>
              <a:rect l="l" t="t" r="r" b="b"/>
              <a:pathLst>
                <a:path w="3376" h="3150" extrusionOk="0">
                  <a:moveTo>
                    <a:pt x="923" y="1"/>
                  </a:moveTo>
                  <a:cubicBezTo>
                    <a:pt x="418" y="1671"/>
                    <a:pt x="1" y="3149"/>
                    <a:pt x="1" y="3149"/>
                  </a:cubicBezTo>
                  <a:cubicBezTo>
                    <a:pt x="888" y="2889"/>
                    <a:pt x="1793" y="2628"/>
                    <a:pt x="2663" y="2349"/>
                  </a:cubicBezTo>
                  <a:cubicBezTo>
                    <a:pt x="2663" y="2349"/>
                    <a:pt x="2993" y="1479"/>
                    <a:pt x="3376" y="453"/>
                  </a:cubicBezTo>
                  <a:cubicBezTo>
                    <a:pt x="2558" y="349"/>
                    <a:pt x="1758" y="192"/>
                    <a:pt x="993" y="18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8006764" y="2808225"/>
              <a:ext cx="115127" cy="63731"/>
            </a:xfrm>
            <a:custGeom>
              <a:avLst/>
              <a:gdLst/>
              <a:ahLst/>
              <a:cxnLst/>
              <a:rect l="l" t="t" r="r" b="b"/>
              <a:pathLst>
                <a:path w="5376" h="2976" extrusionOk="0">
                  <a:moveTo>
                    <a:pt x="1827" y="1"/>
                  </a:moveTo>
                  <a:cubicBezTo>
                    <a:pt x="1114" y="418"/>
                    <a:pt x="488" y="992"/>
                    <a:pt x="0" y="1653"/>
                  </a:cubicBezTo>
                  <a:cubicBezTo>
                    <a:pt x="1149" y="2401"/>
                    <a:pt x="2140" y="2975"/>
                    <a:pt x="2140" y="2975"/>
                  </a:cubicBezTo>
                  <a:cubicBezTo>
                    <a:pt x="3219" y="2853"/>
                    <a:pt x="4297" y="2697"/>
                    <a:pt x="5376" y="2523"/>
                  </a:cubicBezTo>
                  <a:cubicBezTo>
                    <a:pt x="5324" y="2488"/>
                    <a:pt x="3584" y="1270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8095058" y="2756443"/>
              <a:ext cx="176974" cy="127805"/>
            </a:xfrm>
            <a:custGeom>
              <a:avLst/>
              <a:gdLst/>
              <a:ahLst/>
              <a:cxnLst/>
              <a:rect l="l" t="t" r="r" b="b"/>
              <a:pathLst>
                <a:path w="8264" h="5968" extrusionOk="0">
                  <a:moveTo>
                    <a:pt x="2662" y="1"/>
                  </a:moveTo>
                  <a:cubicBezTo>
                    <a:pt x="1862" y="662"/>
                    <a:pt x="957" y="1044"/>
                    <a:pt x="0" y="1392"/>
                  </a:cubicBezTo>
                  <a:cubicBezTo>
                    <a:pt x="2296" y="3775"/>
                    <a:pt x="4645" y="5967"/>
                    <a:pt x="4645" y="5967"/>
                  </a:cubicBezTo>
                  <a:cubicBezTo>
                    <a:pt x="5845" y="5793"/>
                    <a:pt x="7046" y="5619"/>
                    <a:pt x="8263" y="5411"/>
                  </a:cubicBezTo>
                  <a:cubicBezTo>
                    <a:pt x="8263" y="5411"/>
                    <a:pt x="5462" y="2766"/>
                    <a:pt x="2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8184830" y="2653244"/>
              <a:ext cx="199331" cy="222802"/>
            </a:xfrm>
            <a:custGeom>
              <a:avLst/>
              <a:gdLst/>
              <a:ahLst/>
              <a:cxnLst/>
              <a:rect l="l" t="t" r="r" b="b"/>
              <a:pathLst>
                <a:path w="9308" h="10404" extrusionOk="0">
                  <a:moveTo>
                    <a:pt x="1723" y="1"/>
                  </a:moveTo>
                  <a:cubicBezTo>
                    <a:pt x="1253" y="471"/>
                    <a:pt x="853" y="1010"/>
                    <a:pt x="592" y="1619"/>
                  </a:cubicBezTo>
                  <a:cubicBezTo>
                    <a:pt x="401" y="2001"/>
                    <a:pt x="209" y="2402"/>
                    <a:pt x="1" y="2802"/>
                  </a:cubicBezTo>
                  <a:cubicBezTo>
                    <a:pt x="3080" y="6594"/>
                    <a:pt x="6333" y="10404"/>
                    <a:pt x="6333" y="10404"/>
                  </a:cubicBezTo>
                  <a:cubicBezTo>
                    <a:pt x="7324" y="10125"/>
                    <a:pt x="8316" y="9812"/>
                    <a:pt x="9307" y="9482"/>
                  </a:cubicBezTo>
                  <a:cubicBezTo>
                    <a:pt x="9307" y="9482"/>
                    <a:pt x="5324" y="4385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7512420" y="2819682"/>
              <a:ext cx="129646" cy="194941"/>
            </a:xfrm>
            <a:custGeom>
              <a:avLst/>
              <a:gdLst/>
              <a:ahLst/>
              <a:cxnLst/>
              <a:rect l="l" t="t" r="r" b="b"/>
              <a:pathLst>
                <a:path w="6054" h="9103" extrusionOk="0">
                  <a:moveTo>
                    <a:pt x="2208" y="1"/>
                  </a:moveTo>
                  <a:cubicBezTo>
                    <a:pt x="1523" y="1"/>
                    <a:pt x="207" y="337"/>
                    <a:pt x="70" y="353"/>
                  </a:cubicBezTo>
                  <a:cubicBezTo>
                    <a:pt x="0" y="353"/>
                    <a:pt x="1514" y="4580"/>
                    <a:pt x="3149" y="9103"/>
                  </a:cubicBezTo>
                  <a:lnTo>
                    <a:pt x="3201" y="9085"/>
                  </a:lnTo>
                  <a:cubicBezTo>
                    <a:pt x="4140" y="8807"/>
                    <a:pt x="5097" y="8859"/>
                    <a:pt x="6054" y="8755"/>
                  </a:cubicBezTo>
                  <a:cubicBezTo>
                    <a:pt x="4401" y="4371"/>
                    <a:pt x="2714" y="74"/>
                    <a:pt x="2453" y="22"/>
                  </a:cubicBezTo>
                  <a:cubicBezTo>
                    <a:pt x="2387" y="7"/>
                    <a:pt x="2304" y="1"/>
                    <a:pt x="2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7642431" y="2833558"/>
              <a:ext cx="99858" cy="151640"/>
            </a:xfrm>
            <a:custGeom>
              <a:avLst/>
              <a:gdLst/>
              <a:ahLst/>
              <a:cxnLst/>
              <a:rect l="l" t="t" r="r" b="b"/>
              <a:pathLst>
                <a:path w="4663" h="7081" extrusionOk="0">
                  <a:moveTo>
                    <a:pt x="0" y="0"/>
                  </a:moveTo>
                  <a:cubicBezTo>
                    <a:pt x="0" y="1"/>
                    <a:pt x="1235" y="3445"/>
                    <a:pt x="2505" y="7081"/>
                  </a:cubicBezTo>
                  <a:cubicBezTo>
                    <a:pt x="3201" y="6559"/>
                    <a:pt x="3827" y="5950"/>
                    <a:pt x="4662" y="5585"/>
                  </a:cubicBezTo>
                  <a:cubicBezTo>
                    <a:pt x="3653" y="2940"/>
                    <a:pt x="2731" y="679"/>
                    <a:pt x="2401" y="540"/>
                  </a:cubicBezTo>
                  <a:cubicBezTo>
                    <a:pt x="1583" y="19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7790323" y="2875168"/>
              <a:ext cx="67457" cy="72040"/>
            </a:xfrm>
            <a:custGeom>
              <a:avLst/>
              <a:gdLst/>
              <a:ahLst/>
              <a:cxnLst/>
              <a:rect l="l" t="t" r="r" b="b"/>
              <a:pathLst>
                <a:path w="3150" h="3364" extrusionOk="0">
                  <a:moveTo>
                    <a:pt x="225" y="1"/>
                  </a:moveTo>
                  <a:cubicBezTo>
                    <a:pt x="189" y="1"/>
                    <a:pt x="161" y="2"/>
                    <a:pt x="140" y="6"/>
                  </a:cubicBezTo>
                  <a:cubicBezTo>
                    <a:pt x="0" y="41"/>
                    <a:pt x="261" y="1450"/>
                    <a:pt x="592" y="3102"/>
                  </a:cubicBezTo>
                  <a:cubicBezTo>
                    <a:pt x="1444" y="3137"/>
                    <a:pt x="2297" y="3224"/>
                    <a:pt x="3149" y="3363"/>
                  </a:cubicBezTo>
                  <a:cubicBezTo>
                    <a:pt x="2958" y="2337"/>
                    <a:pt x="2749" y="1328"/>
                    <a:pt x="2540" y="319"/>
                  </a:cubicBezTo>
                  <a:cubicBezTo>
                    <a:pt x="2540" y="319"/>
                    <a:pt x="722" y="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483992" y="2309769"/>
              <a:ext cx="2744825" cy="1014493"/>
            </a:xfrm>
            <a:custGeom>
              <a:avLst/>
              <a:gdLst/>
              <a:ahLst/>
              <a:cxnLst/>
              <a:rect l="l" t="t" r="r" b="b"/>
              <a:pathLst>
                <a:path w="128173" h="47373" extrusionOk="0">
                  <a:moveTo>
                    <a:pt x="627" y="1"/>
                  </a:moveTo>
                  <a:lnTo>
                    <a:pt x="0" y="662"/>
                  </a:lnTo>
                  <a:cubicBezTo>
                    <a:pt x="400" y="958"/>
                    <a:pt x="8263" y="6751"/>
                    <a:pt x="11168" y="26547"/>
                  </a:cubicBezTo>
                  <a:cubicBezTo>
                    <a:pt x="14182" y="42212"/>
                    <a:pt x="22980" y="45487"/>
                    <a:pt x="29120" y="45487"/>
                  </a:cubicBezTo>
                  <a:cubicBezTo>
                    <a:pt x="31026" y="45487"/>
                    <a:pt x="32676" y="45171"/>
                    <a:pt x="33818" y="44813"/>
                  </a:cubicBezTo>
                  <a:cubicBezTo>
                    <a:pt x="36531" y="44204"/>
                    <a:pt x="43629" y="40029"/>
                    <a:pt x="49926" y="36097"/>
                  </a:cubicBezTo>
                  <a:cubicBezTo>
                    <a:pt x="54847" y="33195"/>
                    <a:pt x="59287" y="30443"/>
                    <a:pt x="62860" y="30443"/>
                  </a:cubicBezTo>
                  <a:cubicBezTo>
                    <a:pt x="63999" y="30443"/>
                    <a:pt x="65050" y="30722"/>
                    <a:pt x="66000" y="31366"/>
                  </a:cubicBezTo>
                  <a:cubicBezTo>
                    <a:pt x="72251" y="35873"/>
                    <a:pt x="82657" y="47372"/>
                    <a:pt x="94691" y="47372"/>
                  </a:cubicBezTo>
                  <a:cubicBezTo>
                    <a:pt x="96823" y="47372"/>
                    <a:pt x="99006" y="47012"/>
                    <a:pt x="101226" y="46187"/>
                  </a:cubicBezTo>
                  <a:cubicBezTo>
                    <a:pt x="109211" y="43125"/>
                    <a:pt x="112934" y="34445"/>
                    <a:pt x="115787" y="26164"/>
                  </a:cubicBezTo>
                  <a:cubicBezTo>
                    <a:pt x="118744" y="17710"/>
                    <a:pt x="120814" y="9656"/>
                    <a:pt x="128172" y="4246"/>
                  </a:cubicBezTo>
                  <a:lnTo>
                    <a:pt x="127633" y="3671"/>
                  </a:lnTo>
                  <a:cubicBezTo>
                    <a:pt x="127250" y="4019"/>
                    <a:pt x="116204" y="7638"/>
                    <a:pt x="112412" y="23503"/>
                  </a:cubicBezTo>
                  <a:cubicBezTo>
                    <a:pt x="107767" y="39907"/>
                    <a:pt x="102061" y="43386"/>
                    <a:pt x="100513" y="44134"/>
                  </a:cubicBezTo>
                  <a:cubicBezTo>
                    <a:pt x="100149" y="44287"/>
                    <a:pt x="99397" y="44421"/>
                    <a:pt x="98312" y="44421"/>
                  </a:cubicBezTo>
                  <a:cubicBezTo>
                    <a:pt x="94568" y="44421"/>
                    <a:pt x="86859" y="42826"/>
                    <a:pt x="77446" y="34897"/>
                  </a:cubicBezTo>
                  <a:cubicBezTo>
                    <a:pt x="71342" y="29394"/>
                    <a:pt x="66645" y="27648"/>
                    <a:pt x="62514" y="27648"/>
                  </a:cubicBezTo>
                  <a:cubicBezTo>
                    <a:pt x="58875" y="27648"/>
                    <a:pt x="55676" y="29003"/>
                    <a:pt x="52344" y="30339"/>
                  </a:cubicBezTo>
                  <a:cubicBezTo>
                    <a:pt x="46938" y="32829"/>
                    <a:pt x="36866" y="42236"/>
                    <a:pt x="27472" y="42236"/>
                  </a:cubicBezTo>
                  <a:cubicBezTo>
                    <a:pt x="26165" y="42236"/>
                    <a:pt x="24872" y="42054"/>
                    <a:pt x="23606" y="41647"/>
                  </a:cubicBezTo>
                  <a:cubicBezTo>
                    <a:pt x="18701" y="40150"/>
                    <a:pt x="17448" y="31801"/>
                    <a:pt x="15535" y="23503"/>
                  </a:cubicBezTo>
                  <a:cubicBezTo>
                    <a:pt x="13499" y="14996"/>
                    <a:pt x="10820" y="6524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7884956" y="2388383"/>
              <a:ext cx="343861" cy="447424"/>
            </a:xfrm>
            <a:custGeom>
              <a:avLst/>
              <a:gdLst/>
              <a:ahLst/>
              <a:cxnLst/>
              <a:rect l="l" t="t" r="r" b="b"/>
              <a:pathLst>
                <a:path w="16057" h="20893" extrusionOk="0">
                  <a:moveTo>
                    <a:pt x="15517" y="0"/>
                  </a:moveTo>
                  <a:cubicBezTo>
                    <a:pt x="15117" y="348"/>
                    <a:pt x="4088" y="3984"/>
                    <a:pt x="296" y="19832"/>
                  </a:cubicBezTo>
                  <a:cubicBezTo>
                    <a:pt x="191" y="20197"/>
                    <a:pt x="104" y="20545"/>
                    <a:pt x="0" y="20893"/>
                  </a:cubicBezTo>
                  <a:cubicBezTo>
                    <a:pt x="261" y="20597"/>
                    <a:pt x="3062" y="8037"/>
                    <a:pt x="15117" y="1323"/>
                  </a:cubicBezTo>
                  <a:cubicBezTo>
                    <a:pt x="15413" y="1079"/>
                    <a:pt x="15726" y="818"/>
                    <a:pt x="16056" y="575"/>
                  </a:cubicBezTo>
                  <a:lnTo>
                    <a:pt x="15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7178261" y="3061928"/>
              <a:ext cx="707080" cy="229547"/>
            </a:xfrm>
            <a:custGeom>
              <a:avLst/>
              <a:gdLst/>
              <a:ahLst/>
              <a:cxnLst/>
              <a:rect l="l" t="t" r="r" b="b"/>
              <a:pathLst>
                <a:path w="33018" h="10719" extrusionOk="0">
                  <a:moveTo>
                    <a:pt x="33017" y="0"/>
                  </a:moveTo>
                  <a:lnTo>
                    <a:pt x="33017" y="0"/>
                  </a:lnTo>
                  <a:cubicBezTo>
                    <a:pt x="31591" y="2766"/>
                    <a:pt x="28721" y="6854"/>
                    <a:pt x="25433" y="8107"/>
                  </a:cubicBezTo>
                  <a:cubicBezTo>
                    <a:pt x="24024" y="8646"/>
                    <a:pt x="22528" y="8976"/>
                    <a:pt x="21032" y="9116"/>
                  </a:cubicBezTo>
                  <a:cubicBezTo>
                    <a:pt x="20603" y="9225"/>
                    <a:pt x="19995" y="9299"/>
                    <a:pt x="19215" y="9299"/>
                  </a:cubicBezTo>
                  <a:cubicBezTo>
                    <a:pt x="18256" y="9299"/>
                    <a:pt x="17037" y="9187"/>
                    <a:pt x="15569" y="8889"/>
                  </a:cubicBezTo>
                  <a:cubicBezTo>
                    <a:pt x="15291" y="8837"/>
                    <a:pt x="15117" y="8802"/>
                    <a:pt x="15117" y="8802"/>
                  </a:cubicBezTo>
                  <a:cubicBezTo>
                    <a:pt x="11394" y="7967"/>
                    <a:pt x="6106" y="5915"/>
                    <a:pt x="209" y="1305"/>
                  </a:cubicBezTo>
                  <a:lnTo>
                    <a:pt x="192" y="1305"/>
                  </a:lnTo>
                  <a:cubicBezTo>
                    <a:pt x="1" y="1339"/>
                    <a:pt x="9481" y="10716"/>
                    <a:pt x="17848" y="10716"/>
                  </a:cubicBezTo>
                  <a:cubicBezTo>
                    <a:pt x="17872" y="10716"/>
                    <a:pt x="17895" y="10716"/>
                    <a:pt x="17918" y="10716"/>
                  </a:cubicBezTo>
                  <a:cubicBezTo>
                    <a:pt x="18018" y="10717"/>
                    <a:pt x="18118" y="10718"/>
                    <a:pt x="18218" y="10718"/>
                  </a:cubicBezTo>
                  <a:cubicBezTo>
                    <a:pt x="20517" y="10718"/>
                    <a:pt x="22797" y="10336"/>
                    <a:pt x="24981" y="9603"/>
                  </a:cubicBezTo>
                  <a:cubicBezTo>
                    <a:pt x="28477" y="7376"/>
                    <a:pt x="31034" y="3914"/>
                    <a:pt x="33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5483992" y="2309769"/>
              <a:ext cx="324866" cy="472029"/>
            </a:xfrm>
            <a:custGeom>
              <a:avLst/>
              <a:gdLst/>
              <a:ahLst/>
              <a:cxnLst/>
              <a:rect l="l" t="t" r="r" b="b"/>
              <a:pathLst>
                <a:path w="15170" h="22042" extrusionOk="0">
                  <a:moveTo>
                    <a:pt x="627" y="1"/>
                  </a:moveTo>
                  <a:lnTo>
                    <a:pt x="0" y="662"/>
                  </a:lnTo>
                  <a:cubicBezTo>
                    <a:pt x="505" y="1062"/>
                    <a:pt x="974" y="1497"/>
                    <a:pt x="1409" y="1967"/>
                  </a:cubicBezTo>
                  <a:cubicBezTo>
                    <a:pt x="9725" y="6542"/>
                    <a:pt x="14682" y="21798"/>
                    <a:pt x="15169" y="22041"/>
                  </a:cubicBezTo>
                  <a:cubicBezTo>
                    <a:pt x="13065" y="13848"/>
                    <a:pt x="10316" y="6298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5734890" y="2937121"/>
              <a:ext cx="664807" cy="298182"/>
            </a:xfrm>
            <a:custGeom>
              <a:avLst/>
              <a:gdLst/>
              <a:ahLst/>
              <a:cxnLst/>
              <a:rect l="l" t="t" r="r" b="b"/>
              <a:pathLst>
                <a:path w="31044" h="13924" extrusionOk="0">
                  <a:moveTo>
                    <a:pt x="9" y="1"/>
                  </a:moveTo>
                  <a:cubicBezTo>
                    <a:pt x="1" y="7"/>
                    <a:pt x="21" y="90"/>
                    <a:pt x="68" y="237"/>
                  </a:cubicBezTo>
                  <a:lnTo>
                    <a:pt x="68" y="237"/>
                  </a:lnTo>
                  <a:cubicBezTo>
                    <a:pt x="48" y="159"/>
                    <a:pt x="29" y="80"/>
                    <a:pt x="9" y="1"/>
                  </a:cubicBezTo>
                  <a:close/>
                  <a:moveTo>
                    <a:pt x="68" y="237"/>
                  </a:moveTo>
                  <a:lnTo>
                    <a:pt x="68" y="237"/>
                  </a:lnTo>
                  <a:cubicBezTo>
                    <a:pt x="1577" y="6159"/>
                    <a:pt x="4274" y="10087"/>
                    <a:pt x="7159" y="12508"/>
                  </a:cubicBezTo>
                  <a:cubicBezTo>
                    <a:pt x="8394" y="12943"/>
                    <a:pt x="9646" y="13291"/>
                    <a:pt x="10916" y="13552"/>
                  </a:cubicBezTo>
                  <a:cubicBezTo>
                    <a:pt x="12193" y="13809"/>
                    <a:pt x="13443" y="13923"/>
                    <a:pt x="14654" y="13923"/>
                  </a:cubicBezTo>
                  <a:cubicBezTo>
                    <a:pt x="23982" y="13923"/>
                    <a:pt x="31043" y="7167"/>
                    <a:pt x="30922" y="7167"/>
                  </a:cubicBezTo>
                  <a:cubicBezTo>
                    <a:pt x="30922" y="7167"/>
                    <a:pt x="30922" y="7168"/>
                    <a:pt x="30921" y="7168"/>
                  </a:cubicBezTo>
                  <a:cubicBezTo>
                    <a:pt x="26398" y="10107"/>
                    <a:pt x="21006" y="12839"/>
                    <a:pt x="15926" y="12908"/>
                  </a:cubicBezTo>
                  <a:cubicBezTo>
                    <a:pt x="15931" y="12908"/>
                    <a:pt x="15594" y="12950"/>
                    <a:pt x="15001" y="12950"/>
                  </a:cubicBezTo>
                  <a:cubicBezTo>
                    <a:pt x="13606" y="12950"/>
                    <a:pt x="10793" y="12719"/>
                    <a:pt x="7681" y="11169"/>
                  </a:cubicBezTo>
                  <a:cubicBezTo>
                    <a:pt x="3546" y="9212"/>
                    <a:pt x="529" y="1674"/>
                    <a:pt x="68" y="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5271640" y="2601099"/>
              <a:ext cx="209010" cy="168022"/>
            </a:xfrm>
            <a:custGeom>
              <a:avLst/>
              <a:gdLst/>
              <a:ahLst/>
              <a:cxnLst/>
              <a:rect l="l" t="t" r="r" b="b"/>
              <a:pathLst>
                <a:path w="9760" h="7846" extrusionOk="0">
                  <a:moveTo>
                    <a:pt x="7272" y="0"/>
                  </a:moveTo>
                  <a:cubicBezTo>
                    <a:pt x="4872" y="2158"/>
                    <a:pt x="2454" y="4280"/>
                    <a:pt x="1" y="6385"/>
                  </a:cubicBezTo>
                  <a:cubicBezTo>
                    <a:pt x="870" y="6889"/>
                    <a:pt x="1740" y="7376"/>
                    <a:pt x="2610" y="7846"/>
                  </a:cubicBezTo>
                  <a:cubicBezTo>
                    <a:pt x="2610" y="7846"/>
                    <a:pt x="6246" y="4663"/>
                    <a:pt x="9760" y="1323"/>
                  </a:cubicBezTo>
                  <a:cubicBezTo>
                    <a:pt x="9064" y="662"/>
                    <a:pt x="8212" y="192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5379679" y="2668534"/>
              <a:ext cx="181064" cy="117354"/>
            </a:xfrm>
            <a:custGeom>
              <a:avLst/>
              <a:gdLst/>
              <a:ahLst/>
              <a:cxnLst/>
              <a:rect l="l" t="t" r="r" b="b"/>
              <a:pathLst>
                <a:path w="8455" h="5480" extrusionOk="0">
                  <a:moveTo>
                    <a:pt x="6228" y="0"/>
                  </a:moveTo>
                  <a:cubicBezTo>
                    <a:pt x="3114" y="2401"/>
                    <a:pt x="0" y="4610"/>
                    <a:pt x="0" y="4610"/>
                  </a:cubicBezTo>
                  <a:cubicBezTo>
                    <a:pt x="1096" y="4923"/>
                    <a:pt x="2210" y="5201"/>
                    <a:pt x="3306" y="5480"/>
                  </a:cubicBezTo>
                  <a:cubicBezTo>
                    <a:pt x="5045" y="4175"/>
                    <a:pt x="6750" y="2853"/>
                    <a:pt x="8455" y="1514"/>
                  </a:cubicBezTo>
                  <a:cubicBezTo>
                    <a:pt x="8176" y="1427"/>
                    <a:pt x="7916" y="1340"/>
                    <a:pt x="7672" y="1200"/>
                  </a:cubicBezTo>
                  <a:cubicBezTo>
                    <a:pt x="7098" y="922"/>
                    <a:pt x="6611" y="505"/>
                    <a:pt x="6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5535773" y="2723657"/>
              <a:ext cx="132259" cy="60005"/>
            </a:xfrm>
            <a:custGeom>
              <a:avLst/>
              <a:gdLst/>
              <a:ahLst/>
              <a:cxnLst/>
              <a:rect l="l" t="t" r="r" b="b"/>
              <a:pathLst>
                <a:path w="6176" h="2802" extrusionOk="0">
                  <a:moveTo>
                    <a:pt x="4680" y="1"/>
                  </a:moveTo>
                  <a:cubicBezTo>
                    <a:pt x="2470" y="1392"/>
                    <a:pt x="0" y="2801"/>
                    <a:pt x="0" y="2801"/>
                  </a:cubicBezTo>
                  <a:cubicBezTo>
                    <a:pt x="1479" y="2801"/>
                    <a:pt x="2940" y="2749"/>
                    <a:pt x="4384" y="2680"/>
                  </a:cubicBezTo>
                  <a:cubicBezTo>
                    <a:pt x="4384" y="2680"/>
                    <a:pt x="5202" y="2193"/>
                    <a:pt x="6176" y="1584"/>
                  </a:cubicBezTo>
                  <a:cubicBezTo>
                    <a:pt x="5776" y="957"/>
                    <a:pt x="5271" y="436"/>
                    <a:pt x="4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5792432" y="2810452"/>
              <a:ext cx="74546" cy="71933"/>
            </a:xfrm>
            <a:custGeom>
              <a:avLst/>
              <a:gdLst/>
              <a:ahLst/>
              <a:cxnLst/>
              <a:rect l="l" t="t" r="r" b="b"/>
              <a:pathLst>
                <a:path w="3481" h="3359" extrusionOk="0">
                  <a:moveTo>
                    <a:pt x="1097" y="1"/>
                  </a:moveTo>
                  <a:cubicBezTo>
                    <a:pt x="714" y="1045"/>
                    <a:pt x="366" y="2088"/>
                    <a:pt x="1" y="3132"/>
                  </a:cubicBezTo>
                  <a:cubicBezTo>
                    <a:pt x="732" y="3271"/>
                    <a:pt x="1462" y="3254"/>
                    <a:pt x="2245" y="3358"/>
                  </a:cubicBezTo>
                  <a:cubicBezTo>
                    <a:pt x="2645" y="2262"/>
                    <a:pt x="3063" y="1149"/>
                    <a:pt x="3480" y="53"/>
                  </a:cubicBezTo>
                  <a:cubicBezTo>
                    <a:pt x="2680" y="36"/>
                    <a:pt x="1897" y="18"/>
                    <a:pt x="1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5894517" y="2789979"/>
              <a:ext cx="119603" cy="149027"/>
            </a:xfrm>
            <a:custGeom>
              <a:avLst/>
              <a:gdLst/>
              <a:ahLst/>
              <a:cxnLst/>
              <a:rect l="l" t="t" r="r" b="b"/>
              <a:pathLst>
                <a:path w="5585" h="6959" extrusionOk="0">
                  <a:moveTo>
                    <a:pt x="5584" y="0"/>
                  </a:moveTo>
                  <a:lnTo>
                    <a:pt x="5584" y="0"/>
                  </a:lnTo>
                  <a:cubicBezTo>
                    <a:pt x="4610" y="70"/>
                    <a:pt x="3654" y="122"/>
                    <a:pt x="2679" y="139"/>
                  </a:cubicBezTo>
                  <a:cubicBezTo>
                    <a:pt x="1775" y="1862"/>
                    <a:pt x="888" y="3584"/>
                    <a:pt x="0" y="5306"/>
                  </a:cubicBezTo>
                  <a:cubicBezTo>
                    <a:pt x="209" y="5445"/>
                    <a:pt x="418" y="5584"/>
                    <a:pt x="609" y="5741"/>
                  </a:cubicBezTo>
                  <a:cubicBezTo>
                    <a:pt x="1079" y="6123"/>
                    <a:pt x="1514" y="6541"/>
                    <a:pt x="1949" y="6958"/>
                  </a:cubicBezTo>
                  <a:cubicBezTo>
                    <a:pt x="3166" y="4645"/>
                    <a:pt x="4384" y="2331"/>
                    <a:pt x="5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5982426" y="2779164"/>
              <a:ext cx="143074" cy="198324"/>
            </a:xfrm>
            <a:custGeom>
              <a:avLst/>
              <a:gdLst/>
              <a:ahLst/>
              <a:cxnLst/>
              <a:rect l="l" t="t" r="r" b="b"/>
              <a:pathLst>
                <a:path w="6681" h="9261" extrusionOk="0">
                  <a:moveTo>
                    <a:pt x="4611" y="1"/>
                  </a:moveTo>
                  <a:cubicBezTo>
                    <a:pt x="4611" y="1"/>
                    <a:pt x="2280" y="4611"/>
                    <a:pt x="1" y="8942"/>
                  </a:cubicBezTo>
                  <a:cubicBezTo>
                    <a:pt x="88" y="8977"/>
                    <a:pt x="192" y="9012"/>
                    <a:pt x="279" y="9047"/>
                  </a:cubicBezTo>
                  <a:cubicBezTo>
                    <a:pt x="810" y="9191"/>
                    <a:pt x="1357" y="9261"/>
                    <a:pt x="1904" y="9261"/>
                  </a:cubicBezTo>
                  <a:cubicBezTo>
                    <a:pt x="2146" y="9261"/>
                    <a:pt x="2388" y="9247"/>
                    <a:pt x="2628" y="9220"/>
                  </a:cubicBezTo>
                  <a:cubicBezTo>
                    <a:pt x="4002" y="6385"/>
                    <a:pt x="5359" y="3532"/>
                    <a:pt x="6681" y="697"/>
                  </a:cubicBezTo>
                  <a:cubicBezTo>
                    <a:pt x="5985" y="470"/>
                    <a:pt x="5289" y="244"/>
                    <a:pt x="4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5211593" y="2718774"/>
              <a:ext cx="3242981" cy="733614"/>
            </a:xfrm>
            <a:custGeom>
              <a:avLst/>
              <a:gdLst/>
              <a:ahLst/>
              <a:cxnLst/>
              <a:rect l="l" t="t" r="r" b="b"/>
              <a:pathLst>
                <a:path w="151435" h="34257" extrusionOk="0">
                  <a:moveTo>
                    <a:pt x="35385" y="1"/>
                  </a:moveTo>
                  <a:cubicBezTo>
                    <a:pt x="27821" y="1"/>
                    <a:pt x="20214" y="2334"/>
                    <a:pt x="20166" y="2334"/>
                  </a:cubicBezTo>
                  <a:cubicBezTo>
                    <a:pt x="16755" y="3211"/>
                    <a:pt x="13799" y="3541"/>
                    <a:pt x="11281" y="3541"/>
                  </a:cubicBezTo>
                  <a:cubicBezTo>
                    <a:pt x="3622" y="3541"/>
                    <a:pt x="20" y="486"/>
                    <a:pt x="1" y="486"/>
                  </a:cubicBezTo>
                  <a:lnTo>
                    <a:pt x="1" y="486"/>
                  </a:lnTo>
                  <a:cubicBezTo>
                    <a:pt x="0" y="486"/>
                    <a:pt x="1" y="487"/>
                    <a:pt x="4" y="490"/>
                  </a:cubicBezTo>
                  <a:cubicBezTo>
                    <a:pt x="3896" y="6230"/>
                    <a:pt x="10632" y="7051"/>
                    <a:pt x="13770" y="7051"/>
                  </a:cubicBezTo>
                  <a:cubicBezTo>
                    <a:pt x="14829" y="7051"/>
                    <a:pt x="15479" y="6957"/>
                    <a:pt x="15470" y="6928"/>
                  </a:cubicBezTo>
                  <a:lnTo>
                    <a:pt x="15470" y="6928"/>
                  </a:lnTo>
                  <a:cubicBezTo>
                    <a:pt x="15481" y="6939"/>
                    <a:pt x="15519" y="6944"/>
                    <a:pt x="15581" y="6944"/>
                  </a:cubicBezTo>
                  <a:cubicBezTo>
                    <a:pt x="17037" y="6944"/>
                    <a:pt x="32127" y="4097"/>
                    <a:pt x="39684" y="3082"/>
                  </a:cubicBezTo>
                  <a:cubicBezTo>
                    <a:pt x="39896" y="3062"/>
                    <a:pt x="40105" y="3052"/>
                    <a:pt x="40311" y="3052"/>
                  </a:cubicBezTo>
                  <a:cubicBezTo>
                    <a:pt x="47600" y="3052"/>
                    <a:pt x="50773" y="15232"/>
                    <a:pt x="51090" y="15430"/>
                  </a:cubicBezTo>
                  <a:lnTo>
                    <a:pt x="51090" y="15430"/>
                  </a:lnTo>
                  <a:cubicBezTo>
                    <a:pt x="51090" y="15430"/>
                    <a:pt x="51089" y="15430"/>
                    <a:pt x="51089" y="15430"/>
                  </a:cubicBezTo>
                  <a:cubicBezTo>
                    <a:pt x="50790" y="15430"/>
                    <a:pt x="56739" y="33840"/>
                    <a:pt x="73866" y="34255"/>
                  </a:cubicBezTo>
                  <a:cubicBezTo>
                    <a:pt x="73942" y="34256"/>
                    <a:pt x="74018" y="34256"/>
                    <a:pt x="74094" y="34256"/>
                  </a:cubicBezTo>
                  <a:cubicBezTo>
                    <a:pt x="84659" y="34256"/>
                    <a:pt x="92462" y="27038"/>
                    <a:pt x="97316" y="20060"/>
                  </a:cubicBezTo>
                  <a:cubicBezTo>
                    <a:pt x="102413" y="12945"/>
                    <a:pt x="104535" y="6074"/>
                    <a:pt x="107788" y="5413"/>
                  </a:cubicBezTo>
                  <a:cubicBezTo>
                    <a:pt x="108168" y="5358"/>
                    <a:pt x="108594" y="5333"/>
                    <a:pt x="109060" y="5333"/>
                  </a:cubicBezTo>
                  <a:cubicBezTo>
                    <a:pt x="115685" y="5333"/>
                    <a:pt x="130215" y="10474"/>
                    <a:pt x="131423" y="10474"/>
                  </a:cubicBezTo>
                  <a:cubicBezTo>
                    <a:pt x="131462" y="10474"/>
                    <a:pt x="131488" y="10469"/>
                    <a:pt x="131498" y="10458"/>
                  </a:cubicBezTo>
                  <a:lnTo>
                    <a:pt x="131498" y="10458"/>
                  </a:lnTo>
                  <a:cubicBezTo>
                    <a:pt x="131466" y="10508"/>
                    <a:pt x="135322" y="11377"/>
                    <a:pt x="139292" y="11377"/>
                  </a:cubicBezTo>
                  <a:cubicBezTo>
                    <a:pt x="141465" y="11377"/>
                    <a:pt x="143672" y="11117"/>
                    <a:pt x="145293" y="10318"/>
                  </a:cubicBezTo>
                  <a:cubicBezTo>
                    <a:pt x="149782" y="8179"/>
                    <a:pt x="151434" y="6022"/>
                    <a:pt x="150947" y="5291"/>
                  </a:cubicBezTo>
                  <a:cubicBezTo>
                    <a:pt x="150845" y="5137"/>
                    <a:pt x="150663" y="5077"/>
                    <a:pt x="150441" y="5077"/>
                  </a:cubicBezTo>
                  <a:cubicBezTo>
                    <a:pt x="149603" y="5077"/>
                    <a:pt x="148181" y="5935"/>
                    <a:pt x="148181" y="5935"/>
                  </a:cubicBezTo>
                  <a:cubicBezTo>
                    <a:pt x="146356" y="6875"/>
                    <a:pt x="144166" y="7243"/>
                    <a:pt x="141744" y="7243"/>
                  </a:cubicBezTo>
                  <a:cubicBezTo>
                    <a:pt x="133028" y="7243"/>
                    <a:pt x="121308" y="2477"/>
                    <a:pt x="112774" y="2477"/>
                  </a:cubicBezTo>
                  <a:cubicBezTo>
                    <a:pt x="111792" y="2477"/>
                    <a:pt x="110851" y="2541"/>
                    <a:pt x="109963" y="2682"/>
                  </a:cubicBezTo>
                  <a:cubicBezTo>
                    <a:pt x="99003" y="4525"/>
                    <a:pt x="94463" y="15172"/>
                    <a:pt x="92897" y="17572"/>
                  </a:cubicBezTo>
                  <a:cubicBezTo>
                    <a:pt x="91906" y="19903"/>
                    <a:pt x="82147" y="30811"/>
                    <a:pt x="74406" y="31211"/>
                  </a:cubicBezTo>
                  <a:cubicBezTo>
                    <a:pt x="74143" y="31233"/>
                    <a:pt x="73879" y="31244"/>
                    <a:pt x="73614" y="31244"/>
                  </a:cubicBezTo>
                  <a:cubicBezTo>
                    <a:pt x="66231" y="31244"/>
                    <a:pt x="58353" y="22780"/>
                    <a:pt x="56523" y="17120"/>
                  </a:cubicBezTo>
                  <a:cubicBezTo>
                    <a:pt x="55340" y="13954"/>
                    <a:pt x="53409" y="10840"/>
                    <a:pt x="51983" y="8596"/>
                  </a:cubicBezTo>
                  <a:cubicBezTo>
                    <a:pt x="48677" y="3621"/>
                    <a:pt x="43267" y="455"/>
                    <a:pt x="37318" y="55"/>
                  </a:cubicBezTo>
                  <a:cubicBezTo>
                    <a:pt x="36677" y="18"/>
                    <a:pt x="36031" y="1"/>
                    <a:pt x="35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5208916" y="2703655"/>
              <a:ext cx="450936" cy="90950"/>
            </a:xfrm>
            <a:custGeom>
              <a:avLst/>
              <a:gdLst/>
              <a:ahLst/>
              <a:cxnLst/>
              <a:rect l="l" t="t" r="r" b="b"/>
              <a:pathLst>
                <a:path w="21057" h="4247" extrusionOk="0">
                  <a:moveTo>
                    <a:pt x="724" y="0"/>
                  </a:moveTo>
                  <a:cubicBezTo>
                    <a:pt x="1" y="0"/>
                    <a:pt x="123" y="1139"/>
                    <a:pt x="129" y="1194"/>
                  </a:cubicBezTo>
                  <a:lnTo>
                    <a:pt x="129" y="1194"/>
                  </a:lnTo>
                  <a:cubicBezTo>
                    <a:pt x="127" y="1192"/>
                    <a:pt x="126" y="1192"/>
                    <a:pt x="126" y="1192"/>
                  </a:cubicBezTo>
                  <a:lnTo>
                    <a:pt x="126" y="1192"/>
                  </a:lnTo>
                  <a:cubicBezTo>
                    <a:pt x="125" y="1192"/>
                    <a:pt x="126" y="1193"/>
                    <a:pt x="129" y="1196"/>
                  </a:cubicBezTo>
                  <a:cubicBezTo>
                    <a:pt x="129" y="1196"/>
                    <a:pt x="129" y="1195"/>
                    <a:pt x="129" y="1194"/>
                  </a:cubicBezTo>
                  <a:lnTo>
                    <a:pt x="129" y="1194"/>
                  </a:lnTo>
                  <a:cubicBezTo>
                    <a:pt x="252" y="1281"/>
                    <a:pt x="3859" y="4247"/>
                    <a:pt x="11406" y="4247"/>
                  </a:cubicBezTo>
                  <a:cubicBezTo>
                    <a:pt x="13924" y="4247"/>
                    <a:pt x="16880" y="3917"/>
                    <a:pt x="20291" y="3040"/>
                  </a:cubicBezTo>
                  <a:cubicBezTo>
                    <a:pt x="20291" y="3040"/>
                    <a:pt x="20552" y="2970"/>
                    <a:pt x="21056" y="2831"/>
                  </a:cubicBezTo>
                  <a:lnTo>
                    <a:pt x="21056" y="2831"/>
                  </a:lnTo>
                  <a:cubicBezTo>
                    <a:pt x="18072" y="3256"/>
                    <a:pt x="15539" y="3429"/>
                    <a:pt x="13388" y="3429"/>
                  </a:cubicBezTo>
                  <a:cubicBezTo>
                    <a:pt x="4090" y="3429"/>
                    <a:pt x="1908" y="195"/>
                    <a:pt x="1103" y="82"/>
                  </a:cubicBezTo>
                  <a:cubicBezTo>
                    <a:pt x="956" y="25"/>
                    <a:pt x="831" y="0"/>
                    <a:pt x="724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5211207" y="2718795"/>
              <a:ext cx="1138186" cy="223937"/>
            </a:xfrm>
            <a:custGeom>
              <a:avLst/>
              <a:gdLst/>
              <a:ahLst/>
              <a:cxnLst/>
              <a:rect l="l" t="t" r="r" b="b"/>
              <a:pathLst>
                <a:path w="53149" h="10457" extrusionOk="0">
                  <a:moveTo>
                    <a:pt x="35400" y="0"/>
                  </a:moveTo>
                  <a:cubicBezTo>
                    <a:pt x="27870" y="0"/>
                    <a:pt x="20266" y="2333"/>
                    <a:pt x="20167" y="2333"/>
                  </a:cubicBezTo>
                  <a:cubicBezTo>
                    <a:pt x="20167" y="2333"/>
                    <a:pt x="20166" y="2333"/>
                    <a:pt x="20166" y="2333"/>
                  </a:cubicBezTo>
                  <a:cubicBezTo>
                    <a:pt x="16764" y="3204"/>
                    <a:pt x="13813" y="3533"/>
                    <a:pt x="11299" y="3533"/>
                  </a:cubicBezTo>
                  <a:cubicBezTo>
                    <a:pt x="3636" y="3533"/>
                    <a:pt x="21" y="485"/>
                    <a:pt x="1" y="485"/>
                  </a:cubicBezTo>
                  <a:lnTo>
                    <a:pt x="1" y="485"/>
                  </a:lnTo>
                  <a:cubicBezTo>
                    <a:pt x="1" y="485"/>
                    <a:pt x="2" y="486"/>
                    <a:pt x="5" y="489"/>
                  </a:cubicBezTo>
                  <a:cubicBezTo>
                    <a:pt x="3909" y="6229"/>
                    <a:pt x="10649" y="7050"/>
                    <a:pt x="13788" y="7050"/>
                  </a:cubicBezTo>
                  <a:cubicBezTo>
                    <a:pt x="14872" y="7050"/>
                    <a:pt x="15527" y="6952"/>
                    <a:pt x="15487" y="6925"/>
                  </a:cubicBezTo>
                  <a:cubicBezTo>
                    <a:pt x="15487" y="6925"/>
                    <a:pt x="18531" y="6560"/>
                    <a:pt x="22549" y="5916"/>
                  </a:cubicBezTo>
                  <a:cubicBezTo>
                    <a:pt x="22551" y="5917"/>
                    <a:pt x="22554" y="5918"/>
                    <a:pt x="22559" y="5918"/>
                  </a:cubicBezTo>
                  <a:cubicBezTo>
                    <a:pt x="22943" y="5918"/>
                    <a:pt x="33895" y="2506"/>
                    <a:pt x="41437" y="2506"/>
                  </a:cubicBezTo>
                  <a:cubicBezTo>
                    <a:pt x="41456" y="2506"/>
                    <a:pt x="41475" y="2507"/>
                    <a:pt x="41493" y="2507"/>
                  </a:cubicBezTo>
                  <a:cubicBezTo>
                    <a:pt x="46416" y="2646"/>
                    <a:pt x="50418" y="7203"/>
                    <a:pt x="53149" y="10456"/>
                  </a:cubicBezTo>
                  <a:cubicBezTo>
                    <a:pt x="52749" y="9795"/>
                    <a:pt x="52366" y="9169"/>
                    <a:pt x="52001" y="8595"/>
                  </a:cubicBezTo>
                  <a:cubicBezTo>
                    <a:pt x="48713" y="3620"/>
                    <a:pt x="43285" y="454"/>
                    <a:pt x="37319" y="54"/>
                  </a:cubicBezTo>
                  <a:cubicBezTo>
                    <a:pt x="36683" y="17"/>
                    <a:pt x="36041" y="0"/>
                    <a:pt x="35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7997813" y="2827519"/>
              <a:ext cx="449308" cy="60712"/>
            </a:xfrm>
            <a:custGeom>
              <a:avLst/>
              <a:gdLst/>
              <a:ahLst/>
              <a:cxnLst/>
              <a:rect l="l" t="t" r="r" b="b"/>
              <a:pathLst>
                <a:path w="20981" h="2835" extrusionOk="0">
                  <a:moveTo>
                    <a:pt x="1" y="491"/>
                  </a:moveTo>
                  <a:lnTo>
                    <a:pt x="1" y="509"/>
                  </a:lnTo>
                  <a:cubicBezTo>
                    <a:pt x="56" y="521"/>
                    <a:pt x="111" y="534"/>
                    <a:pt x="167" y="547"/>
                  </a:cubicBezTo>
                  <a:lnTo>
                    <a:pt x="167" y="547"/>
                  </a:lnTo>
                  <a:cubicBezTo>
                    <a:pt x="111" y="528"/>
                    <a:pt x="56" y="510"/>
                    <a:pt x="1" y="491"/>
                  </a:cubicBezTo>
                  <a:close/>
                  <a:moveTo>
                    <a:pt x="20334" y="1"/>
                  </a:moveTo>
                  <a:cubicBezTo>
                    <a:pt x="19493" y="1"/>
                    <a:pt x="18072" y="874"/>
                    <a:pt x="18058" y="874"/>
                  </a:cubicBezTo>
                  <a:cubicBezTo>
                    <a:pt x="16294" y="1774"/>
                    <a:pt x="14054" y="2135"/>
                    <a:pt x="11544" y="2135"/>
                  </a:cubicBezTo>
                  <a:cubicBezTo>
                    <a:pt x="8087" y="2135"/>
                    <a:pt x="4116" y="1450"/>
                    <a:pt x="167" y="547"/>
                  </a:cubicBezTo>
                  <a:lnTo>
                    <a:pt x="167" y="547"/>
                  </a:lnTo>
                  <a:cubicBezTo>
                    <a:pt x="5316" y="2261"/>
                    <a:pt x="9436" y="2835"/>
                    <a:pt x="12642" y="2835"/>
                  </a:cubicBezTo>
                  <a:cubicBezTo>
                    <a:pt x="16714" y="2835"/>
                    <a:pt x="19311" y="1910"/>
                    <a:pt x="20667" y="1222"/>
                  </a:cubicBezTo>
                  <a:cubicBezTo>
                    <a:pt x="20928" y="787"/>
                    <a:pt x="20980" y="439"/>
                    <a:pt x="20841" y="213"/>
                  </a:cubicBezTo>
                  <a:cubicBezTo>
                    <a:pt x="20736" y="61"/>
                    <a:pt x="20555" y="1"/>
                    <a:pt x="20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7253877" y="2812229"/>
              <a:ext cx="674294" cy="192714"/>
            </a:xfrm>
            <a:custGeom>
              <a:avLst/>
              <a:gdLst/>
              <a:ahLst/>
              <a:cxnLst/>
              <a:rect l="l" t="t" r="r" b="b"/>
              <a:pathLst>
                <a:path w="31487" h="8999" extrusionOk="0">
                  <a:moveTo>
                    <a:pt x="31242" y="4776"/>
                  </a:moveTo>
                  <a:lnTo>
                    <a:pt x="31242" y="4776"/>
                  </a:lnTo>
                  <a:cubicBezTo>
                    <a:pt x="31360" y="4820"/>
                    <a:pt x="31438" y="4843"/>
                    <a:pt x="31472" y="4843"/>
                  </a:cubicBezTo>
                  <a:cubicBezTo>
                    <a:pt x="31479" y="4843"/>
                    <a:pt x="31484" y="4843"/>
                    <a:pt x="31487" y="4841"/>
                  </a:cubicBezTo>
                  <a:cubicBezTo>
                    <a:pt x="31406" y="4819"/>
                    <a:pt x="31324" y="4798"/>
                    <a:pt x="31242" y="4776"/>
                  </a:cubicBezTo>
                  <a:close/>
                  <a:moveTo>
                    <a:pt x="13177" y="1"/>
                  </a:moveTo>
                  <a:cubicBezTo>
                    <a:pt x="11344" y="1"/>
                    <a:pt x="9566" y="234"/>
                    <a:pt x="7950" y="805"/>
                  </a:cubicBezTo>
                  <a:cubicBezTo>
                    <a:pt x="4350" y="3032"/>
                    <a:pt x="1792" y="6285"/>
                    <a:pt x="1" y="8999"/>
                  </a:cubicBezTo>
                  <a:cubicBezTo>
                    <a:pt x="563" y="8688"/>
                    <a:pt x="5531" y="598"/>
                    <a:pt x="13738" y="598"/>
                  </a:cubicBezTo>
                  <a:cubicBezTo>
                    <a:pt x="15179" y="598"/>
                    <a:pt x="16719" y="847"/>
                    <a:pt x="18353" y="1431"/>
                  </a:cubicBezTo>
                  <a:cubicBezTo>
                    <a:pt x="22472" y="2282"/>
                    <a:pt x="27523" y="3783"/>
                    <a:pt x="31242" y="4776"/>
                  </a:cubicBezTo>
                  <a:lnTo>
                    <a:pt x="31242" y="4776"/>
                  </a:lnTo>
                  <a:cubicBezTo>
                    <a:pt x="29667" y="4191"/>
                    <a:pt x="20932" y="1"/>
                    <a:pt x="13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6351941" y="3159880"/>
              <a:ext cx="913307" cy="292507"/>
            </a:xfrm>
            <a:custGeom>
              <a:avLst/>
              <a:gdLst/>
              <a:ahLst/>
              <a:cxnLst/>
              <a:rect l="l" t="t" r="r" b="b"/>
              <a:pathLst>
                <a:path w="42648" h="13659" extrusionOk="0">
                  <a:moveTo>
                    <a:pt x="18" y="1"/>
                  </a:moveTo>
                  <a:cubicBezTo>
                    <a:pt x="1" y="1"/>
                    <a:pt x="67" y="134"/>
                    <a:pt x="214" y="373"/>
                  </a:cubicBezTo>
                  <a:lnTo>
                    <a:pt x="214" y="373"/>
                  </a:lnTo>
                  <a:cubicBezTo>
                    <a:pt x="147" y="248"/>
                    <a:pt x="82" y="124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lose/>
                  <a:moveTo>
                    <a:pt x="42587" y="1462"/>
                  </a:moveTo>
                  <a:cubicBezTo>
                    <a:pt x="42373" y="1743"/>
                    <a:pt x="42153" y="2023"/>
                    <a:pt x="41927" y="2302"/>
                  </a:cubicBezTo>
                  <a:lnTo>
                    <a:pt x="41927" y="2302"/>
                  </a:lnTo>
                  <a:cubicBezTo>
                    <a:pt x="42414" y="1777"/>
                    <a:pt x="42648" y="1462"/>
                    <a:pt x="42587" y="1462"/>
                  </a:cubicBezTo>
                  <a:close/>
                  <a:moveTo>
                    <a:pt x="214" y="373"/>
                  </a:moveTo>
                  <a:cubicBezTo>
                    <a:pt x="3089" y="5759"/>
                    <a:pt x="10025" y="13521"/>
                    <a:pt x="20616" y="13657"/>
                  </a:cubicBezTo>
                  <a:cubicBezTo>
                    <a:pt x="20699" y="13658"/>
                    <a:pt x="20782" y="13658"/>
                    <a:pt x="20864" y="13658"/>
                  </a:cubicBezTo>
                  <a:cubicBezTo>
                    <a:pt x="29893" y="13658"/>
                    <a:pt x="37106" y="8272"/>
                    <a:pt x="41927" y="2302"/>
                  </a:cubicBezTo>
                  <a:lnTo>
                    <a:pt x="41927" y="2302"/>
                  </a:lnTo>
                  <a:cubicBezTo>
                    <a:pt x="39484" y="4941"/>
                    <a:pt x="30679" y="12892"/>
                    <a:pt x="20955" y="12892"/>
                  </a:cubicBezTo>
                  <a:cubicBezTo>
                    <a:pt x="20375" y="12892"/>
                    <a:pt x="19792" y="12864"/>
                    <a:pt x="19207" y="12805"/>
                  </a:cubicBezTo>
                  <a:cubicBezTo>
                    <a:pt x="8346" y="11813"/>
                    <a:pt x="1445" y="2376"/>
                    <a:pt x="214" y="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5486968" y="2443891"/>
              <a:ext cx="140846" cy="138983"/>
            </a:xfrm>
            <a:custGeom>
              <a:avLst/>
              <a:gdLst/>
              <a:ahLst/>
              <a:cxnLst/>
              <a:rect l="l" t="t" r="r" b="b"/>
              <a:pathLst>
                <a:path w="6577" h="6490" extrusionOk="0">
                  <a:moveTo>
                    <a:pt x="5080" y="0"/>
                  </a:moveTo>
                  <a:cubicBezTo>
                    <a:pt x="3410" y="1618"/>
                    <a:pt x="1723" y="3219"/>
                    <a:pt x="0" y="4784"/>
                  </a:cubicBezTo>
                  <a:cubicBezTo>
                    <a:pt x="783" y="5167"/>
                    <a:pt x="1444" y="5724"/>
                    <a:pt x="1949" y="6437"/>
                  </a:cubicBezTo>
                  <a:lnTo>
                    <a:pt x="1984" y="6489"/>
                  </a:lnTo>
                  <a:cubicBezTo>
                    <a:pt x="4541" y="4019"/>
                    <a:pt x="6576" y="1931"/>
                    <a:pt x="6576" y="1844"/>
                  </a:cubicBezTo>
                  <a:cubicBezTo>
                    <a:pt x="6559" y="1618"/>
                    <a:pt x="5758" y="209"/>
                    <a:pt x="5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5562970" y="2553407"/>
              <a:ext cx="130781" cy="107696"/>
            </a:xfrm>
            <a:custGeom>
              <a:avLst/>
              <a:gdLst/>
              <a:ahLst/>
              <a:cxnLst/>
              <a:rect l="l" t="t" r="r" b="b"/>
              <a:pathLst>
                <a:path w="6107" h="5029" extrusionOk="0">
                  <a:moveTo>
                    <a:pt x="4555" y="0"/>
                  </a:moveTo>
                  <a:cubicBezTo>
                    <a:pt x="4447" y="0"/>
                    <a:pt x="2428" y="1656"/>
                    <a:pt x="0" y="3584"/>
                  </a:cubicBezTo>
                  <a:cubicBezTo>
                    <a:pt x="713" y="4054"/>
                    <a:pt x="1444" y="4524"/>
                    <a:pt x="2157" y="5028"/>
                  </a:cubicBezTo>
                  <a:cubicBezTo>
                    <a:pt x="3410" y="4002"/>
                    <a:pt x="4627" y="2958"/>
                    <a:pt x="5845" y="1897"/>
                  </a:cubicBezTo>
                  <a:cubicBezTo>
                    <a:pt x="6106" y="958"/>
                    <a:pt x="4767" y="88"/>
                    <a:pt x="4558" y="1"/>
                  </a:cubicBezTo>
                  <a:cubicBezTo>
                    <a:pt x="4557" y="0"/>
                    <a:pt x="4556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5666148" y="2672218"/>
              <a:ext cx="79385" cy="65252"/>
            </a:xfrm>
            <a:custGeom>
              <a:avLst/>
              <a:gdLst/>
              <a:ahLst/>
              <a:cxnLst/>
              <a:rect l="l" t="t" r="r" b="b"/>
              <a:pathLst>
                <a:path w="3707" h="3047" extrusionOk="0">
                  <a:moveTo>
                    <a:pt x="2381" y="1"/>
                  </a:moveTo>
                  <a:cubicBezTo>
                    <a:pt x="2316" y="1"/>
                    <a:pt x="1307" y="667"/>
                    <a:pt x="1" y="1516"/>
                  </a:cubicBezTo>
                  <a:cubicBezTo>
                    <a:pt x="557" y="1968"/>
                    <a:pt x="1062" y="2490"/>
                    <a:pt x="1514" y="3046"/>
                  </a:cubicBezTo>
                  <a:cubicBezTo>
                    <a:pt x="2436" y="2403"/>
                    <a:pt x="3254" y="1811"/>
                    <a:pt x="3376" y="1585"/>
                  </a:cubicBezTo>
                  <a:cubicBezTo>
                    <a:pt x="3706" y="1011"/>
                    <a:pt x="2401" y="54"/>
                    <a:pt x="2384" y="2"/>
                  </a:cubicBezTo>
                  <a:cubicBezTo>
                    <a:pt x="2384" y="1"/>
                    <a:pt x="2383" y="1"/>
                    <a:pt x="2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5764121" y="2911038"/>
              <a:ext cx="61868" cy="58035"/>
            </a:xfrm>
            <a:custGeom>
              <a:avLst/>
              <a:gdLst/>
              <a:ahLst/>
              <a:cxnLst/>
              <a:rect l="l" t="t" r="r" b="b"/>
              <a:pathLst>
                <a:path w="2889" h="2710" extrusionOk="0">
                  <a:moveTo>
                    <a:pt x="801" y="1"/>
                  </a:moveTo>
                  <a:cubicBezTo>
                    <a:pt x="523" y="784"/>
                    <a:pt x="262" y="1566"/>
                    <a:pt x="1" y="2367"/>
                  </a:cubicBezTo>
                  <a:cubicBezTo>
                    <a:pt x="440" y="2625"/>
                    <a:pt x="837" y="2709"/>
                    <a:pt x="1169" y="2709"/>
                  </a:cubicBezTo>
                  <a:cubicBezTo>
                    <a:pt x="1786" y="2709"/>
                    <a:pt x="2178" y="2418"/>
                    <a:pt x="2192" y="2418"/>
                  </a:cubicBezTo>
                  <a:cubicBezTo>
                    <a:pt x="2193" y="2418"/>
                    <a:pt x="2193" y="2419"/>
                    <a:pt x="2193" y="2419"/>
                  </a:cubicBezTo>
                  <a:cubicBezTo>
                    <a:pt x="2419" y="1775"/>
                    <a:pt x="2662" y="1149"/>
                    <a:pt x="2889" y="505"/>
                  </a:cubicBezTo>
                  <a:cubicBezTo>
                    <a:pt x="2228" y="210"/>
                    <a:pt x="1514" y="36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5809585" y="2947551"/>
              <a:ext cx="105812" cy="139347"/>
            </a:xfrm>
            <a:custGeom>
              <a:avLst/>
              <a:gdLst/>
              <a:ahLst/>
              <a:cxnLst/>
              <a:rect l="l" t="t" r="r" b="b"/>
              <a:pathLst>
                <a:path w="4941" h="6507" extrusionOk="0">
                  <a:moveTo>
                    <a:pt x="2870" y="1"/>
                  </a:moveTo>
                  <a:cubicBezTo>
                    <a:pt x="2192" y="1305"/>
                    <a:pt x="1514" y="2610"/>
                    <a:pt x="818" y="3897"/>
                  </a:cubicBezTo>
                  <a:cubicBezTo>
                    <a:pt x="818" y="3897"/>
                    <a:pt x="0" y="4958"/>
                    <a:pt x="279" y="5637"/>
                  </a:cubicBezTo>
                  <a:cubicBezTo>
                    <a:pt x="557" y="6298"/>
                    <a:pt x="2192" y="6507"/>
                    <a:pt x="2192" y="6507"/>
                  </a:cubicBezTo>
                  <a:cubicBezTo>
                    <a:pt x="3114" y="4802"/>
                    <a:pt x="4036" y="3114"/>
                    <a:pt x="4941" y="1410"/>
                  </a:cubicBezTo>
                  <a:cubicBezTo>
                    <a:pt x="4262" y="975"/>
                    <a:pt x="3584" y="470"/>
                    <a:pt x="2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5895267" y="3003422"/>
              <a:ext cx="126306" cy="169543"/>
            </a:xfrm>
            <a:custGeom>
              <a:avLst/>
              <a:gdLst/>
              <a:ahLst/>
              <a:cxnLst/>
              <a:rect l="l" t="t" r="r" b="b"/>
              <a:pathLst>
                <a:path w="5898" h="7917" extrusionOk="0">
                  <a:moveTo>
                    <a:pt x="3253" y="1"/>
                  </a:moveTo>
                  <a:cubicBezTo>
                    <a:pt x="1548" y="3237"/>
                    <a:pt x="52" y="6003"/>
                    <a:pt x="52" y="6176"/>
                  </a:cubicBezTo>
                  <a:cubicBezTo>
                    <a:pt x="0" y="6594"/>
                    <a:pt x="1305" y="7794"/>
                    <a:pt x="2175" y="7916"/>
                  </a:cubicBezTo>
                  <a:cubicBezTo>
                    <a:pt x="3427" y="5411"/>
                    <a:pt x="4680" y="2906"/>
                    <a:pt x="5897" y="401"/>
                  </a:cubicBezTo>
                  <a:cubicBezTo>
                    <a:pt x="5619" y="384"/>
                    <a:pt x="5358" y="384"/>
                    <a:pt x="5062" y="366"/>
                  </a:cubicBezTo>
                  <a:cubicBezTo>
                    <a:pt x="4454" y="331"/>
                    <a:pt x="3845" y="210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5989514" y="3017214"/>
              <a:ext cx="143438" cy="197382"/>
            </a:xfrm>
            <a:custGeom>
              <a:avLst/>
              <a:gdLst/>
              <a:ahLst/>
              <a:cxnLst/>
              <a:rect l="l" t="t" r="r" b="b"/>
              <a:pathLst>
                <a:path w="6698" h="9217" extrusionOk="0">
                  <a:moveTo>
                    <a:pt x="4036" y="1"/>
                  </a:moveTo>
                  <a:cubicBezTo>
                    <a:pt x="2001" y="4367"/>
                    <a:pt x="0" y="8612"/>
                    <a:pt x="0" y="8612"/>
                  </a:cubicBezTo>
                  <a:cubicBezTo>
                    <a:pt x="540" y="9139"/>
                    <a:pt x="1615" y="9217"/>
                    <a:pt x="2203" y="9217"/>
                  </a:cubicBezTo>
                  <a:cubicBezTo>
                    <a:pt x="2449" y="9217"/>
                    <a:pt x="2610" y="9203"/>
                    <a:pt x="2610" y="9203"/>
                  </a:cubicBezTo>
                  <a:cubicBezTo>
                    <a:pt x="2610" y="9203"/>
                    <a:pt x="4697" y="5272"/>
                    <a:pt x="6698" y="1149"/>
                  </a:cubicBezTo>
                  <a:cubicBezTo>
                    <a:pt x="6663" y="1114"/>
                    <a:pt x="6611" y="1097"/>
                    <a:pt x="6576" y="1062"/>
                  </a:cubicBezTo>
                  <a:cubicBezTo>
                    <a:pt x="5811" y="522"/>
                    <a:pt x="4958" y="157"/>
                    <a:pt x="4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6094555" y="2817155"/>
              <a:ext cx="124079" cy="184062"/>
            </a:xfrm>
            <a:custGeom>
              <a:avLst/>
              <a:gdLst/>
              <a:ahLst/>
              <a:cxnLst/>
              <a:rect l="l" t="t" r="r" b="b"/>
              <a:pathLst>
                <a:path w="5794" h="8595" extrusionOk="0">
                  <a:moveTo>
                    <a:pt x="3686" y="1"/>
                  </a:moveTo>
                  <a:cubicBezTo>
                    <a:pt x="3481" y="1"/>
                    <a:pt x="1836" y="3534"/>
                    <a:pt x="1" y="7464"/>
                  </a:cubicBezTo>
                  <a:cubicBezTo>
                    <a:pt x="836" y="7620"/>
                    <a:pt x="1636" y="7934"/>
                    <a:pt x="2384" y="8386"/>
                  </a:cubicBezTo>
                  <a:cubicBezTo>
                    <a:pt x="2489" y="8438"/>
                    <a:pt x="2593" y="8508"/>
                    <a:pt x="2715" y="8595"/>
                  </a:cubicBezTo>
                  <a:cubicBezTo>
                    <a:pt x="4402" y="5046"/>
                    <a:pt x="5794" y="1810"/>
                    <a:pt x="5759" y="1514"/>
                  </a:cubicBezTo>
                  <a:cubicBezTo>
                    <a:pt x="5637" y="836"/>
                    <a:pt x="4124" y="105"/>
                    <a:pt x="3689" y="1"/>
                  </a:cubicBezTo>
                  <a:cubicBezTo>
                    <a:pt x="3688" y="1"/>
                    <a:pt x="3687" y="1"/>
                    <a:pt x="3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6196254" y="2894655"/>
              <a:ext cx="97267" cy="144937"/>
            </a:xfrm>
            <a:custGeom>
              <a:avLst/>
              <a:gdLst/>
              <a:ahLst/>
              <a:cxnLst/>
              <a:rect l="l" t="t" r="r" b="b"/>
              <a:pathLst>
                <a:path w="4542" h="6768" extrusionOk="0">
                  <a:moveTo>
                    <a:pt x="3229" y="1"/>
                  </a:moveTo>
                  <a:cubicBezTo>
                    <a:pt x="2817" y="1"/>
                    <a:pt x="2467" y="127"/>
                    <a:pt x="2402" y="192"/>
                  </a:cubicBezTo>
                  <a:cubicBezTo>
                    <a:pt x="2332" y="244"/>
                    <a:pt x="1253" y="3062"/>
                    <a:pt x="1" y="6228"/>
                  </a:cubicBezTo>
                  <a:cubicBezTo>
                    <a:pt x="749" y="6541"/>
                    <a:pt x="1462" y="6646"/>
                    <a:pt x="2384" y="6767"/>
                  </a:cubicBezTo>
                  <a:cubicBezTo>
                    <a:pt x="3115" y="4767"/>
                    <a:pt x="3828" y="2766"/>
                    <a:pt x="4541" y="766"/>
                  </a:cubicBezTo>
                  <a:cubicBezTo>
                    <a:pt x="4245" y="164"/>
                    <a:pt x="3697" y="1"/>
                    <a:pt x="3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6300203" y="3003743"/>
              <a:ext cx="70884" cy="89493"/>
            </a:xfrm>
            <a:custGeom>
              <a:avLst/>
              <a:gdLst/>
              <a:ahLst/>
              <a:cxnLst/>
              <a:rect l="l" t="t" r="r" b="b"/>
              <a:pathLst>
                <a:path w="3310" h="4179" extrusionOk="0">
                  <a:moveTo>
                    <a:pt x="1028" y="1"/>
                  </a:moveTo>
                  <a:cubicBezTo>
                    <a:pt x="1014" y="1"/>
                    <a:pt x="1002" y="2"/>
                    <a:pt x="992" y="3"/>
                  </a:cubicBezTo>
                  <a:cubicBezTo>
                    <a:pt x="888" y="21"/>
                    <a:pt x="453" y="1291"/>
                    <a:pt x="0" y="2787"/>
                  </a:cubicBezTo>
                  <a:cubicBezTo>
                    <a:pt x="192" y="2978"/>
                    <a:pt x="401" y="3169"/>
                    <a:pt x="627" y="3361"/>
                  </a:cubicBezTo>
                  <a:cubicBezTo>
                    <a:pt x="1096" y="3726"/>
                    <a:pt x="1636" y="4004"/>
                    <a:pt x="2210" y="4178"/>
                  </a:cubicBezTo>
                  <a:cubicBezTo>
                    <a:pt x="2488" y="3378"/>
                    <a:pt x="2766" y="2578"/>
                    <a:pt x="2923" y="2056"/>
                  </a:cubicBezTo>
                  <a:cubicBezTo>
                    <a:pt x="3309" y="712"/>
                    <a:pt x="1424" y="1"/>
                    <a:pt x="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6456361" y="3177783"/>
              <a:ext cx="79664" cy="93819"/>
            </a:xfrm>
            <a:custGeom>
              <a:avLst/>
              <a:gdLst/>
              <a:ahLst/>
              <a:cxnLst/>
              <a:rect l="l" t="t" r="r" b="b"/>
              <a:pathLst>
                <a:path w="3720" h="4381" extrusionOk="0">
                  <a:moveTo>
                    <a:pt x="1354" y="0"/>
                  </a:moveTo>
                  <a:cubicBezTo>
                    <a:pt x="693" y="1514"/>
                    <a:pt x="67" y="2853"/>
                    <a:pt x="49" y="2992"/>
                  </a:cubicBezTo>
                  <a:cubicBezTo>
                    <a:pt x="0" y="3271"/>
                    <a:pt x="952" y="4380"/>
                    <a:pt x="1528" y="4380"/>
                  </a:cubicBezTo>
                  <a:cubicBezTo>
                    <a:pt x="1565" y="4380"/>
                    <a:pt x="1599" y="4376"/>
                    <a:pt x="1632" y="4367"/>
                  </a:cubicBezTo>
                  <a:cubicBezTo>
                    <a:pt x="1859" y="4314"/>
                    <a:pt x="2781" y="2644"/>
                    <a:pt x="3720" y="696"/>
                  </a:cubicBezTo>
                  <a:lnTo>
                    <a:pt x="3720" y="696"/>
                  </a:lnTo>
                  <a:cubicBezTo>
                    <a:pt x="3659" y="701"/>
                    <a:pt x="3599" y="703"/>
                    <a:pt x="3538" y="703"/>
                  </a:cubicBezTo>
                  <a:cubicBezTo>
                    <a:pt x="3374" y="703"/>
                    <a:pt x="3212" y="687"/>
                    <a:pt x="3059" y="661"/>
                  </a:cubicBezTo>
                  <a:cubicBezTo>
                    <a:pt x="2450" y="539"/>
                    <a:pt x="1876" y="313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6560973" y="3172943"/>
              <a:ext cx="102085" cy="168408"/>
            </a:xfrm>
            <a:custGeom>
              <a:avLst/>
              <a:gdLst/>
              <a:ahLst/>
              <a:cxnLst/>
              <a:rect l="l" t="t" r="r" b="b"/>
              <a:pathLst>
                <a:path w="4767" h="7864" extrusionOk="0">
                  <a:moveTo>
                    <a:pt x="2158" y="0"/>
                  </a:moveTo>
                  <a:cubicBezTo>
                    <a:pt x="1096" y="3323"/>
                    <a:pt x="0" y="6489"/>
                    <a:pt x="35" y="6697"/>
                  </a:cubicBezTo>
                  <a:cubicBezTo>
                    <a:pt x="97" y="7086"/>
                    <a:pt x="1076" y="7863"/>
                    <a:pt x="1979" y="7863"/>
                  </a:cubicBezTo>
                  <a:cubicBezTo>
                    <a:pt x="2086" y="7863"/>
                    <a:pt x="2193" y="7852"/>
                    <a:pt x="2297" y="7828"/>
                  </a:cubicBezTo>
                  <a:cubicBezTo>
                    <a:pt x="2732" y="7741"/>
                    <a:pt x="3793" y="4471"/>
                    <a:pt x="4767" y="835"/>
                  </a:cubicBezTo>
                  <a:cubicBezTo>
                    <a:pt x="3897" y="505"/>
                    <a:pt x="3080" y="35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6676464" y="3173307"/>
              <a:ext cx="101721" cy="224386"/>
            </a:xfrm>
            <a:custGeom>
              <a:avLst/>
              <a:gdLst/>
              <a:ahLst/>
              <a:cxnLst/>
              <a:rect l="l" t="t" r="r" b="b"/>
              <a:pathLst>
                <a:path w="4750" h="10478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53" y="87"/>
                    <a:pt x="4158" y="209"/>
                    <a:pt x="3862" y="331"/>
                  </a:cubicBezTo>
                  <a:cubicBezTo>
                    <a:pt x="3079" y="696"/>
                    <a:pt x="2453" y="1027"/>
                    <a:pt x="1688" y="1149"/>
                  </a:cubicBezTo>
                  <a:cubicBezTo>
                    <a:pt x="1166" y="4001"/>
                    <a:pt x="592" y="6872"/>
                    <a:pt x="0" y="9725"/>
                  </a:cubicBezTo>
                  <a:cubicBezTo>
                    <a:pt x="348" y="10107"/>
                    <a:pt x="818" y="10351"/>
                    <a:pt x="1322" y="10455"/>
                  </a:cubicBezTo>
                  <a:cubicBezTo>
                    <a:pt x="1424" y="10471"/>
                    <a:pt x="1529" y="10478"/>
                    <a:pt x="1635" y="10478"/>
                  </a:cubicBezTo>
                  <a:cubicBezTo>
                    <a:pt x="2359" y="10478"/>
                    <a:pt x="3114" y="10160"/>
                    <a:pt x="3114" y="10160"/>
                  </a:cubicBezTo>
                  <a:cubicBezTo>
                    <a:pt x="3705" y="6785"/>
                    <a:pt x="4245" y="3393"/>
                    <a:pt x="4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6831423" y="3168082"/>
              <a:ext cx="68207" cy="217641"/>
            </a:xfrm>
            <a:custGeom>
              <a:avLst/>
              <a:gdLst/>
              <a:ahLst/>
              <a:cxnLst/>
              <a:rect l="l" t="t" r="r" b="b"/>
              <a:pathLst>
                <a:path w="3185" h="1016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41"/>
                    <a:pt x="210" y="6664"/>
                    <a:pt x="331" y="9986"/>
                  </a:cubicBezTo>
                  <a:cubicBezTo>
                    <a:pt x="710" y="10104"/>
                    <a:pt x="1108" y="10162"/>
                    <a:pt x="1510" y="10162"/>
                  </a:cubicBezTo>
                  <a:cubicBezTo>
                    <a:pt x="1645" y="10162"/>
                    <a:pt x="1779" y="10156"/>
                    <a:pt x="1914" y="10143"/>
                  </a:cubicBezTo>
                  <a:cubicBezTo>
                    <a:pt x="2349" y="10125"/>
                    <a:pt x="2801" y="9986"/>
                    <a:pt x="3184" y="9743"/>
                  </a:cubicBezTo>
                  <a:cubicBezTo>
                    <a:pt x="2975" y="6664"/>
                    <a:pt x="2767" y="3584"/>
                    <a:pt x="2575" y="505"/>
                  </a:cubicBezTo>
                  <a:cubicBezTo>
                    <a:pt x="1723" y="262"/>
                    <a:pt x="871" y="10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6944687" y="3191189"/>
              <a:ext cx="82341" cy="153845"/>
            </a:xfrm>
            <a:custGeom>
              <a:avLst/>
              <a:gdLst/>
              <a:ahLst/>
              <a:cxnLst/>
              <a:rect l="l" t="t" r="r" b="b"/>
              <a:pathLst>
                <a:path w="3845" h="7184" extrusionOk="0">
                  <a:moveTo>
                    <a:pt x="2522" y="0"/>
                  </a:moveTo>
                  <a:cubicBezTo>
                    <a:pt x="2085" y="60"/>
                    <a:pt x="1648" y="95"/>
                    <a:pt x="1211" y="95"/>
                  </a:cubicBezTo>
                  <a:cubicBezTo>
                    <a:pt x="1004" y="95"/>
                    <a:pt x="798" y="87"/>
                    <a:pt x="592" y="70"/>
                  </a:cubicBezTo>
                  <a:cubicBezTo>
                    <a:pt x="383" y="53"/>
                    <a:pt x="191" y="35"/>
                    <a:pt x="0" y="18"/>
                  </a:cubicBezTo>
                  <a:lnTo>
                    <a:pt x="0" y="18"/>
                  </a:lnTo>
                  <a:cubicBezTo>
                    <a:pt x="539" y="3619"/>
                    <a:pt x="1096" y="6837"/>
                    <a:pt x="1096" y="6837"/>
                  </a:cubicBezTo>
                  <a:cubicBezTo>
                    <a:pt x="1096" y="6837"/>
                    <a:pt x="1886" y="7184"/>
                    <a:pt x="2440" y="7184"/>
                  </a:cubicBezTo>
                  <a:cubicBezTo>
                    <a:pt x="2506" y="7184"/>
                    <a:pt x="2569" y="7179"/>
                    <a:pt x="2627" y="7168"/>
                  </a:cubicBezTo>
                  <a:cubicBezTo>
                    <a:pt x="3166" y="7046"/>
                    <a:pt x="3845" y="6402"/>
                    <a:pt x="3845" y="6402"/>
                  </a:cubicBezTo>
                  <a:cubicBezTo>
                    <a:pt x="3375" y="4262"/>
                    <a:pt x="2940" y="2140"/>
                    <a:pt x="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7059793" y="3174657"/>
              <a:ext cx="76023" cy="92963"/>
            </a:xfrm>
            <a:custGeom>
              <a:avLst/>
              <a:gdLst/>
              <a:ahLst/>
              <a:cxnLst/>
              <a:rect l="l" t="t" r="r" b="b"/>
              <a:pathLst>
                <a:path w="3550" h="4341" extrusionOk="0">
                  <a:moveTo>
                    <a:pt x="1545" y="1"/>
                  </a:moveTo>
                  <a:cubicBezTo>
                    <a:pt x="1029" y="1"/>
                    <a:pt x="511" y="55"/>
                    <a:pt x="0" y="164"/>
                  </a:cubicBezTo>
                  <a:cubicBezTo>
                    <a:pt x="383" y="1433"/>
                    <a:pt x="783" y="2703"/>
                    <a:pt x="1201" y="3973"/>
                  </a:cubicBezTo>
                  <a:cubicBezTo>
                    <a:pt x="1201" y="3973"/>
                    <a:pt x="1846" y="4340"/>
                    <a:pt x="2468" y="4340"/>
                  </a:cubicBezTo>
                  <a:cubicBezTo>
                    <a:pt x="2575" y="4340"/>
                    <a:pt x="2681" y="4329"/>
                    <a:pt x="2784" y="4304"/>
                  </a:cubicBezTo>
                  <a:cubicBezTo>
                    <a:pt x="3480" y="4130"/>
                    <a:pt x="3549" y="3364"/>
                    <a:pt x="3549" y="3364"/>
                  </a:cubicBezTo>
                  <a:cubicBezTo>
                    <a:pt x="3184" y="2268"/>
                    <a:pt x="2818" y="1155"/>
                    <a:pt x="2471" y="59"/>
                  </a:cubicBezTo>
                  <a:cubicBezTo>
                    <a:pt x="2164" y="20"/>
                    <a:pt x="1855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7263193" y="3027878"/>
              <a:ext cx="61482" cy="91806"/>
            </a:xfrm>
            <a:custGeom>
              <a:avLst/>
              <a:gdLst/>
              <a:ahLst/>
              <a:cxnLst/>
              <a:rect l="l" t="t" r="r" b="b"/>
              <a:pathLst>
                <a:path w="2871" h="4287" extrusionOk="0">
                  <a:moveTo>
                    <a:pt x="1659" y="1"/>
                  </a:moveTo>
                  <a:cubicBezTo>
                    <a:pt x="1032" y="1"/>
                    <a:pt x="291" y="898"/>
                    <a:pt x="105" y="1503"/>
                  </a:cubicBezTo>
                  <a:cubicBezTo>
                    <a:pt x="0" y="1834"/>
                    <a:pt x="244" y="3086"/>
                    <a:pt x="540" y="4286"/>
                  </a:cubicBezTo>
                  <a:cubicBezTo>
                    <a:pt x="1427" y="4165"/>
                    <a:pt x="2088" y="3695"/>
                    <a:pt x="2871" y="3243"/>
                  </a:cubicBezTo>
                  <a:cubicBezTo>
                    <a:pt x="2540" y="1607"/>
                    <a:pt x="2175" y="146"/>
                    <a:pt x="1879" y="42"/>
                  </a:cubicBezTo>
                  <a:cubicBezTo>
                    <a:pt x="1808" y="14"/>
                    <a:pt x="1734" y="1"/>
                    <a:pt x="1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7349624" y="2934445"/>
              <a:ext cx="85703" cy="143523"/>
            </a:xfrm>
            <a:custGeom>
              <a:avLst/>
              <a:gdLst/>
              <a:ahLst/>
              <a:cxnLst/>
              <a:rect l="l" t="t" r="r" b="b"/>
              <a:pathLst>
                <a:path w="4002" h="6702" extrusionOk="0">
                  <a:moveTo>
                    <a:pt x="1462" y="0"/>
                  </a:moveTo>
                  <a:cubicBezTo>
                    <a:pt x="894" y="0"/>
                    <a:pt x="154" y="177"/>
                    <a:pt x="52" y="1204"/>
                  </a:cubicBezTo>
                  <a:cubicBezTo>
                    <a:pt x="0" y="1796"/>
                    <a:pt x="505" y="4161"/>
                    <a:pt x="1114" y="6701"/>
                  </a:cubicBezTo>
                  <a:cubicBezTo>
                    <a:pt x="1635" y="6597"/>
                    <a:pt x="2157" y="6562"/>
                    <a:pt x="2697" y="6562"/>
                  </a:cubicBezTo>
                  <a:cubicBezTo>
                    <a:pt x="3166" y="6562"/>
                    <a:pt x="3601" y="6597"/>
                    <a:pt x="4001" y="6614"/>
                  </a:cubicBezTo>
                  <a:cubicBezTo>
                    <a:pt x="3097" y="3222"/>
                    <a:pt x="2175" y="73"/>
                    <a:pt x="1983" y="39"/>
                  </a:cubicBezTo>
                  <a:cubicBezTo>
                    <a:pt x="1861" y="24"/>
                    <a:pt x="1673" y="0"/>
                    <a:pt x="1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7423891" y="2854374"/>
              <a:ext cx="114249" cy="217255"/>
            </a:xfrm>
            <a:custGeom>
              <a:avLst/>
              <a:gdLst/>
              <a:ahLst/>
              <a:cxnLst/>
              <a:rect l="l" t="t" r="r" b="b"/>
              <a:pathLst>
                <a:path w="5335" h="10145" extrusionOk="0">
                  <a:moveTo>
                    <a:pt x="2100" y="1"/>
                  </a:moveTo>
                  <a:cubicBezTo>
                    <a:pt x="1657" y="1"/>
                    <a:pt x="0" y="903"/>
                    <a:pt x="220" y="1986"/>
                  </a:cubicBezTo>
                  <a:cubicBezTo>
                    <a:pt x="342" y="2508"/>
                    <a:pt x="1473" y="6265"/>
                    <a:pt x="2656" y="10144"/>
                  </a:cubicBezTo>
                  <a:cubicBezTo>
                    <a:pt x="3230" y="9970"/>
                    <a:pt x="3752" y="9692"/>
                    <a:pt x="4239" y="9327"/>
                  </a:cubicBezTo>
                  <a:cubicBezTo>
                    <a:pt x="4604" y="9048"/>
                    <a:pt x="4969" y="8770"/>
                    <a:pt x="5335" y="8509"/>
                  </a:cubicBezTo>
                  <a:cubicBezTo>
                    <a:pt x="3804" y="4125"/>
                    <a:pt x="2325" y="20"/>
                    <a:pt x="2134" y="3"/>
                  </a:cubicBezTo>
                  <a:cubicBezTo>
                    <a:pt x="2123" y="1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7721773" y="3039185"/>
              <a:ext cx="86088" cy="125192"/>
            </a:xfrm>
            <a:custGeom>
              <a:avLst/>
              <a:gdLst/>
              <a:ahLst/>
              <a:cxnLst/>
              <a:rect l="l" t="t" r="r" b="b"/>
              <a:pathLst>
                <a:path w="4020" h="5846" extrusionOk="0">
                  <a:moveTo>
                    <a:pt x="2384" y="1"/>
                  </a:moveTo>
                  <a:cubicBezTo>
                    <a:pt x="2227" y="88"/>
                    <a:pt x="2071" y="175"/>
                    <a:pt x="1914" y="262"/>
                  </a:cubicBezTo>
                  <a:cubicBezTo>
                    <a:pt x="1305" y="558"/>
                    <a:pt x="662" y="801"/>
                    <a:pt x="1" y="975"/>
                  </a:cubicBezTo>
                  <a:cubicBezTo>
                    <a:pt x="870" y="3532"/>
                    <a:pt x="1566" y="5585"/>
                    <a:pt x="1618" y="5707"/>
                  </a:cubicBezTo>
                  <a:cubicBezTo>
                    <a:pt x="1659" y="5798"/>
                    <a:pt x="1805" y="5846"/>
                    <a:pt x="2012" y="5846"/>
                  </a:cubicBezTo>
                  <a:cubicBezTo>
                    <a:pt x="2521" y="5846"/>
                    <a:pt x="3402" y="5556"/>
                    <a:pt x="4019" y="4889"/>
                  </a:cubicBezTo>
                  <a:cubicBezTo>
                    <a:pt x="4019" y="4889"/>
                    <a:pt x="3306" y="2663"/>
                    <a:pt x="2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7817134" y="2982950"/>
              <a:ext cx="54801" cy="68571"/>
            </a:xfrm>
            <a:custGeom>
              <a:avLst/>
              <a:gdLst/>
              <a:ahLst/>
              <a:cxnLst/>
              <a:rect l="l" t="t" r="r" b="b"/>
              <a:pathLst>
                <a:path w="2559" h="3202" extrusionOk="0">
                  <a:moveTo>
                    <a:pt x="2210" y="0"/>
                  </a:moveTo>
                  <a:cubicBezTo>
                    <a:pt x="1427" y="348"/>
                    <a:pt x="697" y="783"/>
                    <a:pt x="1" y="1270"/>
                  </a:cubicBezTo>
                  <a:lnTo>
                    <a:pt x="401" y="3201"/>
                  </a:lnTo>
                  <a:cubicBezTo>
                    <a:pt x="1514" y="3114"/>
                    <a:pt x="2558" y="1862"/>
                    <a:pt x="2541" y="1862"/>
                  </a:cubicBezTo>
                  <a:cubicBezTo>
                    <a:pt x="2436" y="1253"/>
                    <a:pt x="2332" y="626"/>
                    <a:pt x="2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7923310" y="2750490"/>
              <a:ext cx="93541" cy="70798"/>
            </a:xfrm>
            <a:custGeom>
              <a:avLst/>
              <a:gdLst/>
              <a:ahLst/>
              <a:cxnLst/>
              <a:rect l="l" t="t" r="r" b="b"/>
              <a:pathLst>
                <a:path w="4368" h="3306" extrusionOk="0">
                  <a:moveTo>
                    <a:pt x="1810" y="0"/>
                  </a:moveTo>
                  <a:cubicBezTo>
                    <a:pt x="1375" y="18"/>
                    <a:pt x="1" y="1061"/>
                    <a:pt x="279" y="1653"/>
                  </a:cubicBezTo>
                  <a:cubicBezTo>
                    <a:pt x="383" y="1879"/>
                    <a:pt x="1288" y="2575"/>
                    <a:pt x="2332" y="3305"/>
                  </a:cubicBezTo>
                  <a:cubicBezTo>
                    <a:pt x="2941" y="2697"/>
                    <a:pt x="3636" y="2157"/>
                    <a:pt x="4367" y="1705"/>
                  </a:cubicBezTo>
                  <a:cubicBezTo>
                    <a:pt x="3062" y="766"/>
                    <a:pt x="1984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7989632" y="2631272"/>
              <a:ext cx="126670" cy="127055"/>
            </a:xfrm>
            <a:custGeom>
              <a:avLst/>
              <a:gdLst/>
              <a:ahLst/>
              <a:cxnLst/>
              <a:rect l="l" t="t" r="r" b="b"/>
              <a:pathLst>
                <a:path w="5915" h="5933" extrusionOk="0">
                  <a:moveTo>
                    <a:pt x="1583" y="1"/>
                  </a:moveTo>
                  <a:cubicBezTo>
                    <a:pt x="1253" y="1"/>
                    <a:pt x="0" y="749"/>
                    <a:pt x="139" y="1723"/>
                  </a:cubicBezTo>
                  <a:cubicBezTo>
                    <a:pt x="209" y="2123"/>
                    <a:pt x="1792" y="3949"/>
                    <a:pt x="3671" y="5933"/>
                  </a:cubicBezTo>
                  <a:lnTo>
                    <a:pt x="3810" y="5863"/>
                  </a:lnTo>
                  <a:cubicBezTo>
                    <a:pt x="4593" y="5428"/>
                    <a:pt x="5306" y="4871"/>
                    <a:pt x="5915" y="4193"/>
                  </a:cubicBezTo>
                  <a:cubicBezTo>
                    <a:pt x="3636" y="1949"/>
                    <a:pt x="1705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8061522" y="2520557"/>
              <a:ext cx="129668" cy="153203"/>
            </a:xfrm>
            <a:custGeom>
              <a:avLst/>
              <a:gdLst/>
              <a:ahLst/>
              <a:cxnLst/>
              <a:rect l="l" t="t" r="r" b="b"/>
              <a:pathLst>
                <a:path w="6055" h="7154" extrusionOk="0">
                  <a:moveTo>
                    <a:pt x="1833" y="0"/>
                  </a:moveTo>
                  <a:cubicBezTo>
                    <a:pt x="1825" y="0"/>
                    <a:pt x="1817" y="1"/>
                    <a:pt x="1810" y="4"/>
                  </a:cubicBezTo>
                  <a:cubicBezTo>
                    <a:pt x="1079" y="265"/>
                    <a:pt x="470" y="1274"/>
                    <a:pt x="140" y="1622"/>
                  </a:cubicBezTo>
                  <a:cubicBezTo>
                    <a:pt x="1" y="1778"/>
                    <a:pt x="1897" y="4249"/>
                    <a:pt x="4228" y="7154"/>
                  </a:cubicBezTo>
                  <a:cubicBezTo>
                    <a:pt x="4419" y="6875"/>
                    <a:pt x="4610" y="6580"/>
                    <a:pt x="4802" y="6266"/>
                  </a:cubicBezTo>
                  <a:cubicBezTo>
                    <a:pt x="5202" y="5658"/>
                    <a:pt x="5602" y="5066"/>
                    <a:pt x="6054" y="4509"/>
                  </a:cubicBezTo>
                  <a:cubicBezTo>
                    <a:pt x="3934" y="1965"/>
                    <a:pt x="2178" y="0"/>
                    <a:pt x="1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6227927" y="1300544"/>
              <a:ext cx="1237187" cy="411318"/>
            </a:xfrm>
            <a:custGeom>
              <a:avLst/>
              <a:gdLst/>
              <a:ahLst/>
              <a:cxnLst/>
              <a:rect l="l" t="t" r="r" b="b"/>
              <a:pathLst>
                <a:path w="57772" h="19207" extrusionOk="0">
                  <a:moveTo>
                    <a:pt x="30890" y="1"/>
                  </a:moveTo>
                  <a:cubicBezTo>
                    <a:pt x="15690" y="1"/>
                    <a:pt x="2384" y="2073"/>
                    <a:pt x="2384" y="2073"/>
                  </a:cubicBezTo>
                  <a:cubicBezTo>
                    <a:pt x="2384" y="2073"/>
                    <a:pt x="1" y="18773"/>
                    <a:pt x="13308" y="19034"/>
                  </a:cubicBezTo>
                  <a:cubicBezTo>
                    <a:pt x="13457" y="19036"/>
                    <a:pt x="13604" y="19038"/>
                    <a:pt x="13749" y="19038"/>
                  </a:cubicBezTo>
                  <a:cubicBezTo>
                    <a:pt x="26381" y="19038"/>
                    <a:pt x="23121" y="8766"/>
                    <a:pt x="28032" y="8766"/>
                  </a:cubicBezTo>
                  <a:cubicBezTo>
                    <a:pt x="28092" y="8766"/>
                    <a:pt x="28154" y="8767"/>
                    <a:pt x="28217" y="8770"/>
                  </a:cubicBezTo>
                  <a:cubicBezTo>
                    <a:pt x="33286" y="9023"/>
                    <a:pt x="28082" y="19207"/>
                    <a:pt x="41388" y="19207"/>
                  </a:cubicBezTo>
                  <a:cubicBezTo>
                    <a:pt x="41825" y="19207"/>
                    <a:pt x="42282" y="19196"/>
                    <a:pt x="42759" y="19173"/>
                  </a:cubicBezTo>
                  <a:cubicBezTo>
                    <a:pt x="57772" y="18442"/>
                    <a:pt x="53684" y="2073"/>
                    <a:pt x="53684" y="2073"/>
                  </a:cubicBezTo>
                  <a:cubicBezTo>
                    <a:pt x="46563" y="519"/>
                    <a:pt x="38490" y="1"/>
                    <a:pt x="30890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6297590" y="1304313"/>
              <a:ext cx="419113" cy="289102"/>
            </a:xfrm>
            <a:custGeom>
              <a:avLst/>
              <a:gdLst/>
              <a:ahLst/>
              <a:cxnLst/>
              <a:rect l="l" t="t" r="r" b="b"/>
              <a:pathLst>
                <a:path w="19571" h="13500" extrusionOk="0">
                  <a:moveTo>
                    <a:pt x="19571" y="1"/>
                  </a:moveTo>
                  <a:cubicBezTo>
                    <a:pt x="18301" y="53"/>
                    <a:pt x="17048" y="122"/>
                    <a:pt x="15848" y="192"/>
                  </a:cubicBezTo>
                  <a:lnTo>
                    <a:pt x="1" y="11604"/>
                  </a:lnTo>
                  <a:cubicBezTo>
                    <a:pt x="227" y="12265"/>
                    <a:pt x="505" y="12891"/>
                    <a:pt x="818" y="13500"/>
                  </a:cubicBezTo>
                  <a:lnTo>
                    <a:pt x="19571" y="1"/>
                  </a:ln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6389610" y="1300587"/>
              <a:ext cx="678770" cy="407206"/>
            </a:xfrm>
            <a:custGeom>
              <a:avLst/>
              <a:gdLst/>
              <a:ahLst/>
              <a:cxnLst/>
              <a:rect l="l" t="t" r="r" b="b"/>
              <a:pathLst>
                <a:path w="31696" h="19015" extrusionOk="0">
                  <a:moveTo>
                    <a:pt x="24285" y="1"/>
                  </a:moveTo>
                  <a:lnTo>
                    <a:pt x="0" y="17483"/>
                  </a:lnTo>
                  <a:cubicBezTo>
                    <a:pt x="1462" y="18371"/>
                    <a:pt x="3288" y="18945"/>
                    <a:pt x="5602" y="19014"/>
                  </a:cubicBezTo>
                  <a:lnTo>
                    <a:pt x="18301" y="9864"/>
                  </a:lnTo>
                  <a:cubicBezTo>
                    <a:pt x="18649" y="9394"/>
                    <a:pt x="19118" y="9064"/>
                    <a:pt x="19675" y="8890"/>
                  </a:cubicBezTo>
                  <a:lnTo>
                    <a:pt x="31695" y="227"/>
                  </a:lnTo>
                  <a:cubicBezTo>
                    <a:pt x="29225" y="88"/>
                    <a:pt x="26738" y="18"/>
                    <a:pt x="2428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6890657" y="1317719"/>
              <a:ext cx="402730" cy="288374"/>
            </a:xfrm>
            <a:custGeom>
              <a:avLst/>
              <a:gdLst/>
              <a:ahLst/>
              <a:cxnLst/>
              <a:rect l="l" t="t" r="r" b="b"/>
              <a:pathLst>
                <a:path w="18806" h="13466" extrusionOk="0">
                  <a:moveTo>
                    <a:pt x="14996" y="1"/>
                  </a:moveTo>
                  <a:lnTo>
                    <a:pt x="1" y="10804"/>
                  </a:lnTo>
                  <a:cubicBezTo>
                    <a:pt x="244" y="11639"/>
                    <a:pt x="470" y="12543"/>
                    <a:pt x="853" y="13465"/>
                  </a:cubicBezTo>
                  <a:lnTo>
                    <a:pt x="18806" y="523"/>
                  </a:lnTo>
                  <a:cubicBezTo>
                    <a:pt x="17553" y="314"/>
                    <a:pt x="16283" y="140"/>
                    <a:pt x="1499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6920081" y="1335237"/>
              <a:ext cx="461964" cy="337543"/>
            </a:xfrm>
            <a:custGeom>
              <a:avLst/>
              <a:gdLst/>
              <a:ahLst/>
              <a:cxnLst/>
              <a:rect l="l" t="t" r="r" b="b"/>
              <a:pathLst>
                <a:path w="21572" h="15762" extrusionOk="0">
                  <a:moveTo>
                    <a:pt x="19102" y="0"/>
                  </a:moveTo>
                  <a:lnTo>
                    <a:pt x="1" y="13761"/>
                  </a:lnTo>
                  <a:cubicBezTo>
                    <a:pt x="453" y="14526"/>
                    <a:pt x="1045" y="15222"/>
                    <a:pt x="1758" y="15761"/>
                  </a:cubicBezTo>
                  <a:lnTo>
                    <a:pt x="21572" y="1497"/>
                  </a:lnTo>
                  <a:cubicBezTo>
                    <a:pt x="21450" y="835"/>
                    <a:pt x="21363" y="453"/>
                    <a:pt x="21363" y="453"/>
                  </a:cubicBezTo>
                  <a:cubicBezTo>
                    <a:pt x="20615" y="279"/>
                    <a:pt x="19867" y="140"/>
                    <a:pt x="1910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6"/>
          <p:cNvSpPr txBox="1">
            <a:spLocks noGrp="1"/>
          </p:cNvSpPr>
          <p:nvPr>
            <p:ph type="body" idx="1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3" name="Google Shape;1603;p46"/>
          <p:cNvSpPr txBox="1">
            <a:spLocks noGrp="1"/>
          </p:cNvSpPr>
          <p:nvPr>
            <p:ph type="title"/>
          </p:nvPr>
        </p:nvSpPr>
        <p:spPr>
          <a:xfrm>
            <a:off x="252247" y="524372"/>
            <a:ext cx="5609859" cy="11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4"/>
                </a:solidFill>
              </a:rPr>
              <a:t>CRISPR/Cas9 – </a:t>
            </a:r>
            <a:r>
              <a:rPr lang="ru-RU" sz="3600" dirty="0" smtClean="0">
                <a:solidFill>
                  <a:schemeClr val="accent4"/>
                </a:solidFill>
              </a:rPr>
              <a:t>генетические ножницы</a:t>
            </a:r>
            <a:endParaRPr sz="3000" dirty="0"/>
          </a:p>
        </p:txBody>
      </p:sp>
      <p:grpSp>
        <p:nvGrpSpPr>
          <p:cNvPr id="1604" name="Google Shape;1604;p46"/>
          <p:cNvGrpSpPr/>
          <p:nvPr/>
        </p:nvGrpSpPr>
        <p:grpSpPr>
          <a:xfrm>
            <a:off x="5522350" y="758177"/>
            <a:ext cx="3255746" cy="4393079"/>
            <a:chOff x="5747180" y="899945"/>
            <a:chExt cx="3031138" cy="4090009"/>
          </a:xfrm>
        </p:grpSpPr>
        <p:sp>
          <p:nvSpPr>
            <p:cNvPr id="1605" name="Google Shape;1605;p46"/>
            <p:cNvSpPr/>
            <p:nvPr/>
          </p:nvSpPr>
          <p:spPr>
            <a:xfrm>
              <a:off x="6771763" y="1813568"/>
              <a:ext cx="1784407" cy="1931941"/>
            </a:xfrm>
            <a:custGeom>
              <a:avLst/>
              <a:gdLst/>
              <a:ahLst/>
              <a:cxnLst/>
              <a:rect l="l" t="t" r="r" b="b"/>
              <a:pathLst>
                <a:path w="63232" h="68460" extrusionOk="0">
                  <a:moveTo>
                    <a:pt x="10078" y="1"/>
                  </a:moveTo>
                  <a:cubicBezTo>
                    <a:pt x="7986" y="1"/>
                    <a:pt x="5918" y="457"/>
                    <a:pt x="4022" y="1345"/>
                  </a:cubicBezTo>
                  <a:cubicBezTo>
                    <a:pt x="2755" y="1945"/>
                    <a:pt x="1654" y="2779"/>
                    <a:pt x="720" y="3780"/>
                  </a:cubicBezTo>
                  <a:cubicBezTo>
                    <a:pt x="1" y="4550"/>
                    <a:pt x="705" y="5597"/>
                    <a:pt x="1493" y="5597"/>
                  </a:cubicBezTo>
                  <a:cubicBezTo>
                    <a:pt x="1729" y="5597"/>
                    <a:pt x="1973" y="5504"/>
                    <a:pt x="2188" y="5281"/>
                  </a:cubicBezTo>
                  <a:cubicBezTo>
                    <a:pt x="2988" y="4414"/>
                    <a:pt x="3922" y="3713"/>
                    <a:pt x="4990" y="3213"/>
                  </a:cubicBezTo>
                  <a:lnTo>
                    <a:pt x="4990" y="3213"/>
                  </a:lnTo>
                  <a:cubicBezTo>
                    <a:pt x="4956" y="3580"/>
                    <a:pt x="5156" y="3947"/>
                    <a:pt x="5490" y="4113"/>
                  </a:cubicBezTo>
                  <a:cubicBezTo>
                    <a:pt x="11161" y="7149"/>
                    <a:pt x="13529" y="13587"/>
                    <a:pt x="14863" y="19491"/>
                  </a:cubicBezTo>
                  <a:cubicBezTo>
                    <a:pt x="15697" y="23127"/>
                    <a:pt x="16231" y="26796"/>
                    <a:pt x="17198" y="30332"/>
                  </a:cubicBezTo>
                  <a:cubicBezTo>
                    <a:pt x="18199" y="33935"/>
                    <a:pt x="19467" y="37437"/>
                    <a:pt x="20901" y="40873"/>
                  </a:cubicBezTo>
                  <a:cubicBezTo>
                    <a:pt x="23603" y="47411"/>
                    <a:pt x="26472" y="54049"/>
                    <a:pt x="30975" y="59620"/>
                  </a:cubicBezTo>
                  <a:cubicBezTo>
                    <a:pt x="34010" y="63389"/>
                    <a:pt x="38013" y="66758"/>
                    <a:pt x="42583" y="68460"/>
                  </a:cubicBezTo>
                  <a:lnTo>
                    <a:pt x="52924" y="57885"/>
                  </a:lnTo>
                  <a:cubicBezTo>
                    <a:pt x="55892" y="53115"/>
                    <a:pt x="52924" y="48079"/>
                    <a:pt x="52924" y="48078"/>
                  </a:cubicBezTo>
                  <a:lnTo>
                    <a:pt x="52924" y="48078"/>
                  </a:lnTo>
                  <a:cubicBezTo>
                    <a:pt x="56293" y="50380"/>
                    <a:pt x="55592" y="53682"/>
                    <a:pt x="55592" y="53682"/>
                  </a:cubicBezTo>
                  <a:lnTo>
                    <a:pt x="63231" y="45743"/>
                  </a:lnTo>
                  <a:cubicBezTo>
                    <a:pt x="62431" y="44009"/>
                    <a:pt x="61463" y="42307"/>
                    <a:pt x="60396" y="40706"/>
                  </a:cubicBezTo>
                  <a:cubicBezTo>
                    <a:pt x="58594" y="37971"/>
                    <a:pt x="56493" y="35469"/>
                    <a:pt x="54125" y="33201"/>
                  </a:cubicBezTo>
                  <a:cubicBezTo>
                    <a:pt x="51690" y="30933"/>
                    <a:pt x="48721" y="29231"/>
                    <a:pt x="45518" y="28264"/>
                  </a:cubicBezTo>
                  <a:cubicBezTo>
                    <a:pt x="39814" y="26563"/>
                    <a:pt x="31875" y="26563"/>
                    <a:pt x="28673" y="20559"/>
                  </a:cubicBezTo>
                  <a:cubicBezTo>
                    <a:pt x="27973" y="19124"/>
                    <a:pt x="27439" y="17590"/>
                    <a:pt x="27072" y="16055"/>
                  </a:cubicBezTo>
                  <a:cubicBezTo>
                    <a:pt x="26672" y="14521"/>
                    <a:pt x="26171" y="12986"/>
                    <a:pt x="25538" y="11519"/>
                  </a:cubicBezTo>
                  <a:cubicBezTo>
                    <a:pt x="24370" y="8717"/>
                    <a:pt x="22602" y="6215"/>
                    <a:pt x="20367" y="4147"/>
                  </a:cubicBezTo>
                  <a:cubicBezTo>
                    <a:pt x="18199" y="2112"/>
                    <a:pt x="15464" y="744"/>
                    <a:pt x="12528" y="211"/>
                  </a:cubicBezTo>
                  <a:cubicBezTo>
                    <a:pt x="11714" y="70"/>
                    <a:pt x="10894" y="1"/>
                    <a:pt x="1007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6992556" y="2488788"/>
              <a:ext cx="345497" cy="366211"/>
            </a:xfrm>
            <a:custGeom>
              <a:avLst/>
              <a:gdLst/>
              <a:ahLst/>
              <a:cxnLst/>
              <a:rect l="l" t="t" r="r" b="b"/>
              <a:pathLst>
                <a:path w="12243" h="12977" extrusionOk="0">
                  <a:moveTo>
                    <a:pt x="9941" y="1"/>
                  </a:moveTo>
                  <a:cubicBezTo>
                    <a:pt x="6539" y="7039"/>
                    <a:pt x="1" y="7039"/>
                    <a:pt x="1" y="7039"/>
                  </a:cubicBezTo>
                  <a:cubicBezTo>
                    <a:pt x="1268" y="8874"/>
                    <a:pt x="2336" y="10875"/>
                    <a:pt x="3170" y="12977"/>
                  </a:cubicBezTo>
                  <a:cubicBezTo>
                    <a:pt x="4571" y="12143"/>
                    <a:pt x="5905" y="11209"/>
                    <a:pt x="7173" y="10141"/>
                  </a:cubicBezTo>
                  <a:cubicBezTo>
                    <a:pt x="8207" y="9207"/>
                    <a:pt x="9174" y="8207"/>
                    <a:pt x="10041" y="7106"/>
                  </a:cubicBezTo>
                  <a:cubicBezTo>
                    <a:pt x="10508" y="6505"/>
                    <a:pt x="10942" y="5872"/>
                    <a:pt x="11376" y="5271"/>
                  </a:cubicBezTo>
                  <a:cubicBezTo>
                    <a:pt x="11643" y="4904"/>
                    <a:pt x="11909" y="4504"/>
                    <a:pt x="12243" y="4170"/>
                  </a:cubicBezTo>
                  <a:cubicBezTo>
                    <a:pt x="11342" y="2836"/>
                    <a:pt x="10575" y="1435"/>
                    <a:pt x="994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6664922" y="1815176"/>
              <a:ext cx="739025" cy="911478"/>
            </a:xfrm>
            <a:custGeom>
              <a:avLst/>
              <a:gdLst/>
              <a:ahLst/>
              <a:cxnLst/>
              <a:rect l="l" t="t" r="r" b="b"/>
              <a:pathLst>
                <a:path w="26188" h="32299" extrusionOk="0">
                  <a:moveTo>
                    <a:pt x="12484" y="1"/>
                  </a:moveTo>
                  <a:cubicBezTo>
                    <a:pt x="6153" y="1"/>
                    <a:pt x="1" y="5230"/>
                    <a:pt x="536" y="13997"/>
                  </a:cubicBezTo>
                  <a:cubicBezTo>
                    <a:pt x="536" y="14130"/>
                    <a:pt x="570" y="14264"/>
                    <a:pt x="570" y="14431"/>
                  </a:cubicBezTo>
                  <a:cubicBezTo>
                    <a:pt x="1203" y="21469"/>
                    <a:pt x="3172" y="31509"/>
                    <a:pt x="7041" y="32210"/>
                  </a:cubicBezTo>
                  <a:cubicBezTo>
                    <a:pt x="7380" y="32268"/>
                    <a:pt x="7766" y="32299"/>
                    <a:pt x="8190" y="32299"/>
                  </a:cubicBezTo>
                  <a:cubicBezTo>
                    <a:pt x="12602" y="32299"/>
                    <a:pt x="21166" y="29021"/>
                    <a:pt x="24787" y="20135"/>
                  </a:cubicBezTo>
                  <a:cubicBezTo>
                    <a:pt x="26188" y="16766"/>
                    <a:pt x="25554" y="12096"/>
                    <a:pt x="23619" y="7826"/>
                  </a:cubicBezTo>
                  <a:cubicBezTo>
                    <a:pt x="21199" y="2431"/>
                    <a:pt x="16800" y="1"/>
                    <a:pt x="12484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6815589" y="2085750"/>
              <a:ext cx="166639" cy="70522"/>
            </a:xfrm>
            <a:custGeom>
              <a:avLst/>
              <a:gdLst/>
              <a:ahLst/>
              <a:cxnLst/>
              <a:rect l="l" t="t" r="r" b="b"/>
              <a:pathLst>
                <a:path w="5905" h="2499" extrusionOk="0">
                  <a:moveTo>
                    <a:pt x="2889" y="1"/>
                  </a:moveTo>
                  <a:cubicBezTo>
                    <a:pt x="2233" y="1"/>
                    <a:pt x="1495" y="208"/>
                    <a:pt x="701" y="773"/>
                  </a:cubicBezTo>
                  <a:cubicBezTo>
                    <a:pt x="701" y="773"/>
                    <a:pt x="1" y="1307"/>
                    <a:pt x="835" y="2307"/>
                  </a:cubicBezTo>
                  <a:cubicBezTo>
                    <a:pt x="951" y="2442"/>
                    <a:pt x="1065" y="2498"/>
                    <a:pt x="1185" y="2498"/>
                  </a:cubicBezTo>
                  <a:cubicBezTo>
                    <a:pt x="1760" y="2498"/>
                    <a:pt x="2468" y="1221"/>
                    <a:pt x="4161" y="1221"/>
                  </a:cubicBezTo>
                  <a:cubicBezTo>
                    <a:pt x="4652" y="1221"/>
                    <a:pt x="5227" y="1329"/>
                    <a:pt x="5905" y="1607"/>
                  </a:cubicBezTo>
                  <a:cubicBezTo>
                    <a:pt x="5905" y="1607"/>
                    <a:pt x="4714" y="1"/>
                    <a:pt x="2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635799" y="2143234"/>
              <a:ext cx="99814" cy="70719"/>
            </a:xfrm>
            <a:custGeom>
              <a:avLst/>
              <a:gdLst/>
              <a:ahLst/>
              <a:cxnLst/>
              <a:rect l="l" t="t" r="r" b="b"/>
              <a:pathLst>
                <a:path w="3537" h="2506" extrusionOk="0">
                  <a:moveTo>
                    <a:pt x="2220" y="1"/>
                  </a:moveTo>
                  <a:cubicBezTo>
                    <a:pt x="297" y="1"/>
                    <a:pt x="1" y="2505"/>
                    <a:pt x="1" y="2505"/>
                  </a:cubicBezTo>
                  <a:cubicBezTo>
                    <a:pt x="639" y="1611"/>
                    <a:pt x="1254" y="1382"/>
                    <a:pt x="1780" y="1382"/>
                  </a:cubicBezTo>
                  <a:cubicBezTo>
                    <a:pt x="2331" y="1382"/>
                    <a:pt x="2786" y="1633"/>
                    <a:pt x="3070" y="1633"/>
                  </a:cubicBezTo>
                  <a:cubicBezTo>
                    <a:pt x="3223" y="1633"/>
                    <a:pt x="3326" y="1561"/>
                    <a:pt x="3370" y="1338"/>
                  </a:cubicBezTo>
                  <a:cubicBezTo>
                    <a:pt x="3536" y="304"/>
                    <a:pt x="2936" y="104"/>
                    <a:pt x="2936" y="104"/>
                  </a:cubicBezTo>
                  <a:cubicBezTo>
                    <a:pt x="2675" y="33"/>
                    <a:pt x="2437" y="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27119" y="2196965"/>
              <a:ext cx="94142" cy="239136"/>
            </a:xfrm>
            <a:custGeom>
              <a:avLst/>
              <a:gdLst/>
              <a:ahLst/>
              <a:cxnLst/>
              <a:rect l="l" t="t" r="r" b="b"/>
              <a:pathLst>
                <a:path w="3336" h="8474" fill="none" extrusionOk="0">
                  <a:moveTo>
                    <a:pt x="1368" y="1"/>
                  </a:moveTo>
                  <a:cubicBezTo>
                    <a:pt x="1368" y="1"/>
                    <a:pt x="0" y="7706"/>
                    <a:pt x="834" y="8107"/>
                  </a:cubicBezTo>
                  <a:cubicBezTo>
                    <a:pt x="1635" y="8474"/>
                    <a:pt x="3336" y="7807"/>
                    <a:pt x="3336" y="7807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62874" y="2499144"/>
              <a:ext cx="125240" cy="64398"/>
            </a:xfrm>
            <a:custGeom>
              <a:avLst/>
              <a:gdLst/>
              <a:ahLst/>
              <a:cxnLst/>
              <a:rect l="l" t="t" r="r" b="b"/>
              <a:pathLst>
                <a:path w="4438" h="2282" extrusionOk="0">
                  <a:moveTo>
                    <a:pt x="2836" y="1"/>
                  </a:moveTo>
                  <a:cubicBezTo>
                    <a:pt x="2836" y="1"/>
                    <a:pt x="2469" y="768"/>
                    <a:pt x="2136" y="901"/>
                  </a:cubicBezTo>
                  <a:cubicBezTo>
                    <a:pt x="2095" y="916"/>
                    <a:pt x="2047" y="923"/>
                    <a:pt x="1994" y="923"/>
                  </a:cubicBezTo>
                  <a:cubicBezTo>
                    <a:pt x="1573" y="923"/>
                    <a:pt x="835" y="501"/>
                    <a:pt x="835" y="501"/>
                  </a:cubicBezTo>
                  <a:lnTo>
                    <a:pt x="1" y="1568"/>
                  </a:lnTo>
                  <a:cubicBezTo>
                    <a:pt x="682" y="2088"/>
                    <a:pt x="1304" y="2281"/>
                    <a:pt x="1854" y="2281"/>
                  </a:cubicBezTo>
                  <a:cubicBezTo>
                    <a:pt x="3457" y="2281"/>
                    <a:pt x="4437" y="634"/>
                    <a:pt x="4437" y="63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6759121" y="2513819"/>
              <a:ext cx="132211" cy="32199"/>
            </a:xfrm>
            <a:custGeom>
              <a:avLst/>
              <a:gdLst/>
              <a:ahLst/>
              <a:cxnLst/>
              <a:rect l="l" t="t" r="r" b="b"/>
              <a:pathLst>
                <a:path w="4685" h="1141" extrusionOk="0">
                  <a:moveTo>
                    <a:pt x="4545" y="1"/>
                  </a:moveTo>
                  <a:cubicBezTo>
                    <a:pt x="4532" y="1"/>
                    <a:pt x="4518" y="5"/>
                    <a:pt x="4504" y="14"/>
                  </a:cubicBezTo>
                  <a:cubicBezTo>
                    <a:pt x="4473" y="14"/>
                    <a:pt x="2611" y="972"/>
                    <a:pt x="627" y="972"/>
                  </a:cubicBezTo>
                  <a:cubicBezTo>
                    <a:pt x="452" y="972"/>
                    <a:pt x="276" y="965"/>
                    <a:pt x="100" y="948"/>
                  </a:cubicBezTo>
                  <a:cubicBezTo>
                    <a:pt x="0" y="948"/>
                    <a:pt x="0" y="1082"/>
                    <a:pt x="100" y="1115"/>
                  </a:cubicBezTo>
                  <a:cubicBezTo>
                    <a:pt x="307" y="1132"/>
                    <a:pt x="512" y="1141"/>
                    <a:pt x="714" y="1141"/>
                  </a:cubicBezTo>
                  <a:cubicBezTo>
                    <a:pt x="1295" y="1141"/>
                    <a:pt x="1858" y="1072"/>
                    <a:pt x="2402" y="948"/>
                  </a:cubicBezTo>
                  <a:cubicBezTo>
                    <a:pt x="3169" y="748"/>
                    <a:pt x="3903" y="515"/>
                    <a:pt x="4570" y="181"/>
                  </a:cubicBezTo>
                  <a:cubicBezTo>
                    <a:pt x="4685" y="152"/>
                    <a:pt x="4627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6683801" y="2244431"/>
              <a:ext cx="43346" cy="47240"/>
            </a:xfrm>
            <a:custGeom>
              <a:avLst/>
              <a:gdLst/>
              <a:ahLst/>
              <a:cxnLst/>
              <a:rect l="l" t="t" r="r" b="b"/>
              <a:pathLst>
                <a:path w="1536" h="1674" extrusionOk="0">
                  <a:moveTo>
                    <a:pt x="744" y="1"/>
                  </a:moveTo>
                  <a:cubicBezTo>
                    <a:pt x="697" y="1"/>
                    <a:pt x="649" y="7"/>
                    <a:pt x="601" y="20"/>
                  </a:cubicBezTo>
                  <a:cubicBezTo>
                    <a:pt x="234" y="87"/>
                    <a:pt x="1" y="520"/>
                    <a:pt x="101" y="987"/>
                  </a:cubicBezTo>
                  <a:cubicBezTo>
                    <a:pt x="217" y="1394"/>
                    <a:pt x="510" y="1674"/>
                    <a:pt x="826" y="1674"/>
                  </a:cubicBezTo>
                  <a:cubicBezTo>
                    <a:pt x="873" y="1674"/>
                    <a:pt x="920" y="1668"/>
                    <a:pt x="968" y="1655"/>
                  </a:cubicBezTo>
                  <a:cubicBezTo>
                    <a:pt x="1335" y="1588"/>
                    <a:pt x="1535" y="1154"/>
                    <a:pt x="1435" y="687"/>
                  </a:cubicBezTo>
                  <a:cubicBezTo>
                    <a:pt x="1348" y="281"/>
                    <a:pt x="1059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6893730" y="2196711"/>
              <a:ext cx="43318" cy="46958"/>
            </a:xfrm>
            <a:custGeom>
              <a:avLst/>
              <a:gdLst/>
              <a:ahLst/>
              <a:cxnLst/>
              <a:rect l="l" t="t" r="r" b="b"/>
              <a:pathLst>
                <a:path w="1535" h="1664" extrusionOk="0">
                  <a:moveTo>
                    <a:pt x="704" y="1"/>
                  </a:moveTo>
                  <a:cubicBezTo>
                    <a:pt x="670" y="1"/>
                    <a:pt x="635" y="4"/>
                    <a:pt x="601" y="10"/>
                  </a:cubicBezTo>
                  <a:cubicBezTo>
                    <a:pt x="234" y="110"/>
                    <a:pt x="0" y="544"/>
                    <a:pt x="100" y="977"/>
                  </a:cubicBezTo>
                  <a:cubicBezTo>
                    <a:pt x="188" y="1384"/>
                    <a:pt x="502" y="1664"/>
                    <a:pt x="824" y="1664"/>
                  </a:cubicBezTo>
                  <a:cubicBezTo>
                    <a:pt x="872" y="1664"/>
                    <a:pt x="920" y="1657"/>
                    <a:pt x="968" y="1644"/>
                  </a:cubicBezTo>
                  <a:cubicBezTo>
                    <a:pt x="1335" y="1578"/>
                    <a:pt x="1535" y="1144"/>
                    <a:pt x="1435" y="677"/>
                  </a:cubicBezTo>
                  <a:cubicBezTo>
                    <a:pt x="1344" y="284"/>
                    <a:pt x="103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6885264" y="2181556"/>
              <a:ext cx="106389" cy="27684"/>
            </a:xfrm>
            <a:custGeom>
              <a:avLst/>
              <a:gdLst/>
              <a:ahLst/>
              <a:cxnLst/>
              <a:rect l="l" t="t" r="r" b="b"/>
              <a:pathLst>
                <a:path w="3770" h="981" extrusionOk="0">
                  <a:moveTo>
                    <a:pt x="1279" y="0"/>
                  </a:moveTo>
                  <a:cubicBezTo>
                    <a:pt x="885" y="0"/>
                    <a:pt x="411" y="174"/>
                    <a:pt x="0" y="814"/>
                  </a:cubicBezTo>
                  <a:cubicBezTo>
                    <a:pt x="0" y="814"/>
                    <a:pt x="390" y="370"/>
                    <a:pt x="1007" y="370"/>
                  </a:cubicBezTo>
                  <a:cubicBezTo>
                    <a:pt x="1362" y="370"/>
                    <a:pt x="1793" y="517"/>
                    <a:pt x="2268" y="981"/>
                  </a:cubicBezTo>
                  <a:lnTo>
                    <a:pt x="3770" y="80"/>
                  </a:lnTo>
                  <a:lnTo>
                    <a:pt x="2102" y="247"/>
                  </a:lnTo>
                  <a:cubicBezTo>
                    <a:pt x="2102" y="247"/>
                    <a:pt x="1747" y="0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6625442" y="2231167"/>
              <a:ext cx="105458" cy="40213"/>
            </a:xfrm>
            <a:custGeom>
              <a:avLst/>
              <a:gdLst/>
              <a:ahLst/>
              <a:cxnLst/>
              <a:rect l="l" t="t" r="r" b="b"/>
              <a:pathLst>
                <a:path w="3737" h="1425" extrusionOk="0">
                  <a:moveTo>
                    <a:pt x="2759" y="0"/>
                  </a:moveTo>
                  <a:cubicBezTo>
                    <a:pt x="1983" y="0"/>
                    <a:pt x="1602" y="690"/>
                    <a:pt x="1602" y="690"/>
                  </a:cubicBezTo>
                  <a:lnTo>
                    <a:pt x="1" y="1291"/>
                  </a:lnTo>
                  <a:lnTo>
                    <a:pt x="1769" y="1424"/>
                  </a:lnTo>
                  <a:cubicBezTo>
                    <a:pt x="2146" y="431"/>
                    <a:pt x="2771" y="230"/>
                    <a:pt x="3216" y="230"/>
                  </a:cubicBezTo>
                  <a:cubicBezTo>
                    <a:pt x="3518" y="230"/>
                    <a:pt x="3737" y="323"/>
                    <a:pt x="3737" y="323"/>
                  </a:cubicBezTo>
                  <a:cubicBezTo>
                    <a:pt x="3361" y="87"/>
                    <a:pt x="3035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6908799" y="2243556"/>
              <a:ext cx="201463" cy="116803"/>
            </a:xfrm>
            <a:custGeom>
              <a:avLst/>
              <a:gdLst/>
              <a:ahLst/>
              <a:cxnLst/>
              <a:rect l="l" t="t" r="r" b="b"/>
              <a:pathLst>
                <a:path w="7139" h="4139" extrusionOk="0">
                  <a:moveTo>
                    <a:pt x="4398" y="0"/>
                  </a:moveTo>
                  <a:cubicBezTo>
                    <a:pt x="3997" y="0"/>
                    <a:pt x="3570" y="49"/>
                    <a:pt x="3136" y="151"/>
                  </a:cubicBezTo>
                  <a:cubicBezTo>
                    <a:pt x="1301" y="551"/>
                    <a:pt x="0" y="1752"/>
                    <a:pt x="234" y="2820"/>
                  </a:cubicBezTo>
                  <a:cubicBezTo>
                    <a:pt x="437" y="3635"/>
                    <a:pt x="1457" y="4138"/>
                    <a:pt x="2745" y="4138"/>
                  </a:cubicBezTo>
                  <a:cubicBezTo>
                    <a:pt x="3144" y="4138"/>
                    <a:pt x="3569" y="4090"/>
                    <a:pt x="4003" y="3987"/>
                  </a:cubicBezTo>
                  <a:cubicBezTo>
                    <a:pt x="5838" y="3587"/>
                    <a:pt x="7139" y="2386"/>
                    <a:pt x="6905" y="1319"/>
                  </a:cubicBezTo>
                  <a:cubicBezTo>
                    <a:pt x="6727" y="504"/>
                    <a:pt x="5693" y="0"/>
                    <a:pt x="4398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6"/>
            <p:cNvSpPr/>
            <p:nvPr/>
          </p:nvSpPr>
          <p:spPr>
            <a:xfrm>
              <a:off x="6691336" y="2314642"/>
              <a:ext cx="44277" cy="84745"/>
            </a:xfrm>
            <a:custGeom>
              <a:avLst/>
              <a:gdLst/>
              <a:ahLst/>
              <a:cxnLst/>
              <a:rect l="l" t="t" r="r" b="b"/>
              <a:pathLst>
                <a:path w="1569" h="3003" extrusionOk="0">
                  <a:moveTo>
                    <a:pt x="1" y="1"/>
                  </a:moveTo>
                  <a:cubicBezTo>
                    <a:pt x="234" y="968"/>
                    <a:pt x="267" y="2369"/>
                    <a:pt x="501" y="3003"/>
                  </a:cubicBezTo>
                  <a:cubicBezTo>
                    <a:pt x="1101" y="2469"/>
                    <a:pt x="1568" y="1802"/>
                    <a:pt x="1435" y="1201"/>
                  </a:cubicBezTo>
                  <a:cubicBezTo>
                    <a:pt x="1302" y="634"/>
                    <a:pt x="835" y="167"/>
                    <a:pt x="1" y="1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6"/>
            <p:cNvSpPr/>
            <p:nvPr/>
          </p:nvSpPr>
          <p:spPr>
            <a:xfrm>
              <a:off x="7320162" y="2112954"/>
              <a:ext cx="247433" cy="282031"/>
            </a:xfrm>
            <a:custGeom>
              <a:avLst/>
              <a:gdLst/>
              <a:ahLst/>
              <a:cxnLst/>
              <a:rect l="l" t="t" r="r" b="b"/>
              <a:pathLst>
                <a:path w="8768" h="9994" extrusionOk="0">
                  <a:moveTo>
                    <a:pt x="3318" y="0"/>
                  </a:moveTo>
                  <a:cubicBezTo>
                    <a:pt x="3105" y="0"/>
                    <a:pt x="2888" y="14"/>
                    <a:pt x="2669" y="42"/>
                  </a:cubicBezTo>
                  <a:cubicBezTo>
                    <a:pt x="1668" y="143"/>
                    <a:pt x="734" y="543"/>
                    <a:pt x="0" y="1210"/>
                  </a:cubicBezTo>
                  <a:lnTo>
                    <a:pt x="934" y="9416"/>
                  </a:lnTo>
                  <a:cubicBezTo>
                    <a:pt x="1690" y="9811"/>
                    <a:pt x="2488" y="9994"/>
                    <a:pt x="3269" y="9994"/>
                  </a:cubicBezTo>
                  <a:cubicBezTo>
                    <a:pt x="5590" y="9994"/>
                    <a:pt x="7757" y="8376"/>
                    <a:pt x="8206" y="5880"/>
                  </a:cubicBezTo>
                  <a:cubicBezTo>
                    <a:pt x="8767" y="2794"/>
                    <a:pt x="6358" y="0"/>
                    <a:pt x="331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7374740" y="2181923"/>
              <a:ext cx="94170" cy="144035"/>
            </a:xfrm>
            <a:custGeom>
              <a:avLst/>
              <a:gdLst/>
              <a:ahLst/>
              <a:cxnLst/>
              <a:rect l="l" t="t" r="r" b="b"/>
              <a:pathLst>
                <a:path w="3337" h="5104" fill="none" extrusionOk="0">
                  <a:moveTo>
                    <a:pt x="3337" y="0"/>
                  </a:moveTo>
                  <a:lnTo>
                    <a:pt x="1" y="5104"/>
                  </a:lnTo>
                  <a:lnTo>
                    <a:pt x="2436" y="4337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6"/>
            <p:cNvSpPr/>
            <p:nvPr/>
          </p:nvSpPr>
          <p:spPr>
            <a:xfrm>
              <a:off x="6687583" y="1803437"/>
              <a:ext cx="726721" cy="753756"/>
            </a:xfrm>
            <a:custGeom>
              <a:avLst/>
              <a:gdLst/>
              <a:ahLst/>
              <a:cxnLst/>
              <a:rect l="l" t="t" r="r" b="b"/>
              <a:pathLst>
                <a:path w="25752" h="26710" extrusionOk="0">
                  <a:moveTo>
                    <a:pt x="12234" y="1"/>
                  </a:moveTo>
                  <a:cubicBezTo>
                    <a:pt x="6728" y="1"/>
                    <a:pt x="1246" y="3919"/>
                    <a:pt x="0" y="10410"/>
                  </a:cubicBezTo>
                  <a:cubicBezTo>
                    <a:pt x="534" y="10243"/>
                    <a:pt x="3403" y="9176"/>
                    <a:pt x="4370" y="6040"/>
                  </a:cubicBezTo>
                  <a:cubicBezTo>
                    <a:pt x="4370" y="6040"/>
                    <a:pt x="10174" y="11878"/>
                    <a:pt x="18146" y="12078"/>
                  </a:cubicBezTo>
                  <a:lnTo>
                    <a:pt x="18146" y="12111"/>
                  </a:lnTo>
                  <a:lnTo>
                    <a:pt x="21249" y="25021"/>
                  </a:lnTo>
                  <a:cubicBezTo>
                    <a:pt x="21479" y="26026"/>
                    <a:pt x="22376" y="26710"/>
                    <a:pt x="23388" y="26710"/>
                  </a:cubicBezTo>
                  <a:cubicBezTo>
                    <a:pt x="23551" y="26710"/>
                    <a:pt x="23717" y="26692"/>
                    <a:pt x="23884" y="26655"/>
                  </a:cubicBezTo>
                  <a:cubicBezTo>
                    <a:pt x="25051" y="26355"/>
                    <a:pt x="25752" y="25187"/>
                    <a:pt x="25452" y="24020"/>
                  </a:cubicBezTo>
                  <a:lnTo>
                    <a:pt x="22483" y="11644"/>
                  </a:lnTo>
                  <a:cubicBezTo>
                    <a:pt x="23083" y="11477"/>
                    <a:pt x="23717" y="11311"/>
                    <a:pt x="24284" y="11077"/>
                  </a:cubicBezTo>
                  <a:cubicBezTo>
                    <a:pt x="23951" y="9876"/>
                    <a:pt x="23550" y="8675"/>
                    <a:pt x="23050" y="7541"/>
                  </a:cubicBezTo>
                  <a:cubicBezTo>
                    <a:pt x="20703" y="2311"/>
                    <a:pt x="16462" y="1"/>
                    <a:pt x="1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6"/>
            <p:cNvSpPr/>
            <p:nvPr/>
          </p:nvSpPr>
          <p:spPr>
            <a:xfrm>
              <a:off x="6911621" y="2615862"/>
              <a:ext cx="1866697" cy="2374092"/>
            </a:xfrm>
            <a:custGeom>
              <a:avLst/>
              <a:gdLst/>
              <a:ahLst/>
              <a:cxnLst/>
              <a:rect l="l" t="t" r="r" b="b"/>
              <a:pathLst>
                <a:path w="66148" h="84128" extrusionOk="0">
                  <a:moveTo>
                    <a:pt x="15311" y="1"/>
                  </a:moveTo>
                  <a:cubicBezTo>
                    <a:pt x="15011" y="435"/>
                    <a:pt x="14711" y="868"/>
                    <a:pt x="14444" y="1302"/>
                  </a:cubicBezTo>
                  <a:cubicBezTo>
                    <a:pt x="13943" y="2036"/>
                    <a:pt x="13476" y="2736"/>
                    <a:pt x="12909" y="3437"/>
                  </a:cubicBezTo>
                  <a:cubicBezTo>
                    <a:pt x="11041" y="5672"/>
                    <a:pt x="8773" y="7573"/>
                    <a:pt x="6205" y="9007"/>
                  </a:cubicBezTo>
                  <a:cubicBezTo>
                    <a:pt x="8406" y="15445"/>
                    <a:pt x="7305" y="22283"/>
                    <a:pt x="2869" y="33391"/>
                  </a:cubicBezTo>
                  <a:cubicBezTo>
                    <a:pt x="0" y="40530"/>
                    <a:pt x="4870" y="47368"/>
                    <a:pt x="10674" y="52505"/>
                  </a:cubicBezTo>
                  <a:lnTo>
                    <a:pt x="12809" y="84094"/>
                  </a:lnTo>
                  <a:lnTo>
                    <a:pt x="66147" y="84128"/>
                  </a:lnTo>
                  <a:cubicBezTo>
                    <a:pt x="64480" y="75889"/>
                    <a:pt x="60110" y="61011"/>
                    <a:pt x="59409" y="59877"/>
                  </a:cubicBezTo>
                  <a:cubicBezTo>
                    <a:pt x="45232" y="20749"/>
                    <a:pt x="21716" y="5471"/>
                    <a:pt x="17546" y="3003"/>
                  </a:cubicBezTo>
                  <a:cubicBezTo>
                    <a:pt x="16679" y="1936"/>
                    <a:pt x="15945" y="935"/>
                    <a:pt x="15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7065985" y="2596560"/>
              <a:ext cx="345497" cy="434475"/>
            </a:xfrm>
            <a:custGeom>
              <a:avLst/>
              <a:gdLst/>
              <a:ahLst/>
              <a:cxnLst/>
              <a:rect l="l" t="t" r="r" b="b"/>
              <a:pathLst>
                <a:path w="12243" h="15396" extrusionOk="0">
                  <a:moveTo>
                    <a:pt x="10131" y="0"/>
                  </a:moveTo>
                  <a:cubicBezTo>
                    <a:pt x="9917" y="0"/>
                    <a:pt x="9697" y="55"/>
                    <a:pt x="9474" y="185"/>
                  </a:cubicBezTo>
                  <a:cubicBezTo>
                    <a:pt x="9474" y="185"/>
                    <a:pt x="3637" y="7423"/>
                    <a:pt x="1" y="8624"/>
                  </a:cubicBezTo>
                  <a:lnTo>
                    <a:pt x="868" y="15395"/>
                  </a:lnTo>
                  <a:cubicBezTo>
                    <a:pt x="868" y="15395"/>
                    <a:pt x="9975" y="8991"/>
                    <a:pt x="12243" y="1619"/>
                  </a:cubicBezTo>
                  <a:cubicBezTo>
                    <a:pt x="12243" y="1619"/>
                    <a:pt x="11291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6"/>
            <p:cNvSpPr/>
            <p:nvPr/>
          </p:nvSpPr>
          <p:spPr>
            <a:xfrm>
              <a:off x="5771646" y="969479"/>
              <a:ext cx="689104" cy="2869212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6"/>
            <p:cNvSpPr/>
            <p:nvPr/>
          </p:nvSpPr>
          <p:spPr>
            <a:xfrm>
              <a:off x="5747180" y="899945"/>
              <a:ext cx="770039" cy="2919077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5944861" y="2932773"/>
              <a:ext cx="444465" cy="225337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5834718" y="2747367"/>
              <a:ext cx="561126" cy="275201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5801785" y="2584482"/>
              <a:ext cx="518796" cy="264873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5859185" y="2455178"/>
              <a:ext cx="335874" cy="176714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6112403" y="2739353"/>
              <a:ext cx="294899" cy="152360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6048400" y="2574266"/>
              <a:ext cx="286123" cy="152727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6018289" y="2445921"/>
              <a:ext cx="189018" cy="105966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6155720" y="2920723"/>
              <a:ext cx="249493" cy="132888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6"/>
            <p:cNvSpPr/>
            <p:nvPr/>
          </p:nvSpPr>
          <p:spPr>
            <a:xfrm>
              <a:off x="5842845" y="2064246"/>
              <a:ext cx="421155" cy="214641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6"/>
            <p:cNvSpPr/>
            <p:nvPr/>
          </p:nvSpPr>
          <p:spPr>
            <a:xfrm>
              <a:off x="5820890" y="1865944"/>
              <a:ext cx="557966" cy="284937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5896209" y="1696483"/>
              <a:ext cx="534402" cy="272718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6016709" y="1570368"/>
              <a:ext cx="387489" cy="200221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6001555" y="1561083"/>
              <a:ext cx="234198" cy="126651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5888364" y="1690387"/>
              <a:ext cx="279632" cy="149848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5810449" y="1860723"/>
              <a:ext cx="258693" cy="139548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5835649" y="2058461"/>
              <a:ext cx="227848" cy="123491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5925304" y="3433480"/>
              <a:ext cx="397394" cy="118214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5807345" y="3606864"/>
              <a:ext cx="572810" cy="155690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5971500" y="1225265"/>
              <a:ext cx="422453" cy="9631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5865167" y="999364"/>
              <a:ext cx="596543" cy="134892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6211878" y="993777"/>
              <a:ext cx="257366" cy="76504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6174233" y="1218634"/>
              <a:ext cx="227933" cy="69111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5907046" y="3423857"/>
              <a:ext cx="226155" cy="79891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5794053" y="3599894"/>
              <a:ext cx="310900" cy="101536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6381650" y="3554403"/>
              <a:ext cx="87567" cy="65922"/>
            </a:xfrm>
            <a:custGeom>
              <a:avLst/>
              <a:gdLst/>
              <a:ahLst/>
              <a:cxnLst/>
              <a:rect l="l" t="t" r="r" b="b"/>
              <a:pathLst>
                <a:path w="3103" h="2336" extrusionOk="0">
                  <a:moveTo>
                    <a:pt x="0" y="0"/>
                  </a:moveTo>
                  <a:lnTo>
                    <a:pt x="1935" y="2335"/>
                  </a:lnTo>
                  <a:cubicBezTo>
                    <a:pt x="1935" y="2335"/>
                    <a:pt x="3102" y="1534"/>
                    <a:pt x="3036" y="1168"/>
                  </a:cubicBezTo>
                  <a:cubicBezTo>
                    <a:pt x="2969" y="8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6257369" y="3452331"/>
              <a:ext cx="494245" cy="504037"/>
            </a:xfrm>
            <a:custGeom>
              <a:avLst/>
              <a:gdLst/>
              <a:ahLst/>
              <a:cxnLst/>
              <a:rect l="l" t="t" r="r" b="b"/>
              <a:pathLst>
                <a:path w="17514" h="17861" extrusionOk="0">
                  <a:moveTo>
                    <a:pt x="1269" y="0"/>
                  </a:moveTo>
                  <a:cubicBezTo>
                    <a:pt x="1123" y="0"/>
                    <a:pt x="984" y="43"/>
                    <a:pt x="868" y="148"/>
                  </a:cubicBezTo>
                  <a:cubicBezTo>
                    <a:pt x="568" y="448"/>
                    <a:pt x="735" y="882"/>
                    <a:pt x="835" y="1182"/>
                  </a:cubicBezTo>
                  <a:cubicBezTo>
                    <a:pt x="1235" y="2116"/>
                    <a:pt x="1736" y="3017"/>
                    <a:pt x="2269" y="3884"/>
                  </a:cubicBezTo>
                  <a:cubicBezTo>
                    <a:pt x="2136" y="3917"/>
                    <a:pt x="2002" y="4017"/>
                    <a:pt x="1902" y="4151"/>
                  </a:cubicBezTo>
                  <a:cubicBezTo>
                    <a:pt x="1836" y="4351"/>
                    <a:pt x="1802" y="4551"/>
                    <a:pt x="1869" y="4751"/>
                  </a:cubicBezTo>
                  <a:cubicBezTo>
                    <a:pt x="1769" y="4785"/>
                    <a:pt x="1635" y="4818"/>
                    <a:pt x="1502" y="4885"/>
                  </a:cubicBezTo>
                  <a:cubicBezTo>
                    <a:pt x="1202" y="5051"/>
                    <a:pt x="1002" y="5352"/>
                    <a:pt x="902" y="5685"/>
                  </a:cubicBezTo>
                  <a:cubicBezTo>
                    <a:pt x="868" y="5885"/>
                    <a:pt x="868" y="6052"/>
                    <a:pt x="868" y="6252"/>
                  </a:cubicBezTo>
                  <a:cubicBezTo>
                    <a:pt x="902" y="6319"/>
                    <a:pt x="902" y="6419"/>
                    <a:pt x="868" y="6519"/>
                  </a:cubicBezTo>
                  <a:cubicBezTo>
                    <a:pt x="802" y="6552"/>
                    <a:pt x="735" y="6586"/>
                    <a:pt x="635" y="6619"/>
                  </a:cubicBezTo>
                  <a:cubicBezTo>
                    <a:pt x="368" y="6753"/>
                    <a:pt x="134" y="7019"/>
                    <a:pt x="68" y="7353"/>
                  </a:cubicBezTo>
                  <a:cubicBezTo>
                    <a:pt x="1" y="7687"/>
                    <a:pt x="68" y="8054"/>
                    <a:pt x="234" y="8387"/>
                  </a:cubicBezTo>
                  <a:cubicBezTo>
                    <a:pt x="535" y="9021"/>
                    <a:pt x="968" y="9621"/>
                    <a:pt x="1469" y="10088"/>
                  </a:cubicBezTo>
                  <a:cubicBezTo>
                    <a:pt x="1969" y="10589"/>
                    <a:pt x="2536" y="11056"/>
                    <a:pt x="3103" y="11456"/>
                  </a:cubicBezTo>
                  <a:cubicBezTo>
                    <a:pt x="4404" y="12290"/>
                    <a:pt x="5772" y="13057"/>
                    <a:pt x="7173" y="13691"/>
                  </a:cubicBezTo>
                  <a:cubicBezTo>
                    <a:pt x="7440" y="13824"/>
                    <a:pt x="7706" y="13958"/>
                    <a:pt x="8007" y="14091"/>
                  </a:cubicBezTo>
                  <a:cubicBezTo>
                    <a:pt x="10208" y="15792"/>
                    <a:pt x="13177" y="17861"/>
                    <a:pt x="13177" y="17861"/>
                  </a:cubicBezTo>
                  <a:lnTo>
                    <a:pt x="17513" y="13090"/>
                  </a:lnTo>
                  <a:lnTo>
                    <a:pt x="11643" y="10822"/>
                  </a:lnTo>
                  <a:cubicBezTo>
                    <a:pt x="11643" y="10689"/>
                    <a:pt x="11609" y="10555"/>
                    <a:pt x="11609" y="10389"/>
                  </a:cubicBezTo>
                  <a:cubicBezTo>
                    <a:pt x="11576" y="9855"/>
                    <a:pt x="11509" y="9288"/>
                    <a:pt x="11442" y="8721"/>
                  </a:cubicBezTo>
                  <a:cubicBezTo>
                    <a:pt x="11342" y="7620"/>
                    <a:pt x="11209" y="6519"/>
                    <a:pt x="11042" y="5385"/>
                  </a:cubicBezTo>
                  <a:cubicBezTo>
                    <a:pt x="10942" y="4851"/>
                    <a:pt x="10875" y="4284"/>
                    <a:pt x="10775" y="3717"/>
                  </a:cubicBezTo>
                  <a:cubicBezTo>
                    <a:pt x="10709" y="3450"/>
                    <a:pt x="10675" y="3183"/>
                    <a:pt x="10642" y="2883"/>
                  </a:cubicBezTo>
                  <a:cubicBezTo>
                    <a:pt x="10609" y="2750"/>
                    <a:pt x="10575" y="2616"/>
                    <a:pt x="10542" y="2483"/>
                  </a:cubicBezTo>
                  <a:cubicBezTo>
                    <a:pt x="10542" y="2383"/>
                    <a:pt x="10475" y="2316"/>
                    <a:pt x="10408" y="2249"/>
                  </a:cubicBezTo>
                  <a:cubicBezTo>
                    <a:pt x="10338" y="2226"/>
                    <a:pt x="10267" y="2215"/>
                    <a:pt x="10197" y="2215"/>
                  </a:cubicBezTo>
                  <a:cubicBezTo>
                    <a:pt x="10071" y="2215"/>
                    <a:pt x="9949" y="2251"/>
                    <a:pt x="9841" y="2316"/>
                  </a:cubicBezTo>
                  <a:cubicBezTo>
                    <a:pt x="9641" y="2416"/>
                    <a:pt x="9508" y="2583"/>
                    <a:pt x="9408" y="2783"/>
                  </a:cubicBezTo>
                  <a:cubicBezTo>
                    <a:pt x="9174" y="3217"/>
                    <a:pt x="9007" y="3684"/>
                    <a:pt x="8941" y="4151"/>
                  </a:cubicBezTo>
                  <a:cubicBezTo>
                    <a:pt x="8741" y="5218"/>
                    <a:pt x="8607" y="6286"/>
                    <a:pt x="8474" y="7353"/>
                  </a:cubicBezTo>
                  <a:lnTo>
                    <a:pt x="8274" y="7253"/>
                  </a:lnTo>
                  <a:cubicBezTo>
                    <a:pt x="7406" y="6719"/>
                    <a:pt x="6606" y="6085"/>
                    <a:pt x="5939" y="5352"/>
                  </a:cubicBezTo>
                  <a:cubicBezTo>
                    <a:pt x="5238" y="4551"/>
                    <a:pt x="4571" y="3717"/>
                    <a:pt x="4004" y="2850"/>
                  </a:cubicBezTo>
                  <a:cubicBezTo>
                    <a:pt x="3670" y="2416"/>
                    <a:pt x="3370" y="1949"/>
                    <a:pt x="3070" y="1516"/>
                  </a:cubicBezTo>
                  <a:cubicBezTo>
                    <a:pt x="2803" y="1082"/>
                    <a:pt x="2503" y="715"/>
                    <a:pt x="2136" y="381"/>
                  </a:cubicBezTo>
                  <a:cubicBezTo>
                    <a:pt x="1930" y="199"/>
                    <a:pt x="1584" y="0"/>
                    <a:pt x="1269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6322331" y="3562869"/>
              <a:ext cx="47099" cy="79101"/>
            </a:xfrm>
            <a:custGeom>
              <a:avLst/>
              <a:gdLst/>
              <a:ahLst/>
              <a:cxnLst/>
              <a:rect l="l" t="t" r="r" b="b"/>
              <a:pathLst>
                <a:path w="1669" h="2803" fill="none" extrusionOk="0">
                  <a:moveTo>
                    <a:pt x="1" y="0"/>
                  </a:moveTo>
                  <a:lnTo>
                    <a:pt x="1668" y="2802"/>
                  </a:ln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6311043" y="3587336"/>
              <a:ext cx="21673" cy="79101"/>
            </a:xfrm>
            <a:custGeom>
              <a:avLst/>
              <a:gdLst/>
              <a:ahLst/>
              <a:cxnLst/>
              <a:rect l="l" t="t" r="r" b="b"/>
              <a:pathLst>
                <a:path w="768" h="2803" fill="none" extrusionOk="0">
                  <a:moveTo>
                    <a:pt x="0" y="1"/>
                  </a:moveTo>
                  <a:cubicBezTo>
                    <a:pt x="0" y="968"/>
                    <a:pt x="267" y="1935"/>
                    <a:pt x="768" y="2803"/>
                  </a:cubicBez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6"/>
            <p:cNvSpPr/>
            <p:nvPr/>
          </p:nvSpPr>
          <p:spPr>
            <a:xfrm>
              <a:off x="6281864" y="3636297"/>
              <a:ext cx="27317" cy="64031"/>
            </a:xfrm>
            <a:custGeom>
              <a:avLst/>
              <a:gdLst/>
              <a:ahLst/>
              <a:cxnLst/>
              <a:rect l="l" t="t" r="r" b="b"/>
              <a:pathLst>
                <a:path w="968" h="2269" fill="none" extrusionOk="0">
                  <a:moveTo>
                    <a:pt x="0" y="0"/>
                  </a:moveTo>
                  <a:cubicBezTo>
                    <a:pt x="0" y="0"/>
                    <a:pt x="234" y="1568"/>
                    <a:pt x="968" y="2268"/>
                  </a:cubicBez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6539795" y="2939405"/>
              <a:ext cx="1589350" cy="1693087"/>
            </a:xfrm>
            <a:custGeom>
              <a:avLst/>
              <a:gdLst/>
              <a:ahLst/>
              <a:cxnLst/>
              <a:rect l="l" t="t" r="r" b="b"/>
              <a:pathLst>
                <a:path w="56320" h="59996" extrusionOk="0">
                  <a:moveTo>
                    <a:pt x="35028" y="0"/>
                  </a:moveTo>
                  <a:cubicBezTo>
                    <a:pt x="31957" y="0"/>
                    <a:pt x="28914" y="1895"/>
                    <a:pt x="28154" y="5481"/>
                  </a:cubicBezTo>
                  <a:cubicBezTo>
                    <a:pt x="27820" y="7283"/>
                    <a:pt x="27753" y="9151"/>
                    <a:pt x="28053" y="10952"/>
                  </a:cubicBezTo>
                  <a:cubicBezTo>
                    <a:pt x="29755" y="24362"/>
                    <a:pt x="35959" y="45577"/>
                    <a:pt x="35959" y="45577"/>
                  </a:cubicBezTo>
                  <a:lnTo>
                    <a:pt x="4003" y="29632"/>
                  </a:lnTo>
                  <a:lnTo>
                    <a:pt x="0" y="34636"/>
                  </a:lnTo>
                  <a:cubicBezTo>
                    <a:pt x="0" y="34636"/>
                    <a:pt x="33591" y="59787"/>
                    <a:pt x="36726" y="59787"/>
                  </a:cubicBezTo>
                  <a:cubicBezTo>
                    <a:pt x="37052" y="59787"/>
                    <a:pt x="38438" y="59996"/>
                    <a:pt x="40296" y="59996"/>
                  </a:cubicBezTo>
                  <a:cubicBezTo>
                    <a:pt x="46047" y="59996"/>
                    <a:pt x="56319" y="57995"/>
                    <a:pt x="53672" y="41607"/>
                  </a:cubicBezTo>
                  <a:cubicBezTo>
                    <a:pt x="51370" y="27030"/>
                    <a:pt x="45232" y="12220"/>
                    <a:pt x="41496" y="4147"/>
                  </a:cubicBezTo>
                  <a:cubicBezTo>
                    <a:pt x="40216" y="1342"/>
                    <a:pt x="37612" y="0"/>
                    <a:pt x="35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7096124" y="2883219"/>
              <a:ext cx="1014791" cy="1764089"/>
            </a:xfrm>
            <a:custGeom>
              <a:avLst/>
              <a:gdLst/>
              <a:ahLst/>
              <a:cxnLst/>
              <a:rect l="l" t="t" r="r" b="b"/>
              <a:pathLst>
                <a:path w="35960" h="62512" fill="none" extrusionOk="0">
                  <a:moveTo>
                    <a:pt x="0" y="39462"/>
                  </a:moveTo>
                  <a:lnTo>
                    <a:pt x="16245" y="47568"/>
                  </a:lnTo>
                  <a:cubicBezTo>
                    <a:pt x="16245" y="47568"/>
                    <a:pt x="10041" y="26353"/>
                    <a:pt x="8339" y="12976"/>
                  </a:cubicBezTo>
                  <a:cubicBezTo>
                    <a:pt x="8073" y="11142"/>
                    <a:pt x="8106" y="9307"/>
                    <a:pt x="8473" y="7506"/>
                  </a:cubicBezTo>
                  <a:cubicBezTo>
                    <a:pt x="9874" y="901"/>
                    <a:pt x="18980" y="0"/>
                    <a:pt x="21816" y="6138"/>
                  </a:cubicBezTo>
                  <a:cubicBezTo>
                    <a:pt x="25518" y="14244"/>
                    <a:pt x="31656" y="29054"/>
                    <a:pt x="33991" y="43665"/>
                  </a:cubicBezTo>
                  <a:cubicBezTo>
                    <a:pt x="35959" y="55840"/>
                    <a:pt x="30789" y="60077"/>
                    <a:pt x="25618" y="61444"/>
                  </a:cubicBezTo>
                  <a:cubicBezTo>
                    <a:pt x="21415" y="62512"/>
                    <a:pt x="16946" y="61811"/>
                    <a:pt x="13243" y="59510"/>
                  </a:cubicBezTo>
                  <a:lnTo>
                    <a:pt x="4570" y="54172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46"/>
          <p:cNvGrpSpPr/>
          <p:nvPr/>
        </p:nvGrpSpPr>
        <p:grpSpPr>
          <a:xfrm rot="249564">
            <a:off x="4479362" y="3963474"/>
            <a:ext cx="872876" cy="1059643"/>
            <a:chOff x="3397302" y="3304800"/>
            <a:chExt cx="1031123" cy="1251750"/>
          </a:xfrm>
        </p:grpSpPr>
        <p:sp>
          <p:nvSpPr>
            <p:cNvPr id="1658" name="Google Shape;1658;p46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6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2" y="1668841"/>
            <a:ext cx="5588422" cy="3411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6"/>
          <p:cNvSpPr txBox="1">
            <a:spLocks noGrp="1"/>
          </p:cNvSpPr>
          <p:nvPr>
            <p:ph type="body" idx="1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Белок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ru-RU" dirty="0" smtClean="0"/>
              <a:t>9 несмотря на свою популярность в данной сфере имеет ряд недостатков, которые категорически не позволяют применять их в медицине. Данный белок имеет фатальный недостаток, выражающийся в редактировании нецелевого участка. Тем не менее белок</a:t>
            </a:r>
            <a:r>
              <a:rPr lang="en-US" dirty="0" smtClean="0"/>
              <a:t> Cas12</a:t>
            </a:r>
            <a:r>
              <a:rPr lang="ru-RU" dirty="0" smtClean="0"/>
              <a:t> использует всего 5 нуклеотидов </a:t>
            </a:r>
            <a:r>
              <a:rPr lang="ru-RU" dirty="0" err="1" smtClean="0"/>
              <a:t>гидовой</a:t>
            </a:r>
            <a:r>
              <a:rPr lang="ru-RU" dirty="0" smtClean="0"/>
              <a:t> </a:t>
            </a:r>
            <a:r>
              <a:rPr lang="ru-RU" dirty="0" err="1" smtClean="0"/>
              <a:t>рнк</a:t>
            </a:r>
            <a:r>
              <a:rPr lang="ru-RU" dirty="0" smtClean="0"/>
              <a:t>, при этом имея более высокую специфичность.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endParaRPr dirty="0"/>
          </a:p>
        </p:txBody>
      </p:sp>
      <p:sp>
        <p:nvSpPr>
          <p:cNvPr id="1603" name="Google Shape;1603;p46"/>
          <p:cNvSpPr txBox="1">
            <a:spLocks noGrp="1"/>
          </p:cNvSpPr>
          <p:nvPr>
            <p:ph type="title"/>
          </p:nvPr>
        </p:nvSpPr>
        <p:spPr>
          <a:xfrm>
            <a:off x="252247" y="524372"/>
            <a:ext cx="5609859" cy="11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4"/>
                </a:solidFill>
              </a:rPr>
              <a:t>CRISPR/Cas12</a:t>
            </a:r>
            <a:r>
              <a:rPr lang="en-US" sz="3600" dirty="0">
                <a:solidFill>
                  <a:schemeClr val="accent4"/>
                </a:solidFill>
              </a:rPr>
              <a:t>b</a:t>
            </a:r>
            <a:r>
              <a:rPr lang="en-US" sz="3600" dirty="0" smtClean="0">
                <a:solidFill>
                  <a:schemeClr val="accent4"/>
                </a:solidFill>
              </a:rPr>
              <a:t> –</a:t>
            </a:r>
            <a:r>
              <a:rPr lang="ru-RU" sz="3600" dirty="0" smtClean="0">
                <a:solidFill>
                  <a:schemeClr val="accent4"/>
                </a:solidFill>
              </a:rPr>
              <a:t> альтернатива </a:t>
            </a:r>
            <a:r>
              <a:rPr lang="en-US" sz="3600" dirty="0" smtClean="0">
                <a:solidFill>
                  <a:schemeClr val="accent4"/>
                </a:solidFill>
              </a:rPr>
              <a:t>Cas9</a:t>
            </a:r>
            <a:endParaRPr sz="3000" dirty="0"/>
          </a:p>
        </p:txBody>
      </p:sp>
      <p:grpSp>
        <p:nvGrpSpPr>
          <p:cNvPr id="1604" name="Google Shape;1604;p46"/>
          <p:cNvGrpSpPr/>
          <p:nvPr/>
        </p:nvGrpSpPr>
        <p:grpSpPr>
          <a:xfrm>
            <a:off x="5522350" y="758177"/>
            <a:ext cx="3255746" cy="4393079"/>
            <a:chOff x="5747180" y="899945"/>
            <a:chExt cx="3031138" cy="4090009"/>
          </a:xfrm>
        </p:grpSpPr>
        <p:sp>
          <p:nvSpPr>
            <p:cNvPr id="1605" name="Google Shape;1605;p46"/>
            <p:cNvSpPr/>
            <p:nvPr/>
          </p:nvSpPr>
          <p:spPr>
            <a:xfrm>
              <a:off x="6771763" y="1813568"/>
              <a:ext cx="1784407" cy="1931941"/>
            </a:xfrm>
            <a:custGeom>
              <a:avLst/>
              <a:gdLst/>
              <a:ahLst/>
              <a:cxnLst/>
              <a:rect l="l" t="t" r="r" b="b"/>
              <a:pathLst>
                <a:path w="63232" h="68460" extrusionOk="0">
                  <a:moveTo>
                    <a:pt x="10078" y="1"/>
                  </a:moveTo>
                  <a:cubicBezTo>
                    <a:pt x="7986" y="1"/>
                    <a:pt x="5918" y="457"/>
                    <a:pt x="4022" y="1345"/>
                  </a:cubicBezTo>
                  <a:cubicBezTo>
                    <a:pt x="2755" y="1945"/>
                    <a:pt x="1654" y="2779"/>
                    <a:pt x="720" y="3780"/>
                  </a:cubicBezTo>
                  <a:cubicBezTo>
                    <a:pt x="1" y="4550"/>
                    <a:pt x="705" y="5597"/>
                    <a:pt x="1493" y="5597"/>
                  </a:cubicBezTo>
                  <a:cubicBezTo>
                    <a:pt x="1729" y="5597"/>
                    <a:pt x="1973" y="5504"/>
                    <a:pt x="2188" y="5281"/>
                  </a:cubicBezTo>
                  <a:cubicBezTo>
                    <a:pt x="2988" y="4414"/>
                    <a:pt x="3922" y="3713"/>
                    <a:pt x="4990" y="3213"/>
                  </a:cubicBezTo>
                  <a:lnTo>
                    <a:pt x="4990" y="3213"/>
                  </a:lnTo>
                  <a:cubicBezTo>
                    <a:pt x="4956" y="3580"/>
                    <a:pt x="5156" y="3947"/>
                    <a:pt x="5490" y="4113"/>
                  </a:cubicBezTo>
                  <a:cubicBezTo>
                    <a:pt x="11161" y="7149"/>
                    <a:pt x="13529" y="13587"/>
                    <a:pt x="14863" y="19491"/>
                  </a:cubicBezTo>
                  <a:cubicBezTo>
                    <a:pt x="15697" y="23127"/>
                    <a:pt x="16231" y="26796"/>
                    <a:pt x="17198" y="30332"/>
                  </a:cubicBezTo>
                  <a:cubicBezTo>
                    <a:pt x="18199" y="33935"/>
                    <a:pt x="19467" y="37437"/>
                    <a:pt x="20901" y="40873"/>
                  </a:cubicBezTo>
                  <a:cubicBezTo>
                    <a:pt x="23603" y="47411"/>
                    <a:pt x="26472" y="54049"/>
                    <a:pt x="30975" y="59620"/>
                  </a:cubicBezTo>
                  <a:cubicBezTo>
                    <a:pt x="34010" y="63389"/>
                    <a:pt x="38013" y="66758"/>
                    <a:pt x="42583" y="68460"/>
                  </a:cubicBezTo>
                  <a:lnTo>
                    <a:pt x="52924" y="57885"/>
                  </a:lnTo>
                  <a:cubicBezTo>
                    <a:pt x="55892" y="53115"/>
                    <a:pt x="52924" y="48079"/>
                    <a:pt x="52924" y="48078"/>
                  </a:cubicBezTo>
                  <a:lnTo>
                    <a:pt x="52924" y="48078"/>
                  </a:lnTo>
                  <a:cubicBezTo>
                    <a:pt x="56293" y="50380"/>
                    <a:pt x="55592" y="53682"/>
                    <a:pt x="55592" y="53682"/>
                  </a:cubicBezTo>
                  <a:lnTo>
                    <a:pt x="63231" y="45743"/>
                  </a:lnTo>
                  <a:cubicBezTo>
                    <a:pt x="62431" y="44009"/>
                    <a:pt x="61463" y="42307"/>
                    <a:pt x="60396" y="40706"/>
                  </a:cubicBezTo>
                  <a:cubicBezTo>
                    <a:pt x="58594" y="37971"/>
                    <a:pt x="56493" y="35469"/>
                    <a:pt x="54125" y="33201"/>
                  </a:cubicBezTo>
                  <a:cubicBezTo>
                    <a:pt x="51690" y="30933"/>
                    <a:pt x="48721" y="29231"/>
                    <a:pt x="45518" y="28264"/>
                  </a:cubicBezTo>
                  <a:cubicBezTo>
                    <a:pt x="39814" y="26563"/>
                    <a:pt x="31875" y="26563"/>
                    <a:pt x="28673" y="20559"/>
                  </a:cubicBezTo>
                  <a:cubicBezTo>
                    <a:pt x="27973" y="19124"/>
                    <a:pt x="27439" y="17590"/>
                    <a:pt x="27072" y="16055"/>
                  </a:cubicBezTo>
                  <a:cubicBezTo>
                    <a:pt x="26672" y="14521"/>
                    <a:pt x="26171" y="12986"/>
                    <a:pt x="25538" y="11519"/>
                  </a:cubicBezTo>
                  <a:cubicBezTo>
                    <a:pt x="24370" y="8717"/>
                    <a:pt x="22602" y="6215"/>
                    <a:pt x="20367" y="4147"/>
                  </a:cubicBezTo>
                  <a:cubicBezTo>
                    <a:pt x="18199" y="2112"/>
                    <a:pt x="15464" y="744"/>
                    <a:pt x="12528" y="211"/>
                  </a:cubicBezTo>
                  <a:cubicBezTo>
                    <a:pt x="11714" y="70"/>
                    <a:pt x="10894" y="1"/>
                    <a:pt x="1007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6992556" y="2488788"/>
              <a:ext cx="345497" cy="366211"/>
            </a:xfrm>
            <a:custGeom>
              <a:avLst/>
              <a:gdLst/>
              <a:ahLst/>
              <a:cxnLst/>
              <a:rect l="l" t="t" r="r" b="b"/>
              <a:pathLst>
                <a:path w="12243" h="12977" extrusionOk="0">
                  <a:moveTo>
                    <a:pt x="9941" y="1"/>
                  </a:moveTo>
                  <a:cubicBezTo>
                    <a:pt x="6539" y="7039"/>
                    <a:pt x="1" y="7039"/>
                    <a:pt x="1" y="7039"/>
                  </a:cubicBezTo>
                  <a:cubicBezTo>
                    <a:pt x="1268" y="8874"/>
                    <a:pt x="2336" y="10875"/>
                    <a:pt x="3170" y="12977"/>
                  </a:cubicBezTo>
                  <a:cubicBezTo>
                    <a:pt x="4571" y="12143"/>
                    <a:pt x="5905" y="11209"/>
                    <a:pt x="7173" y="10141"/>
                  </a:cubicBezTo>
                  <a:cubicBezTo>
                    <a:pt x="8207" y="9207"/>
                    <a:pt x="9174" y="8207"/>
                    <a:pt x="10041" y="7106"/>
                  </a:cubicBezTo>
                  <a:cubicBezTo>
                    <a:pt x="10508" y="6505"/>
                    <a:pt x="10942" y="5872"/>
                    <a:pt x="11376" y="5271"/>
                  </a:cubicBezTo>
                  <a:cubicBezTo>
                    <a:pt x="11643" y="4904"/>
                    <a:pt x="11909" y="4504"/>
                    <a:pt x="12243" y="4170"/>
                  </a:cubicBezTo>
                  <a:cubicBezTo>
                    <a:pt x="11342" y="2836"/>
                    <a:pt x="10575" y="1435"/>
                    <a:pt x="994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6664922" y="1815176"/>
              <a:ext cx="739025" cy="911478"/>
            </a:xfrm>
            <a:custGeom>
              <a:avLst/>
              <a:gdLst/>
              <a:ahLst/>
              <a:cxnLst/>
              <a:rect l="l" t="t" r="r" b="b"/>
              <a:pathLst>
                <a:path w="26188" h="32299" extrusionOk="0">
                  <a:moveTo>
                    <a:pt x="12484" y="1"/>
                  </a:moveTo>
                  <a:cubicBezTo>
                    <a:pt x="6153" y="1"/>
                    <a:pt x="1" y="5230"/>
                    <a:pt x="536" y="13997"/>
                  </a:cubicBezTo>
                  <a:cubicBezTo>
                    <a:pt x="536" y="14130"/>
                    <a:pt x="570" y="14264"/>
                    <a:pt x="570" y="14431"/>
                  </a:cubicBezTo>
                  <a:cubicBezTo>
                    <a:pt x="1203" y="21469"/>
                    <a:pt x="3172" y="31509"/>
                    <a:pt x="7041" y="32210"/>
                  </a:cubicBezTo>
                  <a:cubicBezTo>
                    <a:pt x="7380" y="32268"/>
                    <a:pt x="7766" y="32299"/>
                    <a:pt x="8190" y="32299"/>
                  </a:cubicBezTo>
                  <a:cubicBezTo>
                    <a:pt x="12602" y="32299"/>
                    <a:pt x="21166" y="29021"/>
                    <a:pt x="24787" y="20135"/>
                  </a:cubicBezTo>
                  <a:cubicBezTo>
                    <a:pt x="26188" y="16766"/>
                    <a:pt x="25554" y="12096"/>
                    <a:pt x="23619" y="7826"/>
                  </a:cubicBezTo>
                  <a:cubicBezTo>
                    <a:pt x="21199" y="2431"/>
                    <a:pt x="16800" y="1"/>
                    <a:pt x="12484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6815589" y="2085750"/>
              <a:ext cx="166639" cy="70522"/>
            </a:xfrm>
            <a:custGeom>
              <a:avLst/>
              <a:gdLst/>
              <a:ahLst/>
              <a:cxnLst/>
              <a:rect l="l" t="t" r="r" b="b"/>
              <a:pathLst>
                <a:path w="5905" h="2499" extrusionOk="0">
                  <a:moveTo>
                    <a:pt x="2889" y="1"/>
                  </a:moveTo>
                  <a:cubicBezTo>
                    <a:pt x="2233" y="1"/>
                    <a:pt x="1495" y="208"/>
                    <a:pt x="701" y="773"/>
                  </a:cubicBezTo>
                  <a:cubicBezTo>
                    <a:pt x="701" y="773"/>
                    <a:pt x="1" y="1307"/>
                    <a:pt x="835" y="2307"/>
                  </a:cubicBezTo>
                  <a:cubicBezTo>
                    <a:pt x="951" y="2442"/>
                    <a:pt x="1065" y="2498"/>
                    <a:pt x="1185" y="2498"/>
                  </a:cubicBezTo>
                  <a:cubicBezTo>
                    <a:pt x="1760" y="2498"/>
                    <a:pt x="2468" y="1221"/>
                    <a:pt x="4161" y="1221"/>
                  </a:cubicBezTo>
                  <a:cubicBezTo>
                    <a:pt x="4652" y="1221"/>
                    <a:pt x="5227" y="1329"/>
                    <a:pt x="5905" y="1607"/>
                  </a:cubicBezTo>
                  <a:cubicBezTo>
                    <a:pt x="5905" y="1607"/>
                    <a:pt x="4714" y="1"/>
                    <a:pt x="2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635799" y="2143234"/>
              <a:ext cx="99814" cy="70719"/>
            </a:xfrm>
            <a:custGeom>
              <a:avLst/>
              <a:gdLst/>
              <a:ahLst/>
              <a:cxnLst/>
              <a:rect l="l" t="t" r="r" b="b"/>
              <a:pathLst>
                <a:path w="3537" h="2506" extrusionOk="0">
                  <a:moveTo>
                    <a:pt x="2220" y="1"/>
                  </a:moveTo>
                  <a:cubicBezTo>
                    <a:pt x="297" y="1"/>
                    <a:pt x="1" y="2505"/>
                    <a:pt x="1" y="2505"/>
                  </a:cubicBezTo>
                  <a:cubicBezTo>
                    <a:pt x="639" y="1611"/>
                    <a:pt x="1254" y="1382"/>
                    <a:pt x="1780" y="1382"/>
                  </a:cubicBezTo>
                  <a:cubicBezTo>
                    <a:pt x="2331" y="1382"/>
                    <a:pt x="2786" y="1633"/>
                    <a:pt x="3070" y="1633"/>
                  </a:cubicBezTo>
                  <a:cubicBezTo>
                    <a:pt x="3223" y="1633"/>
                    <a:pt x="3326" y="1561"/>
                    <a:pt x="3370" y="1338"/>
                  </a:cubicBezTo>
                  <a:cubicBezTo>
                    <a:pt x="3536" y="304"/>
                    <a:pt x="2936" y="104"/>
                    <a:pt x="2936" y="104"/>
                  </a:cubicBezTo>
                  <a:cubicBezTo>
                    <a:pt x="2675" y="33"/>
                    <a:pt x="2437" y="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27119" y="2196965"/>
              <a:ext cx="94142" cy="239136"/>
            </a:xfrm>
            <a:custGeom>
              <a:avLst/>
              <a:gdLst/>
              <a:ahLst/>
              <a:cxnLst/>
              <a:rect l="l" t="t" r="r" b="b"/>
              <a:pathLst>
                <a:path w="3336" h="8474" fill="none" extrusionOk="0">
                  <a:moveTo>
                    <a:pt x="1368" y="1"/>
                  </a:moveTo>
                  <a:cubicBezTo>
                    <a:pt x="1368" y="1"/>
                    <a:pt x="0" y="7706"/>
                    <a:pt x="834" y="8107"/>
                  </a:cubicBezTo>
                  <a:cubicBezTo>
                    <a:pt x="1635" y="8474"/>
                    <a:pt x="3336" y="7807"/>
                    <a:pt x="3336" y="7807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62874" y="2499144"/>
              <a:ext cx="125240" cy="64398"/>
            </a:xfrm>
            <a:custGeom>
              <a:avLst/>
              <a:gdLst/>
              <a:ahLst/>
              <a:cxnLst/>
              <a:rect l="l" t="t" r="r" b="b"/>
              <a:pathLst>
                <a:path w="4438" h="2282" extrusionOk="0">
                  <a:moveTo>
                    <a:pt x="2836" y="1"/>
                  </a:moveTo>
                  <a:cubicBezTo>
                    <a:pt x="2836" y="1"/>
                    <a:pt x="2469" y="768"/>
                    <a:pt x="2136" y="901"/>
                  </a:cubicBezTo>
                  <a:cubicBezTo>
                    <a:pt x="2095" y="916"/>
                    <a:pt x="2047" y="923"/>
                    <a:pt x="1994" y="923"/>
                  </a:cubicBezTo>
                  <a:cubicBezTo>
                    <a:pt x="1573" y="923"/>
                    <a:pt x="835" y="501"/>
                    <a:pt x="835" y="501"/>
                  </a:cubicBezTo>
                  <a:lnTo>
                    <a:pt x="1" y="1568"/>
                  </a:lnTo>
                  <a:cubicBezTo>
                    <a:pt x="682" y="2088"/>
                    <a:pt x="1304" y="2281"/>
                    <a:pt x="1854" y="2281"/>
                  </a:cubicBezTo>
                  <a:cubicBezTo>
                    <a:pt x="3457" y="2281"/>
                    <a:pt x="4437" y="634"/>
                    <a:pt x="4437" y="63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6759121" y="2513819"/>
              <a:ext cx="132211" cy="32199"/>
            </a:xfrm>
            <a:custGeom>
              <a:avLst/>
              <a:gdLst/>
              <a:ahLst/>
              <a:cxnLst/>
              <a:rect l="l" t="t" r="r" b="b"/>
              <a:pathLst>
                <a:path w="4685" h="1141" extrusionOk="0">
                  <a:moveTo>
                    <a:pt x="4545" y="1"/>
                  </a:moveTo>
                  <a:cubicBezTo>
                    <a:pt x="4532" y="1"/>
                    <a:pt x="4518" y="5"/>
                    <a:pt x="4504" y="14"/>
                  </a:cubicBezTo>
                  <a:cubicBezTo>
                    <a:pt x="4473" y="14"/>
                    <a:pt x="2611" y="972"/>
                    <a:pt x="627" y="972"/>
                  </a:cubicBezTo>
                  <a:cubicBezTo>
                    <a:pt x="452" y="972"/>
                    <a:pt x="276" y="965"/>
                    <a:pt x="100" y="948"/>
                  </a:cubicBezTo>
                  <a:cubicBezTo>
                    <a:pt x="0" y="948"/>
                    <a:pt x="0" y="1082"/>
                    <a:pt x="100" y="1115"/>
                  </a:cubicBezTo>
                  <a:cubicBezTo>
                    <a:pt x="307" y="1132"/>
                    <a:pt x="512" y="1141"/>
                    <a:pt x="714" y="1141"/>
                  </a:cubicBezTo>
                  <a:cubicBezTo>
                    <a:pt x="1295" y="1141"/>
                    <a:pt x="1858" y="1072"/>
                    <a:pt x="2402" y="948"/>
                  </a:cubicBezTo>
                  <a:cubicBezTo>
                    <a:pt x="3169" y="748"/>
                    <a:pt x="3903" y="515"/>
                    <a:pt x="4570" y="181"/>
                  </a:cubicBezTo>
                  <a:cubicBezTo>
                    <a:pt x="4685" y="152"/>
                    <a:pt x="4627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6683801" y="2244431"/>
              <a:ext cx="43346" cy="47240"/>
            </a:xfrm>
            <a:custGeom>
              <a:avLst/>
              <a:gdLst/>
              <a:ahLst/>
              <a:cxnLst/>
              <a:rect l="l" t="t" r="r" b="b"/>
              <a:pathLst>
                <a:path w="1536" h="1674" extrusionOk="0">
                  <a:moveTo>
                    <a:pt x="744" y="1"/>
                  </a:moveTo>
                  <a:cubicBezTo>
                    <a:pt x="697" y="1"/>
                    <a:pt x="649" y="7"/>
                    <a:pt x="601" y="20"/>
                  </a:cubicBezTo>
                  <a:cubicBezTo>
                    <a:pt x="234" y="87"/>
                    <a:pt x="1" y="520"/>
                    <a:pt x="101" y="987"/>
                  </a:cubicBezTo>
                  <a:cubicBezTo>
                    <a:pt x="217" y="1394"/>
                    <a:pt x="510" y="1674"/>
                    <a:pt x="826" y="1674"/>
                  </a:cubicBezTo>
                  <a:cubicBezTo>
                    <a:pt x="873" y="1674"/>
                    <a:pt x="920" y="1668"/>
                    <a:pt x="968" y="1655"/>
                  </a:cubicBezTo>
                  <a:cubicBezTo>
                    <a:pt x="1335" y="1588"/>
                    <a:pt x="1535" y="1154"/>
                    <a:pt x="1435" y="687"/>
                  </a:cubicBezTo>
                  <a:cubicBezTo>
                    <a:pt x="1348" y="281"/>
                    <a:pt x="1059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6893730" y="2196711"/>
              <a:ext cx="43318" cy="46958"/>
            </a:xfrm>
            <a:custGeom>
              <a:avLst/>
              <a:gdLst/>
              <a:ahLst/>
              <a:cxnLst/>
              <a:rect l="l" t="t" r="r" b="b"/>
              <a:pathLst>
                <a:path w="1535" h="1664" extrusionOk="0">
                  <a:moveTo>
                    <a:pt x="704" y="1"/>
                  </a:moveTo>
                  <a:cubicBezTo>
                    <a:pt x="670" y="1"/>
                    <a:pt x="635" y="4"/>
                    <a:pt x="601" y="10"/>
                  </a:cubicBezTo>
                  <a:cubicBezTo>
                    <a:pt x="234" y="110"/>
                    <a:pt x="0" y="544"/>
                    <a:pt x="100" y="977"/>
                  </a:cubicBezTo>
                  <a:cubicBezTo>
                    <a:pt x="188" y="1384"/>
                    <a:pt x="502" y="1664"/>
                    <a:pt x="824" y="1664"/>
                  </a:cubicBezTo>
                  <a:cubicBezTo>
                    <a:pt x="872" y="1664"/>
                    <a:pt x="920" y="1657"/>
                    <a:pt x="968" y="1644"/>
                  </a:cubicBezTo>
                  <a:cubicBezTo>
                    <a:pt x="1335" y="1578"/>
                    <a:pt x="1535" y="1144"/>
                    <a:pt x="1435" y="677"/>
                  </a:cubicBezTo>
                  <a:cubicBezTo>
                    <a:pt x="1344" y="284"/>
                    <a:pt x="103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6885264" y="2181556"/>
              <a:ext cx="106389" cy="27684"/>
            </a:xfrm>
            <a:custGeom>
              <a:avLst/>
              <a:gdLst/>
              <a:ahLst/>
              <a:cxnLst/>
              <a:rect l="l" t="t" r="r" b="b"/>
              <a:pathLst>
                <a:path w="3770" h="981" extrusionOk="0">
                  <a:moveTo>
                    <a:pt x="1279" y="0"/>
                  </a:moveTo>
                  <a:cubicBezTo>
                    <a:pt x="885" y="0"/>
                    <a:pt x="411" y="174"/>
                    <a:pt x="0" y="814"/>
                  </a:cubicBezTo>
                  <a:cubicBezTo>
                    <a:pt x="0" y="814"/>
                    <a:pt x="390" y="370"/>
                    <a:pt x="1007" y="370"/>
                  </a:cubicBezTo>
                  <a:cubicBezTo>
                    <a:pt x="1362" y="370"/>
                    <a:pt x="1793" y="517"/>
                    <a:pt x="2268" y="981"/>
                  </a:cubicBezTo>
                  <a:lnTo>
                    <a:pt x="3770" y="80"/>
                  </a:lnTo>
                  <a:lnTo>
                    <a:pt x="2102" y="247"/>
                  </a:lnTo>
                  <a:cubicBezTo>
                    <a:pt x="2102" y="247"/>
                    <a:pt x="1747" y="0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6625442" y="2231167"/>
              <a:ext cx="105458" cy="40213"/>
            </a:xfrm>
            <a:custGeom>
              <a:avLst/>
              <a:gdLst/>
              <a:ahLst/>
              <a:cxnLst/>
              <a:rect l="l" t="t" r="r" b="b"/>
              <a:pathLst>
                <a:path w="3737" h="1425" extrusionOk="0">
                  <a:moveTo>
                    <a:pt x="2759" y="0"/>
                  </a:moveTo>
                  <a:cubicBezTo>
                    <a:pt x="1983" y="0"/>
                    <a:pt x="1602" y="690"/>
                    <a:pt x="1602" y="690"/>
                  </a:cubicBezTo>
                  <a:lnTo>
                    <a:pt x="1" y="1291"/>
                  </a:lnTo>
                  <a:lnTo>
                    <a:pt x="1769" y="1424"/>
                  </a:lnTo>
                  <a:cubicBezTo>
                    <a:pt x="2146" y="431"/>
                    <a:pt x="2771" y="230"/>
                    <a:pt x="3216" y="230"/>
                  </a:cubicBezTo>
                  <a:cubicBezTo>
                    <a:pt x="3518" y="230"/>
                    <a:pt x="3737" y="323"/>
                    <a:pt x="3737" y="323"/>
                  </a:cubicBezTo>
                  <a:cubicBezTo>
                    <a:pt x="3361" y="87"/>
                    <a:pt x="3035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6908799" y="2243556"/>
              <a:ext cx="201463" cy="116803"/>
            </a:xfrm>
            <a:custGeom>
              <a:avLst/>
              <a:gdLst/>
              <a:ahLst/>
              <a:cxnLst/>
              <a:rect l="l" t="t" r="r" b="b"/>
              <a:pathLst>
                <a:path w="7139" h="4139" extrusionOk="0">
                  <a:moveTo>
                    <a:pt x="4398" y="0"/>
                  </a:moveTo>
                  <a:cubicBezTo>
                    <a:pt x="3997" y="0"/>
                    <a:pt x="3570" y="49"/>
                    <a:pt x="3136" y="151"/>
                  </a:cubicBezTo>
                  <a:cubicBezTo>
                    <a:pt x="1301" y="551"/>
                    <a:pt x="0" y="1752"/>
                    <a:pt x="234" y="2820"/>
                  </a:cubicBezTo>
                  <a:cubicBezTo>
                    <a:pt x="437" y="3635"/>
                    <a:pt x="1457" y="4138"/>
                    <a:pt x="2745" y="4138"/>
                  </a:cubicBezTo>
                  <a:cubicBezTo>
                    <a:pt x="3144" y="4138"/>
                    <a:pt x="3569" y="4090"/>
                    <a:pt x="4003" y="3987"/>
                  </a:cubicBezTo>
                  <a:cubicBezTo>
                    <a:pt x="5838" y="3587"/>
                    <a:pt x="7139" y="2386"/>
                    <a:pt x="6905" y="1319"/>
                  </a:cubicBezTo>
                  <a:cubicBezTo>
                    <a:pt x="6727" y="504"/>
                    <a:pt x="5693" y="0"/>
                    <a:pt x="4398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6"/>
            <p:cNvSpPr/>
            <p:nvPr/>
          </p:nvSpPr>
          <p:spPr>
            <a:xfrm>
              <a:off x="6691336" y="2314642"/>
              <a:ext cx="44277" cy="84745"/>
            </a:xfrm>
            <a:custGeom>
              <a:avLst/>
              <a:gdLst/>
              <a:ahLst/>
              <a:cxnLst/>
              <a:rect l="l" t="t" r="r" b="b"/>
              <a:pathLst>
                <a:path w="1569" h="3003" extrusionOk="0">
                  <a:moveTo>
                    <a:pt x="1" y="1"/>
                  </a:moveTo>
                  <a:cubicBezTo>
                    <a:pt x="234" y="968"/>
                    <a:pt x="267" y="2369"/>
                    <a:pt x="501" y="3003"/>
                  </a:cubicBezTo>
                  <a:cubicBezTo>
                    <a:pt x="1101" y="2469"/>
                    <a:pt x="1568" y="1802"/>
                    <a:pt x="1435" y="1201"/>
                  </a:cubicBezTo>
                  <a:cubicBezTo>
                    <a:pt x="1302" y="634"/>
                    <a:pt x="835" y="167"/>
                    <a:pt x="1" y="1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6"/>
            <p:cNvSpPr/>
            <p:nvPr/>
          </p:nvSpPr>
          <p:spPr>
            <a:xfrm>
              <a:off x="7320162" y="2112954"/>
              <a:ext cx="247433" cy="282031"/>
            </a:xfrm>
            <a:custGeom>
              <a:avLst/>
              <a:gdLst/>
              <a:ahLst/>
              <a:cxnLst/>
              <a:rect l="l" t="t" r="r" b="b"/>
              <a:pathLst>
                <a:path w="8768" h="9994" extrusionOk="0">
                  <a:moveTo>
                    <a:pt x="3318" y="0"/>
                  </a:moveTo>
                  <a:cubicBezTo>
                    <a:pt x="3105" y="0"/>
                    <a:pt x="2888" y="14"/>
                    <a:pt x="2669" y="42"/>
                  </a:cubicBezTo>
                  <a:cubicBezTo>
                    <a:pt x="1668" y="143"/>
                    <a:pt x="734" y="543"/>
                    <a:pt x="0" y="1210"/>
                  </a:cubicBezTo>
                  <a:lnTo>
                    <a:pt x="934" y="9416"/>
                  </a:lnTo>
                  <a:cubicBezTo>
                    <a:pt x="1690" y="9811"/>
                    <a:pt x="2488" y="9994"/>
                    <a:pt x="3269" y="9994"/>
                  </a:cubicBezTo>
                  <a:cubicBezTo>
                    <a:pt x="5590" y="9994"/>
                    <a:pt x="7757" y="8376"/>
                    <a:pt x="8206" y="5880"/>
                  </a:cubicBezTo>
                  <a:cubicBezTo>
                    <a:pt x="8767" y="2794"/>
                    <a:pt x="6358" y="0"/>
                    <a:pt x="331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7374740" y="2181923"/>
              <a:ext cx="94170" cy="144035"/>
            </a:xfrm>
            <a:custGeom>
              <a:avLst/>
              <a:gdLst/>
              <a:ahLst/>
              <a:cxnLst/>
              <a:rect l="l" t="t" r="r" b="b"/>
              <a:pathLst>
                <a:path w="3337" h="5104" fill="none" extrusionOk="0">
                  <a:moveTo>
                    <a:pt x="3337" y="0"/>
                  </a:moveTo>
                  <a:lnTo>
                    <a:pt x="1" y="5104"/>
                  </a:lnTo>
                  <a:lnTo>
                    <a:pt x="2436" y="4337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6"/>
            <p:cNvSpPr/>
            <p:nvPr/>
          </p:nvSpPr>
          <p:spPr>
            <a:xfrm>
              <a:off x="6687583" y="1803437"/>
              <a:ext cx="726721" cy="753756"/>
            </a:xfrm>
            <a:custGeom>
              <a:avLst/>
              <a:gdLst/>
              <a:ahLst/>
              <a:cxnLst/>
              <a:rect l="l" t="t" r="r" b="b"/>
              <a:pathLst>
                <a:path w="25752" h="26710" extrusionOk="0">
                  <a:moveTo>
                    <a:pt x="12234" y="1"/>
                  </a:moveTo>
                  <a:cubicBezTo>
                    <a:pt x="6728" y="1"/>
                    <a:pt x="1246" y="3919"/>
                    <a:pt x="0" y="10410"/>
                  </a:cubicBezTo>
                  <a:cubicBezTo>
                    <a:pt x="534" y="10243"/>
                    <a:pt x="3403" y="9176"/>
                    <a:pt x="4370" y="6040"/>
                  </a:cubicBezTo>
                  <a:cubicBezTo>
                    <a:pt x="4370" y="6040"/>
                    <a:pt x="10174" y="11878"/>
                    <a:pt x="18146" y="12078"/>
                  </a:cubicBezTo>
                  <a:lnTo>
                    <a:pt x="18146" y="12111"/>
                  </a:lnTo>
                  <a:lnTo>
                    <a:pt x="21249" y="25021"/>
                  </a:lnTo>
                  <a:cubicBezTo>
                    <a:pt x="21479" y="26026"/>
                    <a:pt x="22376" y="26710"/>
                    <a:pt x="23388" y="26710"/>
                  </a:cubicBezTo>
                  <a:cubicBezTo>
                    <a:pt x="23551" y="26710"/>
                    <a:pt x="23717" y="26692"/>
                    <a:pt x="23884" y="26655"/>
                  </a:cubicBezTo>
                  <a:cubicBezTo>
                    <a:pt x="25051" y="26355"/>
                    <a:pt x="25752" y="25187"/>
                    <a:pt x="25452" y="24020"/>
                  </a:cubicBezTo>
                  <a:lnTo>
                    <a:pt x="22483" y="11644"/>
                  </a:lnTo>
                  <a:cubicBezTo>
                    <a:pt x="23083" y="11477"/>
                    <a:pt x="23717" y="11311"/>
                    <a:pt x="24284" y="11077"/>
                  </a:cubicBezTo>
                  <a:cubicBezTo>
                    <a:pt x="23951" y="9876"/>
                    <a:pt x="23550" y="8675"/>
                    <a:pt x="23050" y="7541"/>
                  </a:cubicBezTo>
                  <a:cubicBezTo>
                    <a:pt x="20703" y="2311"/>
                    <a:pt x="16462" y="1"/>
                    <a:pt x="1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6"/>
            <p:cNvSpPr/>
            <p:nvPr/>
          </p:nvSpPr>
          <p:spPr>
            <a:xfrm>
              <a:off x="6911621" y="2615862"/>
              <a:ext cx="1866697" cy="2374092"/>
            </a:xfrm>
            <a:custGeom>
              <a:avLst/>
              <a:gdLst/>
              <a:ahLst/>
              <a:cxnLst/>
              <a:rect l="l" t="t" r="r" b="b"/>
              <a:pathLst>
                <a:path w="66148" h="84128" extrusionOk="0">
                  <a:moveTo>
                    <a:pt x="15311" y="1"/>
                  </a:moveTo>
                  <a:cubicBezTo>
                    <a:pt x="15011" y="435"/>
                    <a:pt x="14711" y="868"/>
                    <a:pt x="14444" y="1302"/>
                  </a:cubicBezTo>
                  <a:cubicBezTo>
                    <a:pt x="13943" y="2036"/>
                    <a:pt x="13476" y="2736"/>
                    <a:pt x="12909" y="3437"/>
                  </a:cubicBezTo>
                  <a:cubicBezTo>
                    <a:pt x="11041" y="5672"/>
                    <a:pt x="8773" y="7573"/>
                    <a:pt x="6205" y="9007"/>
                  </a:cubicBezTo>
                  <a:cubicBezTo>
                    <a:pt x="8406" y="15445"/>
                    <a:pt x="7305" y="22283"/>
                    <a:pt x="2869" y="33391"/>
                  </a:cubicBezTo>
                  <a:cubicBezTo>
                    <a:pt x="0" y="40530"/>
                    <a:pt x="4870" y="47368"/>
                    <a:pt x="10674" y="52505"/>
                  </a:cubicBezTo>
                  <a:lnTo>
                    <a:pt x="12809" y="84094"/>
                  </a:lnTo>
                  <a:lnTo>
                    <a:pt x="66147" y="84128"/>
                  </a:lnTo>
                  <a:cubicBezTo>
                    <a:pt x="64480" y="75889"/>
                    <a:pt x="60110" y="61011"/>
                    <a:pt x="59409" y="59877"/>
                  </a:cubicBezTo>
                  <a:cubicBezTo>
                    <a:pt x="45232" y="20749"/>
                    <a:pt x="21716" y="5471"/>
                    <a:pt x="17546" y="3003"/>
                  </a:cubicBezTo>
                  <a:cubicBezTo>
                    <a:pt x="16679" y="1936"/>
                    <a:pt x="15945" y="935"/>
                    <a:pt x="15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7065985" y="2596560"/>
              <a:ext cx="345497" cy="434475"/>
            </a:xfrm>
            <a:custGeom>
              <a:avLst/>
              <a:gdLst/>
              <a:ahLst/>
              <a:cxnLst/>
              <a:rect l="l" t="t" r="r" b="b"/>
              <a:pathLst>
                <a:path w="12243" h="15396" extrusionOk="0">
                  <a:moveTo>
                    <a:pt x="10131" y="0"/>
                  </a:moveTo>
                  <a:cubicBezTo>
                    <a:pt x="9917" y="0"/>
                    <a:pt x="9697" y="55"/>
                    <a:pt x="9474" y="185"/>
                  </a:cubicBezTo>
                  <a:cubicBezTo>
                    <a:pt x="9474" y="185"/>
                    <a:pt x="3637" y="7423"/>
                    <a:pt x="1" y="8624"/>
                  </a:cubicBezTo>
                  <a:lnTo>
                    <a:pt x="868" y="15395"/>
                  </a:lnTo>
                  <a:cubicBezTo>
                    <a:pt x="868" y="15395"/>
                    <a:pt x="9975" y="8991"/>
                    <a:pt x="12243" y="1619"/>
                  </a:cubicBezTo>
                  <a:cubicBezTo>
                    <a:pt x="12243" y="1619"/>
                    <a:pt x="11291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6"/>
            <p:cNvSpPr/>
            <p:nvPr/>
          </p:nvSpPr>
          <p:spPr>
            <a:xfrm>
              <a:off x="5771646" y="969479"/>
              <a:ext cx="689104" cy="2869212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6"/>
            <p:cNvSpPr/>
            <p:nvPr/>
          </p:nvSpPr>
          <p:spPr>
            <a:xfrm>
              <a:off x="5747180" y="899945"/>
              <a:ext cx="770039" cy="2919077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5944861" y="2932773"/>
              <a:ext cx="444465" cy="225337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5834718" y="2747367"/>
              <a:ext cx="561126" cy="275201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5801785" y="2584482"/>
              <a:ext cx="518796" cy="264873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5859185" y="2455178"/>
              <a:ext cx="335874" cy="176714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6112403" y="2739353"/>
              <a:ext cx="294899" cy="152360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6048400" y="2574266"/>
              <a:ext cx="286123" cy="152727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6018289" y="2445921"/>
              <a:ext cx="189018" cy="105966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6155720" y="2920723"/>
              <a:ext cx="249493" cy="132888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6"/>
            <p:cNvSpPr/>
            <p:nvPr/>
          </p:nvSpPr>
          <p:spPr>
            <a:xfrm>
              <a:off x="5842845" y="2064246"/>
              <a:ext cx="421155" cy="214641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6"/>
            <p:cNvSpPr/>
            <p:nvPr/>
          </p:nvSpPr>
          <p:spPr>
            <a:xfrm>
              <a:off x="5820890" y="1865944"/>
              <a:ext cx="557966" cy="284937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5896209" y="1696483"/>
              <a:ext cx="534402" cy="272718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6016709" y="1570368"/>
              <a:ext cx="387489" cy="200221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6001555" y="1561083"/>
              <a:ext cx="234198" cy="126651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5888364" y="1690387"/>
              <a:ext cx="279632" cy="149848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5810449" y="1860723"/>
              <a:ext cx="258693" cy="139548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5835649" y="2058461"/>
              <a:ext cx="227848" cy="123491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5925304" y="3433480"/>
              <a:ext cx="397394" cy="118214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5807345" y="3606864"/>
              <a:ext cx="572810" cy="155690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5971500" y="1225265"/>
              <a:ext cx="422453" cy="9631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5865167" y="999364"/>
              <a:ext cx="596543" cy="134892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6211878" y="993777"/>
              <a:ext cx="257366" cy="76504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6174233" y="1218634"/>
              <a:ext cx="227933" cy="69111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5907046" y="3423857"/>
              <a:ext cx="226155" cy="79891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5794053" y="3599894"/>
              <a:ext cx="310900" cy="101536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6381650" y="3554403"/>
              <a:ext cx="87567" cy="65922"/>
            </a:xfrm>
            <a:custGeom>
              <a:avLst/>
              <a:gdLst/>
              <a:ahLst/>
              <a:cxnLst/>
              <a:rect l="l" t="t" r="r" b="b"/>
              <a:pathLst>
                <a:path w="3103" h="2336" extrusionOk="0">
                  <a:moveTo>
                    <a:pt x="0" y="0"/>
                  </a:moveTo>
                  <a:lnTo>
                    <a:pt x="1935" y="2335"/>
                  </a:lnTo>
                  <a:cubicBezTo>
                    <a:pt x="1935" y="2335"/>
                    <a:pt x="3102" y="1534"/>
                    <a:pt x="3036" y="1168"/>
                  </a:cubicBezTo>
                  <a:cubicBezTo>
                    <a:pt x="2969" y="8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6257369" y="3452331"/>
              <a:ext cx="494245" cy="504037"/>
            </a:xfrm>
            <a:custGeom>
              <a:avLst/>
              <a:gdLst/>
              <a:ahLst/>
              <a:cxnLst/>
              <a:rect l="l" t="t" r="r" b="b"/>
              <a:pathLst>
                <a:path w="17514" h="17861" extrusionOk="0">
                  <a:moveTo>
                    <a:pt x="1269" y="0"/>
                  </a:moveTo>
                  <a:cubicBezTo>
                    <a:pt x="1123" y="0"/>
                    <a:pt x="984" y="43"/>
                    <a:pt x="868" y="148"/>
                  </a:cubicBezTo>
                  <a:cubicBezTo>
                    <a:pt x="568" y="448"/>
                    <a:pt x="735" y="882"/>
                    <a:pt x="835" y="1182"/>
                  </a:cubicBezTo>
                  <a:cubicBezTo>
                    <a:pt x="1235" y="2116"/>
                    <a:pt x="1736" y="3017"/>
                    <a:pt x="2269" y="3884"/>
                  </a:cubicBezTo>
                  <a:cubicBezTo>
                    <a:pt x="2136" y="3917"/>
                    <a:pt x="2002" y="4017"/>
                    <a:pt x="1902" y="4151"/>
                  </a:cubicBezTo>
                  <a:cubicBezTo>
                    <a:pt x="1836" y="4351"/>
                    <a:pt x="1802" y="4551"/>
                    <a:pt x="1869" y="4751"/>
                  </a:cubicBezTo>
                  <a:cubicBezTo>
                    <a:pt x="1769" y="4785"/>
                    <a:pt x="1635" y="4818"/>
                    <a:pt x="1502" y="4885"/>
                  </a:cubicBezTo>
                  <a:cubicBezTo>
                    <a:pt x="1202" y="5051"/>
                    <a:pt x="1002" y="5352"/>
                    <a:pt x="902" y="5685"/>
                  </a:cubicBezTo>
                  <a:cubicBezTo>
                    <a:pt x="868" y="5885"/>
                    <a:pt x="868" y="6052"/>
                    <a:pt x="868" y="6252"/>
                  </a:cubicBezTo>
                  <a:cubicBezTo>
                    <a:pt x="902" y="6319"/>
                    <a:pt x="902" y="6419"/>
                    <a:pt x="868" y="6519"/>
                  </a:cubicBezTo>
                  <a:cubicBezTo>
                    <a:pt x="802" y="6552"/>
                    <a:pt x="735" y="6586"/>
                    <a:pt x="635" y="6619"/>
                  </a:cubicBezTo>
                  <a:cubicBezTo>
                    <a:pt x="368" y="6753"/>
                    <a:pt x="134" y="7019"/>
                    <a:pt x="68" y="7353"/>
                  </a:cubicBezTo>
                  <a:cubicBezTo>
                    <a:pt x="1" y="7687"/>
                    <a:pt x="68" y="8054"/>
                    <a:pt x="234" y="8387"/>
                  </a:cubicBezTo>
                  <a:cubicBezTo>
                    <a:pt x="535" y="9021"/>
                    <a:pt x="968" y="9621"/>
                    <a:pt x="1469" y="10088"/>
                  </a:cubicBezTo>
                  <a:cubicBezTo>
                    <a:pt x="1969" y="10589"/>
                    <a:pt x="2536" y="11056"/>
                    <a:pt x="3103" y="11456"/>
                  </a:cubicBezTo>
                  <a:cubicBezTo>
                    <a:pt x="4404" y="12290"/>
                    <a:pt x="5772" y="13057"/>
                    <a:pt x="7173" y="13691"/>
                  </a:cubicBezTo>
                  <a:cubicBezTo>
                    <a:pt x="7440" y="13824"/>
                    <a:pt x="7706" y="13958"/>
                    <a:pt x="8007" y="14091"/>
                  </a:cubicBezTo>
                  <a:cubicBezTo>
                    <a:pt x="10208" y="15792"/>
                    <a:pt x="13177" y="17861"/>
                    <a:pt x="13177" y="17861"/>
                  </a:cubicBezTo>
                  <a:lnTo>
                    <a:pt x="17513" y="13090"/>
                  </a:lnTo>
                  <a:lnTo>
                    <a:pt x="11643" y="10822"/>
                  </a:lnTo>
                  <a:cubicBezTo>
                    <a:pt x="11643" y="10689"/>
                    <a:pt x="11609" y="10555"/>
                    <a:pt x="11609" y="10389"/>
                  </a:cubicBezTo>
                  <a:cubicBezTo>
                    <a:pt x="11576" y="9855"/>
                    <a:pt x="11509" y="9288"/>
                    <a:pt x="11442" y="8721"/>
                  </a:cubicBezTo>
                  <a:cubicBezTo>
                    <a:pt x="11342" y="7620"/>
                    <a:pt x="11209" y="6519"/>
                    <a:pt x="11042" y="5385"/>
                  </a:cubicBezTo>
                  <a:cubicBezTo>
                    <a:pt x="10942" y="4851"/>
                    <a:pt x="10875" y="4284"/>
                    <a:pt x="10775" y="3717"/>
                  </a:cubicBezTo>
                  <a:cubicBezTo>
                    <a:pt x="10709" y="3450"/>
                    <a:pt x="10675" y="3183"/>
                    <a:pt x="10642" y="2883"/>
                  </a:cubicBezTo>
                  <a:cubicBezTo>
                    <a:pt x="10609" y="2750"/>
                    <a:pt x="10575" y="2616"/>
                    <a:pt x="10542" y="2483"/>
                  </a:cubicBezTo>
                  <a:cubicBezTo>
                    <a:pt x="10542" y="2383"/>
                    <a:pt x="10475" y="2316"/>
                    <a:pt x="10408" y="2249"/>
                  </a:cubicBezTo>
                  <a:cubicBezTo>
                    <a:pt x="10338" y="2226"/>
                    <a:pt x="10267" y="2215"/>
                    <a:pt x="10197" y="2215"/>
                  </a:cubicBezTo>
                  <a:cubicBezTo>
                    <a:pt x="10071" y="2215"/>
                    <a:pt x="9949" y="2251"/>
                    <a:pt x="9841" y="2316"/>
                  </a:cubicBezTo>
                  <a:cubicBezTo>
                    <a:pt x="9641" y="2416"/>
                    <a:pt x="9508" y="2583"/>
                    <a:pt x="9408" y="2783"/>
                  </a:cubicBezTo>
                  <a:cubicBezTo>
                    <a:pt x="9174" y="3217"/>
                    <a:pt x="9007" y="3684"/>
                    <a:pt x="8941" y="4151"/>
                  </a:cubicBezTo>
                  <a:cubicBezTo>
                    <a:pt x="8741" y="5218"/>
                    <a:pt x="8607" y="6286"/>
                    <a:pt x="8474" y="7353"/>
                  </a:cubicBezTo>
                  <a:lnTo>
                    <a:pt x="8274" y="7253"/>
                  </a:lnTo>
                  <a:cubicBezTo>
                    <a:pt x="7406" y="6719"/>
                    <a:pt x="6606" y="6085"/>
                    <a:pt x="5939" y="5352"/>
                  </a:cubicBezTo>
                  <a:cubicBezTo>
                    <a:pt x="5238" y="4551"/>
                    <a:pt x="4571" y="3717"/>
                    <a:pt x="4004" y="2850"/>
                  </a:cubicBezTo>
                  <a:cubicBezTo>
                    <a:pt x="3670" y="2416"/>
                    <a:pt x="3370" y="1949"/>
                    <a:pt x="3070" y="1516"/>
                  </a:cubicBezTo>
                  <a:cubicBezTo>
                    <a:pt x="2803" y="1082"/>
                    <a:pt x="2503" y="715"/>
                    <a:pt x="2136" y="381"/>
                  </a:cubicBezTo>
                  <a:cubicBezTo>
                    <a:pt x="1930" y="199"/>
                    <a:pt x="1584" y="0"/>
                    <a:pt x="1269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6322331" y="3562869"/>
              <a:ext cx="47099" cy="79101"/>
            </a:xfrm>
            <a:custGeom>
              <a:avLst/>
              <a:gdLst/>
              <a:ahLst/>
              <a:cxnLst/>
              <a:rect l="l" t="t" r="r" b="b"/>
              <a:pathLst>
                <a:path w="1669" h="2803" fill="none" extrusionOk="0">
                  <a:moveTo>
                    <a:pt x="1" y="0"/>
                  </a:moveTo>
                  <a:lnTo>
                    <a:pt x="1668" y="2802"/>
                  </a:ln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6311043" y="3587336"/>
              <a:ext cx="21673" cy="79101"/>
            </a:xfrm>
            <a:custGeom>
              <a:avLst/>
              <a:gdLst/>
              <a:ahLst/>
              <a:cxnLst/>
              <a:rect l="l" t="t" r="r" b="b"/>
              <a:pathLst>
                <a:path w="768" h="2803" fill="none" extrusionOk="0">
                  <a:moveTo>
                    <a:pt x="0" y="1"/>
                  </a:moveTo>
                  <a:cubicBezTo>
                    <a:pt x="0" y="968"/>
                    <a:pt x="267" y="1935"/>
                    <a:pt x="768" y="2803"/>
                  </a:cubicBez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6"/>
            <p:cNvSpPr/>
            <p:nvPr/>
          </p:nvSpPr>
          <p:spPr>
            <a:xfrm>
              <a:off x="6281864" y="3636297"/>
              <a:ext cx="27317" cy="64031"/>
            </a:xfrm>
            <a:custGeom>
              <a:avLst/>
              <a:gdLst/>
              <a:ahLst/>
              <a:cxnLst/>
              <a:rect l="l" t="t" r="r" b="b"/>
              <a:pathLst>
                <a:path w="968" h="2269" fill="none" extrusionOk="0">
                  <a:moveTo>
                    <a:pt x="0" y="0"/>
                  </a:moveTo>
                  <a:cubicBezTo>
                    <a:pt x="0" y="0"/>
                    <a:pt x="234" y="1568"/>
                    <a:pt x="968" y="2268"/>
                  </a:cubicBezTo>
                </a:path>
              </a:pathLst>
            </a:custGeom>
            <a:solidFill>
              <a:schemeClr val="dk1"/>
            </a:solidFill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6539795" y="2939405"/>
              <a:ext cx="1589350" cy="1693087"/>
            </a:xfrm>
            <a:custGeom>
              <a:avLst/>
              <a:gdLst/>
              <a:ahLst/>
              <a:cxnLst/>
              <a:rect l="l" t="t" r="r" b="b"/>
              <a:pathLst>
                <a:path w="56320" h="59996" extrusionOk="0">
                  <a:moveTo>
                    <a:pt x="35028" y="0"/>
                  </a:moveTo>
                  <a:cubicBezTo>
                    <a:pt x="31957" y="0"/>
                    <a:pt x="28914" y="1895"/>
                    <a:pt x="28154" y="5481"/>
                  </a:cubicBezTo>
                  <a:cubicBezTo>
                    <a:pt x="27820" y="7283"/>
                    <a:pt x="27753" y="9151"/>
                    <a:pt x="28053" y="10952"/>
                  </a:cubicBezTo>
                  <a:cubicBezTo>
                    <a:pt x="29755" y="24362"/>
                    <a:pt x="35959" y="45577"/>
                    <a:pt x="35959" y="45577"/>
                  </a:cubicBezTo>
                  <a:lnTo>
                    <a:pt x="4003" y="29632"/>
                  </a:lnTo>
                  <a:lnTo>
                    <a:pt x="0" y="34636"/>
                  </a:lnTo>
                  <a:cubicBezTo>
                    <a:pt x="0" y="34636"/>
                    <a:pt x="33591" y="59787"/>
                    <a:pt x="36726" y="59787"/>
                  </a:cubicBezTo>
                  <a:cubicBezTo>
                    <a:pt x="37052" y="59787"/>
                    <a:pt x="38438" y="59996"/>
                    <a:pt x="40296" y="59996"/>
                  </a:cubicBezTo>
                  <a:cubicBezTo>
                    <a:pt x="46047" y="59996"/>
                    <a:pt x="56319" y="57995"/>
                    <a:pt x="53672" y="41607"/>
                  </a:cubicBezTo>
                  <a:cubicBezTo>
                    <a:pt x="51370" y="27030"/>
                    <a:pt x="45232" y="12220"/>
                    <a:pt x="41496" y="4147"/>
                  </a:cubicBezTo>
                  <a:cubicBezTo>
                    <a:pt x="40216" y="1342"/>
                    <a:pt x="37612" y="0"/>
                    <a:pt x="35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7096124" y="2883219"/>
              <a:ext cx="1014791" cy="1764089"/>
            </a:xfrm>
            <a:custGeom>
              <a:avLst/>
              <a:gdLst/>
              <a:ahLst/>
              <a:cxnLst/>
              <a:rect l="l" t="t" r="r" b="b"/>
              <a:pathLst>
                <a:path w="35960" h="62512" fill="none" extrusionOk="0">
                  <a:moveTo>
                    <a:pt x="0" y="39462"/>
                  </a:moveTo>
                  <a:lnTo>
                    <a:pt x="16245" y="47568"/>
                  </a:lnTo>
                  <a:cubicBezTo>
                    <a:pt x="16245" y="47568"/>
                    <a:pt x="10041" y="26353"/>
                    <a:pt x="8339" y="12976"/>
                  </a:cubicBezTo>
                  <a:cubicBezTo>
                    <a:pt x="8073" y="11142"/>
                    <a:pt x="8106" y="9307"/>
                    <a:pt x="8473" y="7506"/>
                  </a:cubicBezTo>
                  <a:cubicBezTo>
                    <a:pt x="9874" y="901"/>
                    <a:pt x="18980" y="0"/>
                    <a:pt x="21816" y="6138"/>
                  </a:cubicBezTo>
                  <a:cubicBezTo>
                    <a:pt x="25518" y="14244"/>
                    <a:pt x="31656" y="29054"/>
                    <a:pt x="33991" y="43665"/>
                  </a:cubicBezTo>
                  <a:cubicBezTo>
                    <a:pt x="35959" y="55840"/>
                    <a:pt x="30789" y="60077"/>
                    <a:pt x="25618" y="61444"/>
                  </a:cubicBezTo>
                  <a:cubicBezTo>
                    <a:pt x="21415" y="62512"/>
                    <a:pt x="16946" y="61811"/>
                    <a:pt x="13243" y="59510"/>
                  </a:cubicBezTo>
                  <a:lnTo>
                    <a:pt x="4570" y="54172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46"/>
          <p:cNvGrpSpPr/>
          <p:nvPr/>
        </p:nvGrpSpPr>
        <p:grpSpPr>
          <a:xfrm rot="249564">
            <a:off x="4479362" y="3963474"/>
            <a:ext cx="872876" cy="1059643"/>
            <a:chOff x="3397302" y="3304800"/>
            <a:chExt cx="1031123" cy="1251750"/>
          </a:xfrm>
        </p:grpSpPr>
        <p:sp>
          <p:nvSpPr>
            <p:cNvPr id="1658" name="Google Shape;1658;p46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6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219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61"/>
          <p:cNvSpPr txBox="1">
            <a:spLocks noGrp="1"/>
          </p:cNvSpPr>
          <p:nvPr>
            <p:ph type="title"/>
          </p:nvPr>
        </p:nvSpPr>
        <p:spPr>
          <a:xfrm>
            <a:off x="1297237" y="-4519"/>
            <a:ext cx="4403735" cy="613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Трансформация у прокариот</a:t>
            </a:r>
          </a:p>
        </p:txBody>
      </p:sp>
      <p:sp>
        <p:nvSpPr>
          <p:cNvPr id="2467" name="Google Shape;2467;p61"/>
          <p:cNvSpPr txBox="1">
            <a:spLocks noGrp="1"/>
          </p:cNvSpPr>
          <p:nvPr>
            <p:ph type="subTitle" idx="1"/>
          </p:nvPr>
        </p:nvSpPr>
        <p:spPr>
          <a:xfrm>
            <a:off x="15750" y="2016845"/>
            <a:ext cx="4676221" cy="2309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400" dirty="0"/>
              <a:t>Трансформация — процесс поглощения клеткой организма свободной молекулы ДНК из среды и встраивания её в геном, что приводит к появлению у такой клетки новых для неё наследуемых признаков, характерных для организма-донора ДНК. Иногда под трансформацией понимают любые процессы горизонтального переноса генов, в том числе трансдукцию, конъюгацию и т. д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Трансформация протекает в три стадии: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адсорбция </a:t>
            </a:r>
            <a:r>
              <a:rPr lang="ru-RU" sz="1400" dirty="0" err="1"/>
              <a:t>двуцепочечной</a:t>
            </a:r>
            <a:r>
              <a:rPr lang="ru-RU" sz="1400" dirty="0"/>
              <a:t> ДНК на </a:t>
            </a:r>
            <a:r>
              <a:rPr lang="ru-RU" sz="1400" dirty="0" smtClean="0"/>
              <a:t>участках клеточной </a:t>
            </a:r>
            <a:r>
              <a:rPr lang="ru-RU" sz="1400" dirty="0"/>
              <a:t>стенки компетентных </a:t>
            </a:r>
            <a:r>
              <a:rPr lang="ru-RU" sz="1400" dirty="0" smtClean="0"/>
              <a:t>клеток;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ферментативное </a:t>
            </a:r>
            <a:r>
              <a:rPr lang="ru-RU" sz="1400" dirty="0"/>
              <a:t>расщепление связавшейся ДНК в некоторых случайно расположенных местах с образованием фрагментов 4—5*106 </a:t>
            </a:r>
            <a:r>
              <a:rPr lang="ru-RU" sz="1400" dirty="0" smtClean="0"/>
              <a:t>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проникновение </a:t>
            </a:r>
            <a:r>
              <a:rPr lang="ru-RU" sz="1400" dirty="0"/>
              <a:t>фрагментов ДНК с молекулярной массой не менее 5*106 D, сопровождающееся разрушением одной из цепей ДНК (последний этап энергозависим).</a:t>
            </a:r>
          </a:p>
          <a:p>
            <a:pPr marL="0" lvl="0" indent="0"/>
            <a:endParaRPr dirty="0"/>
          </a:p>
        </p:txBody>
      </p:sp>
      <p:pic>
        <p:nvPicPr>
          <p:cNvPr id="2468" name="Google Shape;2468;p61"/>
          <p:cNvPicPr preferRelativeResize="0"/>
          <p:nvPr/>
        </p:nvPicPr>
        <p:blipFill rotWithShape="1">
          <a:blip r:embed="rId3">
            <a:alphaModFix/>
          </a:blip>
          <a:srcRect t="12630" b="19824"/>
          <a:stretch/>
        </p:blipFill>
        <p:spPr>
          <a:xfrm>
            <a:off x="4615813" y="706400"/>
            <a:ext cx="3695700" cy="3698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69" name="Google Shape;2469;p61"/>
          <p:cNvGrpSpPr/>
          <p:nvPr/>
        </p:nvGrpSpPr>
        <p:grpSpPr>
          <a:xfrm rot="3897302">
            <a:off x="4331229" y="148493"/>
            <a:ext cx="1783837" cy="1890795"/>
            <a:chOff x="3403900" y="3304800"/>
            <a:chExt cx="1556050" cy="1649350"/>
          </a:xfrm>
        </p:grpSpPr>
        <p:sp>
          <p:nvSpPr>
            <p:cNvPr id="2470" name="Google Shape;2470;p61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1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1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1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1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1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1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1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1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1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1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1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1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1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1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1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1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1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1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57"/>
          <p:cNvSpPr txBox="1">
            <a:spLocks noGrp="1"/>
          </p:cNvSpPr>
          <p:nvPr>
            <p:ph type="subTitle" idx="1"/>
          </p:nvPr>
        </p:nvSpPr>
        <p:spPr>
          <a:xfrm>
            <a:off x="1912889" y="1029370"/>
            <a:ext cx="7059721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Трансдукция - способ переноса генетического материала из донорной клетки в </a:t>
            </a:r>
            <a:r>
              <a:rPr lang="ru-RU" sz="2400" dirty="0" err="1"/>
              <a:t>реципиентную</a:t>
            </a:r>
            <a:r>
              <a:rPr lang="ru-RU" sz="2400" dirty="0"/>
              <a:t> с помощью бактериофага. Различают два типа трансдукции - общую и специфическую.</a:t>
            </a:r>
            <a:endParaRPr lang="ru-RU" sz="2400" dirty="0" smtClean="0"/>
          </a:p>
        </p:txBody>
      </p:sp>
      <p:sp>
        <p:nvSpPr>
          <p:cNvPr id="2249" name="Google Shape;2249;p57"/>
          <p:cNvSpPr txBox="1">
            <a:spLocks noGrp="1"/>
          </p:cNvSpPr>
          <p:nvPr>
            <p:ph type="title"/>
          </p:nvPr>
        </p:nvSpPr>
        <p:spPr>
          <a:xfrm>
            <a:off x="1016252" y="41061"/>
            <a:ext cx="304762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Трансдукция</a:t>
            </a:r>
            <a:endParaRPr sz="2800" dirty="0"/>
          </a:p>
        </p:txBody>
      </p:sp>
      <p:grpSp>
        <p:nvGrpSpPr>
          <p:cNvPr id="2250" name="Google Shape;2250;p57"/>
          <p:cNvGrpSpPr/>
          <p:nvPr/>
        </p:nvGrpSpPr>
        <p:grpSpPr>
          <a:xfrm>
            <a:off x="-838048" y="940883"/>
            <a:ext cx="3848411" cy="4693252"/>
            <a:chOff x="10712175" y="2269850"/>
            <a:chExt cx="2450125" cy="2988000"/>
          </a:xfrm>
        </p:grpSpPr>
        <p:sp>
          <p:nvSpPr>
            <p:cNvPr id="2251" name="Google Shape;2251;p57"/>
            <p:cNvSpPr/>
            <p:nvPr/>
          </p:nvSpPr>
          <p:spPr>
            <a:xfrm>
              <a:off x="12184075" y="3478225"/>
              <a:ext cx="559575" cy="1495250"/>
            </a:xfrm>
            <a:custGeom>
              <a:avLst/>
              <a:gdLst/>
              <a:ahLst/>
              <a:cxnLst/>
              <a:rect l="l" t="t" r="r" b="b"/>
              <a:pathLst>
                <a:path w="22383" h="59810" extrusionOk="0">
                  <a:moveTo>
                    <a:pt x="2836" y="0"/>
                  </a:moveTo>
                  <a:lnTo>
                    <a:pt x="0" y="58876"/>
                  </a:lnTo>
                  <a:lnTo>
                    <a:pt x="22383" y="59810"/>
                  </a:lnTo>
                  <a:cubicBezTo>
                    <a:pt x="19181" y="47501"/>
                    <a:pt x="2836" y="0"/>
                    <a:pt x="283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>
              <a:off x="10712175" y="2845275"/>
              <a:ext cx="1604500" cy="2108200"/>
            </a:xfrm>
            <a:custGeom>
              <a:avLst/>
              <a:gdLst/>
              <a:ahLst/>
              <a:cxnLst/>
              <a:rect l="l" t="t" r="r" b="b"/>
              <a:pathLst>
                <a:path w="64180" h="84328" extrusionOk="0">
                  <a:moveTo>
                    <a:pt x="53339" y="0"/>
                  </a:moveTo>
                  <a:cubicBezTo>
                    <a:pt x="53339" y="0"/>
                    <a:pt x="26486" y="18680"/>
                    <a:pt x="19081" y="32890"/>
                  </a:cubicBezTo>
                  <a:cubicBezTo>
                    <a:pt x="11709" y="47067"/>
                    <a:pt x="1" y="84294"/>
                    <a:pt x="1" y="84294"/>
                  </a:cubicBezTo>
                  <a:lnTo>
                    <a:pt x="60044" y="84327"/>
                  </a:lnTo>
                  <a:lnTo>
                    <a:pt x="64180" y="9307"/>
                  </a:lnTo>
                  <a:cubicBezTo>
                    <a:pt x="64180" y="9307"/>
                    <a:pt x="56541" y="4837"/>
                    <a:pt x="53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7"/>
            <p:cNvSpPr/>
            <p:nvPr/>
          </p:nvSpPr>
          <p:spPr>
            <a:xfrm>
              <a:off x="12297475" y="3182175"/>
              <a:ext cx="89250" cy="233525"/>
            </a:xfrm>
            <a:custGeom>
              <a:avLst/>
              <a:gdLst/>
              <a:ahLst/>
              <a:cxnLst/>
              <a:rect l="l" t="t" r="r" b="b"/>
              <a:pathLst>
                <a:path w="3570" h="9341" extrusionOk="0">
                  <a:moveTo>
                    <a:pt x="268" y="0"/>
                  </a:moveTo>
                  <a:lnTo>
                    <a:pt x="1" y="6005"/>
                  </a:lnTo>
                  <a:lnTo>
                    <a:pt x="3570" y="934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7"/>
            <p:cNvSpPr/>
            <p:nvPr/>
          </p:nvSpPr>
          <p:spPr>
            <a:xfrm>
              <a:off x="12004775" y="3129625"/>
              <a:ext cx="304400" cy="1820500"/>
            </a:xfrm>
            <a:custGeom>
              <a:avLst/>
              <a:gdLst/>
              <a:ahLst/>
              <a:cxnLst/>
              <a:rect l="l" t="t" r="r" b="b"/>
              <a:pathLst>
                <a:path w="12176" h="72820" extrusionOk="0">
                  <a:moveTo>
                    <a:pt x="7506" y="1"/>
                  </a:moveTo>
                  <a:lnTo>
                    <a:pt x="0" y="72820"/>
                  </a:lnTo>
                  <a:lnTo>
                    <a:pt x="8306" y="72820"/>
                  </a:lnTo>
                  <a:lnTo>
                    <a:pt x="12176" y="2970"/>
                  </a:lnTo>
                  <a:cubicBezTo>
                    <a:pt x="10641" y="1936"/>
                    <a:pt x="9074" y="968"/>
                    <a:pt x="7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>
              <a:off x="12166550" y="3337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0850" cap="rnd" cmpd="sng">
              <a:solidFill>
                <a:srgbClr val="2B29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>
              <a:off x="12297475" y="3182175"/>
              <a:ext cx="6700" cy="150125"/>
            </a:xfrm>
            <a:custGeom>
              <a:avLst/>
              <a:gdLst/>
              <a:ahLst/>
              <a:cxnLst/>
              <a:rect l="l" t="t" r="r" b="b"/>
              <a:pathLst>
                <a:path w="268" h="6005" fill="none" extrusionOk="0">
                  <a:moveTo>
                    <a:pt x="1" y="6005"/>
                  </a:moveTo>
                  <a:lnTo>
                    <a:pt x="268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>
              <a:off x="11827150" y="2875300"/>
              <a:ext cx="472025" cy="603775"/>
            </a:xfrm>
            <a:custGeom>
              <a:avLst/>
              <a:gdLst/>
              <a:ahLst/>
              <a:cxnLst/>
              <a:rect l="l" t="t" r="r" b="b"/>
              <a:pathLst>
                <a:path w="18881" h="24151" extrusionOk="0">
                  <a:moveTo>
                    <a:pt x="6271" y="0"/>
                  </a:moveTo>
                  <a:cubicBezTo>
                    <a:pt x="6271" y="0"/>
                    <a:pt x="901" y="2502"/>
                    <a:pt x="0" y="5571"/>
                  </a:cubicBezTo>
                  <a:lnTo>
                    <a:pt x="9307" y="24151"/>
                  </a:lnTo>
                  <a:lnTo>
                    <a:pt x="18880" y="12209"/>
                  </a:lnTo>
                  <a:cubicBezTo>
                    <a:pt x="18880" y="12209"/>
                    <a:pt x="9774" y="8773"/>
                    <a:pt x="6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>
              <a:off x="12164875" y="3181350"/>
              <a:ext cx="139300" cy="155125"/>
            </a:xfrm>
            <a:custGeom>
              <a:avLst/>
              <a:gdLst/>
              <a:ahLst/>
              <a:cxnLst/>
              <a:rect l="l" t="t" r="r" b="b"/>
              <a:pathLst>
                <a:path w="5572" h="6205" fill="none" extrusionOk="0">
                  <a:moveTo>
                    <a:pt x="5572" y="0"/>
                  </a:moveTo>
                  <a:cubicBezTo>
                    <a:pt x="5572" y="0"/>
                    <a:pt x="1" y="6038"/>
                    <a:pt x="68" y="620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>
              <a:off x="12246600" y="3345625"/>
              <a:ext cx="29225" cy="29200"/>
            </a:xfrm>
            <a:custGeom>
              <a:avLst/>
              <a:gdLst/>
              <a:ahLst/>
              <a:cxnLst/>
              <a:rect l="l" t="t" r="r" b="b"/>
              <a:pathLst>
                <a:path w="1169" h="1168" extrusionOk="0">
                  <a:moveTo>
                    <a:pt x="568" y="0"/>
                  </a:moveTo>
                  <a:cubicBezTo>
                    <a:pt x="234" y="0"/>
                    <a:pt x="1" y="267"/>
                    <a:pt x="1" y="601"/>
                  </a:cubicBezTo>
                  <a:cubicBezTo>
                    <a:pt x="1" y="934"/>
                    <a:pt x="234" y="1168"/>
                    <a:pt x="568" y="1168"/>
                  </a:cubicBezTo>
                  <a:cubicBezTo>
                    <a:pt x="902" y="1168"/>
                    <a:pt x="1168" y="934"/>
                    <a:pt x="1168" y="601"/>
                  </a:cubicBezTo>
                  <a:cubicBezTo>
                    <a:pt x="1168" y="267"/>
                    <a:pt x="902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12231600" y="362165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601" y="1"/>
                  </a:moveTo>
                  <a:cubicBezTo>
                    <a:pt x="267" y="1"/>
                    <a:pt x="1" y="268"/>
                    <a:pt x="1" y="601"/>
                  </a:cubicBezTo>
                  <a:cubicBezTo>
                    <a:pt x="1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601"/>
                  </a:cubicBezTo>
                  <a:cubicBezTo>
                    <a:pt x="1168" y="268"/>
                    <a:pt x="901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12216600" y="3897675"/>
              <a:ext cx="29200" cy="29225"/>
            </a:xfrm>
            <a:custGeom>
              <a:avLst/>
              <a:gdLst/>
              <a:ahLst/>
              <a:cxnLst/>
              <a:rect l="l" t="t" r="r" b="b"/>
              <a:pathLst>
                <a:path w="1168" h="1169" extrusionOk="0">
                  <a:moveTo>
                    <a:pt x="601" y="1"/>
                  </a:moveTo>
                  <a:cubicBezTo>
                    <a:pt x="267" y="1"/>
                    <a:pt x="0" y="268"/>
                    <a:pt x="0" y="568"/>
                  </a:cubicBezTo>
                  <a:cubicBezTo>
                    <a:pt x="0" y="902"/>
                    <a:pt x="267" y="1168"/>
                    <a:pt x="601" y="1168"/>
                  </a:cubicBezTo>
                  <a:cubicBezTo>
                    <a:pt x="934" y="1168"/>
                    <a:pt x="1168" y="902"/>
                    <a:pt x="1168" y="568"/>
                  </a:cubicBezTo>
                  <a:cubicBezTo>
                    <a:pt x="1168" y="268"/>
                    <a:pt x="93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12202425" y="41737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67" y="0"/>
                    <a:pt x="0" y="267"/>
                    <a:pt x="0" y="567"/>
                  </a:cubicBezTo>
                  <a:cubicBezTo>
                    <a:pt x="0" y="901"/>
                    <a:pt x="267" y="1168"/>
                    <a:pt x="567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12187400" y="4449750"/>
              <a:ext cx="29225" cy="29200"/>
            </a:xfrm>
            <a:custGeom>
              <a:avLst/>
              <a:gdLst/>
              <a:ahLst/>
              <a:cxnLst/>
              <a:rect l="l" t="t" r="r" b="b"/>
              <a:pathLst>
                <a:path w="1169" h="1168" extrusionOk="0">
                  <a:moveTo>
                    <a:pt x="601" y="0"/>
                  </a:moveTo>
                  <a:cubicBezTo>
                    <a:pt x="267" y="0"/>
                    <a:pt x="1" y="267"/>
                    <a:pt x="1" y="567"/>
                  </a:cubicBezTo>
                  <a:cubicBezTo>
                    <a:pt x="1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11980600" y="2764375"/>
              <a:ext cx="336925" cy="434500"/>
            </a:xfrm>
            <a:custGeom>
              <a:avLst/>
              <a:gdLst/>
              <a:ahLst/>
              <a:cxnLst/>
              <a:rect l="l" t="t" r="r" b="b"/>
              <a:pathLst>
                <a:path w="13477" h="17380" extrusionOk="0">
                  <a:moveTo>
                    <a:pt x="1668" y="0"/>
                  </a:moveTo>
                  <a:cubicBezTo>
                    <a:pt x="1668" y="0"/>
                    <a:pt x="0" y="4504"/>
                    <a:pt x="200" y="4837"/>
                  </a:cubicBezTo>
                  <a:cubicBezTo>
                    <a:pt x="4136" y="14277"/>
                    <a:pt x="10574" y="16979"/>
                    <a:pt x="13043" y="17380"/>
                  </a:cubicBezTo>
                  <a:lnTo>
                    <a:pt x="13476" y="12409"/>
                  </a:lnTo>
                  <a:cubicBezTo>
                    <a:pt x="13476" y="12409"/>
                    <a:pt x="4837" y="4804"/>
                    <a:pt x="1668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11979750" y="2269850"/>
              <a:ext cx="679375" cy="838625"/>
            </a:xfrm>
            <a:custGeom>
              <a:avLst/>
              <a:gdLst/>
              <a:ahLst/>
              <a:cxnLst/>
              <a:rect l="l" t="t" r="r" b="b"/>
              <a:pathLst>
                <a:path w="27175" h="33545" extrusionOk="0">
                  <a:moveTo>
                    <a:pt x="14210" y="1"/>
                  </a:moveTo>
                  <a:cubicBezTo>
                    <a:pt x="9725" y="1"/>
                    <a:pt x="5152" y="2526"/>
                    <a:pt x="2636" y="8140"/>
                  </a:cubicBezTo>
                  <a:cubicBezTo>
                    <a:pt x="668" y="12576"/>
                    <a:pt x="1" y="17413"/>
                    <a:pt x="1435" y="20949"/>
                  </a:cubicBezTo>
                  <a:cubicBezTo>
                    <a:pt x="5218" y="30163"/>
                    <a:pt x="14135" y="33544"/>
                    <a:pt x="18693" y="33544"/>
                  </a:cubicBezTo>
                  <a:cubicBezTo>
                    <a:pt x="19119" y="33544"/>
                    <a:pt x="19506" y="33515"/>
                    <a:pt x="19848" y="33458"/>
                  </a:cubicBezTo>
                  <a:cubicBezTo>
                    <a:pt x="23884" y="32757"/>
                    <a:pt x="25953" y="22283"/>
                    <a:pt x="26586" y="14978"/>
                  </a:cubicBezTo>
                  <a:cubicBezTo>
                    <a:pt x="26620" y="14811"/>
                    <a:pt x="26620" y="14678"/>
                    <a:pt x="26620" y="14511"/>
                  </a:cubicBezTo>
                  <a:cubicBezTo>
                    <a:pt x="27175" y="5429"/>
                    <a:pt x="20786" y="1"/>
                    <a:pt x="1421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12515125" y="2620950"/>
              <a:ext cx="86775" cy="220175"/>
            </a:xfrm>
            <a:custGeom>
              <a:avLst/>
              <a:gdLst/>
              <a:ahLst/>
              <a:cxnLst/>
              <a:rect l="l" t="t" r="r" b="b"/>
              <a:pathLst>
                <a:path w="3471" h="8807" fill="none" extrusionOk="0">
                  <a:moveTo>
                    <a:pt x="2036" y="0"/>
                  </a:moveTo>
                  <a:cubicBezTo>
                    <a:pt x="2036" y="0"/>
                    <a:pt x="3470" y="8039"/>
                    <a:pt x="2603" y="8406"/>
                  </a:cubicBezTo>
                  <a:cubicBezTo>
                    <a:pt x="1769" y="8806"/>
                    <a:pt x="1" y="8139"/>
                    <a:pt x="1" y="81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12451325" y="2912425"/>
              <a:ext cx="121375" cy="29875"/>
            </a:xfrm>
            <a:custGeom>
              <a:avLst/>
              <a:gdLst/>
              <a:ahLst/>
              <a:cxnLst/>
              <a:rect l="l" t="t" r="r" b="b"/>
              <a:pathLst>
                <a:path w="4855" h="1195" extrusionOk="0">
                  <a:moveTo>
                    <a:pt x="126" y="1"/>
                  </a:moveTo>
                  <a:cubicBezTo>
                    <a:pt x="34" y="1"/>
                    <a:pt x="1" y="127"/>
                    <a:pt x="85" y="183"/>
                  </a:cubicBezTo>
                  <a:cubicBezTo>
                    <a:pt x="818" y="550"/>
                    <a:pt x="1552" y="817"/>
                    <a:pt x="2353" y="983"/>
                  </a:cubicBezTo>
                  <a:cubicBezTo>
                    <a:pt x="2955" y="1141"/>
                    <a:pt x="3578" y="1195"/>
                    <a:pt x="4221" y="1195"/>
                  </a:cubicBezTo>
                  <a:cubicBezTo>
                    <a:pt x="4397" y="1195"/>
                    <a:pt x="4575" y="1191"/>
                    <a:pt x="4755" y="1184"/>
                  </a:cubicBezTo>
                  <a:cubicBezTo>
                    <a:pt x="4855" y="1184"/>
                    <a:pt x="4855" y="983"/>
                    <a:pt x="4755" y="983"/>
                  </a:cubicBezTo>
                  <a:cubicBezTo>
                    <a:pt x="4571" y="1000"/>
                    <a:pt x="4387" y="1007"/>
                    <a:pt x="4205" y="1007"/>
                  </a:cubicBezTo>
                  <a:cubicBezTo>
                    <a:pt x="2134" y="1007"/>
                    <a:pt x="215" y="47"/>
                    <a:pt x="185" y="16"/>
                  </a:cubicBezTo>
                  <a:cubicBezTo>
                    <a:pt x="163" y="5"/>
                    <a:pt x="143" y="1"/>
                    <a:pt x="126" y="1"/>
                  </a:cubicBezTo>
                  <a:close/>
                </a:path>
              </a:pathLst>
            </a:custGeom>
            <a:solidFill>
              <a:srgbClr val="2B292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2601875" y="2664650"/>
              <a:ext cx="39200" cy="43275"/>
            </a:xfrm>
            <a:custGeom>
              <a:avLst/>
              <a:gdLst/>
              <a:ahLst/>
              <a:cxnLst/>
              <a:rect l="l" t="t" r="r" b="b"/>
              <a:pathLst>
                <a:path w="1568" h="1731" extrusionOk="0">
                  <a:moveTo>
                    <a:pt x="824" y="1"/>
                  </a:moveTo>
                  <a:cubicBezTo>
                    <a:pt x="502" y="1"/>
                    <a:pt x="187" y="285"/>
                    <a:pt x="100" y="720"/>
                  </a:cubicBezTo>
                  <a:cubicBezTo>
                    <a:pt x="0" y="1187"/>
                    <a:pt x="200" y="1621"/>
                    <a:pt x="601" y="1721"/>
                  </a:cubicBezTo>
                  <a:cubicBezTo>
                    <a:pt x="635" y="1727"/>
                    <a:pt x="669" y="1730"/>
                    <a:pt x="704" y="1730"/>
                  </a:cubicBezTo>
                  <a:cubicBezTo>
                    <a:pt x="1040" y="1730"/>
                    <a:pt x="1377" y="1444"/>
                    <a:pt x="1468" y="1021"/>
                  </a:cubicBezTo>
                  <a:cubicBezTo>
                    <a:pt x="1568" y="554"/>
                    <a:pt x="1368" y="87"/>
                    <a:pt x="967" y="20"/>
                  </a:cubicBezTo>
                  <a:cubicBezTo>
                    <a:pt x="920" y="7"/>
                    <a:pt x="872" y="1"/>
                    <a:pt x="824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2408400" y="2620700"/>
              <a:ext cx="40050" cy="43275"/>
            </a:xfrm>
            <a:custGeom>
              <a:avLst/>
              <a:gdLst/>
              <a:ahLst/>
              <a:cxnLst/>
              <a:rect l="l" t="t" r="r" b="b"/>
              <a:pathLst>
                <a:path w="1602" h="1731" extrusionOk="0">
                  <a:moveTo>
                    <a:pt x="890" y="1"/>
                  </a:moveTo>
                  <a:cubicBezTo>
                    <a:pt x="534" y="1"/>
                    <a:pt x="221" y="287"/>
                    <a:pt x="100" y="711"/>
                  </a:cubicBezTo>
                  <a:cubicBezTo>
                    <a:pt x="0" y="1178"/>
                    <a:pt x="234" y="1645"/>
                    <a:pt x="601" y="1711"/>
                  </a:cubicBezTo>
                  <a:cubicBezTo>
                    <a:pt x="653" y="1724"/>
                    <a:pt x="705" y="1731"/>
                    <a:pt x="756" y="1731"/>
                  </a:cubicBezTo>
                  <a:cubicBezTo>
                    <a:pt x="1100" y="1731"/>
                    <a:pt x="1414" y="1450"/>
                    <a:pt x="1501" y="1044"/>
                  </a:cubicBezTo>
                  <a:cubicBezTo>
                    <a:pt x="1601" y="544"/>
                    <a:pt x="1368" y="110"/>
                    <a:pt x="1001" y="10"/>
                  </a:cubicBezTo>
                  <a:cubicBezTo>
                    <a:pt x="964" y="4"/>
                    <a:pt x="927" y="1"/>
                    <a:pt x="890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12249125" y="2663875"/>
              <a:ext cx="185150" cy="107525"/>
            </a:xfrm>
            <a:custGeom>
              <a:avLst/>
              <a:gdLst/>
              <a:ahLst/>
              <a:cxnLst/>
              <a:rect l="l" t="t" r="r" b="b"/>
              <a:pathLst>
                <a:path w="7406" h="4301" extrusionOk="0">
                  <a:moveTo>
                    <a:pt x="2866" y="0"/>
                  </a:moveTo>
                  <a:cubicBezTo>
                    <a:pt x="1520" y="0"/>
                    <a:pt x="445" y="511"/>
                    <a:pt x="267" y="1352"/>
                  </a:cubicBezTo>
                  <a:cubicBezTo>
                    <a:pt x="0" y="2486"/>
                    <a:pt x="1334" y="3720"/>
                    <a:pt x="3269" y="4154"/>
                  </a:cubicBezTo>
                  <a:cubicBezTo>
                    <a:pt x="3704" y="4253"/>
                    <a:pt x="4131" y="4300"/>
                    <a:pt x="4533" y="4300"/>
                  </a:cubicBezTo>
                  <a:cubicBezTo>
                    <a:pt x="5888" y="4300"/>
                    <a:pt x="6966" y="3769"/>
                    <a:pt x="7172" y="2920"/>
                  </a:cubicBezTo>
                  <a:cubicBezTo>
                    <a:pt x="7405" y="1819"/>
                    <a:pt x="6071" y="585"/>
                    <a:pt x="4170" y="151"/>
                  </a:cubicBezTo>
                  <a:cubicBezTo>
                    <a:pt x="3722" y="49"/>
                    <a:pt x="3281" y="0"/>
                    <a:pt x="2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2594350" y="2729350"/>
              <a:ext cx="40900" cy="77575"/>
            </a:xfrm>
            <a:custGeom>
              <a:avLst/>
              <a:gdLst/>
              <a:ahLst/>
              <a:cxnLst/>
              <a:rect l="l" t="t" r="r" b="b"/>
              <a:pathLst>
                <a:path w="1636" h="3103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768" y="201"/>
                    <a:pt x="301" y="668"/>
                    <a:pt x="168" y="1268"/>
                  </a:cubicBezTo>
                  <a:cubicBezTo>
                    <a:pt x="1" y="1868"/>
                    <a:pt x="468" y="2569"/>
                    <a:pt x="1135" y="3103"/>
                  </a:cubicBezTo>
                  <a:cubicBezTo>
                    <a:pt x="1335" y="2469"/>
                    <a:pt x="1402" y="1001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2315000" y="2536750"/>
              <a:ext cx="171800" cy="77500"/>
            </a:xfrm>
            <a:custGeom>
              <a:avLst/>
              <a:gdLst/>
              <a:ahLst/>
              <a:cxnLst/>
              <a:rect l="l" t="t" r="r" b="b"/>
              <a:pathLst>
                <a:path w="6872" h="3100" extrusionOk="0">
                  <a:moveTo>
                    <a:pt x="1028" y="1"/>
                  </a:moveTo>
                  <a:cubicBezTo>
                    <a:pt x="616" y="1"/>
                    <a:pt x="246" y="280"/>
                    <a:pt x="134" y="699"/>
                  </a:cubicBezTo>
                  <a:cubicBezTo>
                    <a:pt x="0" y="1200"/>
                    <a:pt x="300" y="1700"/>
                    <a:pt x="801" y="1834"/>
                  </a:cubicBezTo>
                  <a:lnTo>
                    <a:pt x="5604" y="3068"/>
                  </a:lnTo>
                  <a:cubicBezTo>
                    <a:pt x="5685" y="3089"/>
                    <a:pt x="5765" y="3100"/>
                    <a:pt x="5844" y="3100"/>
                  </a:cubicBezTo>
                  <a:cubicBezTo>
                    <a:pt x="6256" y="3100"/>
                    <a:pt x="6626" y="2821"/>
                    <a:pt x="6738" y="2401"/>
                  </a:cubicBezTo>
                  <a:cubicBezTo>
                    <a:pt x="6872" y="1900"/>
                    <a:pt x="6572" y="1400"/>
                    <a:pt x="6071" y="1267"/>
                  </a:cubicBezTo>
                  <a:lnTo>
                    <a:pt x="1268" y="32"/>
                  </a:lnTo>
                  <a:cubicBezTo>
                    <a:pt x="1187" y="11"/>
                    <a:pt x="1107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2585175" y="2605100"/>
              <a:ext cx="105100" cy="46725"/>
            </a:xfrm>
            <a:custGeom>
              <a:avLst/>
              <a:gdLst/>
              <a:ahLst/>
              <a:cxnLst/>
              <a:rect l="l" t="t" r="r" b="b"/>
              <a:pathLst>
                <a:path w="4204" h="1869" extrusionOk="0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lnTo>
                    <a:pt x="3270" y="1868"/>
                  </a:lnTo>
                  <a:cubicBezTo>
                    <a:pt x="3804" y="1868"/>
                    <a:pt x="4204" y="1468"/>
                    <a:pt x="4204" y="934"/>
                  </a:cubicBezTo>
                  <a:cubicBezTo>
                    <a:pt x="4204" y="434"/>
                    <a:pt x="3804" y="0"/>
                    <a:pt x="327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1830525" y="2543325"/>
              <a:ext cx="225975" cy="259775"/>
            </a:xfrm>
            <a:custGeom>
              <a:avLst/>
              <a:gdLst/>
              <a:ahLst/>
              <a:cxnLst/>
              <a:rect l="l" t="t" r="r" b="b"/>
              <a:pathLst>
                <a:path w="9039" h="10391" extrusionOk="0">
                  <a:moveTo>
                    <a:pt x="5660" y="1"/>
                  </a:moveTo>
                  <a:cubicBezTo>
                    <a:pt x="2477" y="1"/>
                    <a:pt x="1" y="2906"/>
                    <a:pt x="566" y="6107"/>
                  </a:cubicBezTo>
                  <a:cubicBezTo>
                    <a:pt x="1043" y="8692"/>
                    <a:pt x="3276" y="10390"/>
                    <a:pt x="5674" y="10390"/>
                  </a:cubicBezTo>
                  <a:cubicBezTo>
                    <a:pt x="6463" y="10390"/>
                    <a:pt x="7270" y="10206"/>
                    <a:pt x="8038" y="9810"/>
                  </a:cubicBezTo>
                  <a:lnTo>
                    <a:pt x="9039" y="1270"/>
                  </a:lnTo>
                  <a:cubicBezTo>
                    <a:pt x="8271" y="603"/>
                    <a:pt x="7304" y="170"/>
                    <a:pt x="6270" y="36"/>
                  </a:cubicBezTo>
                  <a:cubicBezTo>
                    <a:pt x="6064" y="12"/>
                    <a:pt x="5861" y="1"/>
                    <a:pt x="566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7"/>
            <p:cNvSpPr/>
            <p:nvPr/>
          </p:nvSpPr>
          <p:spPr>
            <a:xfrm>
              <a:off x="11918875" y="2606750"/>
              <a:ext cx="86750" cy="132625"/>
            </a:xfrm>
            <a:custGeom>
              <a:avLst/>
              <a:gdLst/>
              <a:ahLst/>
              <a:cxnLst/>
              <a:rect l="l" t="t" r="r" b="b"/>
              <a:pathLst>
                <a:path w="3470" h="5305" fill="none" extrusionOk="0">
                  <a:moveTo>
                    <a:pt x="1" y="1"/>
                  </a:moveTo>
                  <a:lnTo>
                    <a:pt x="3470" y="5305"/>
                  </a:lnTo>
                  <a:lnTo>
                    <a:pt x="935" y="45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6" name="Google Shape;2276;p57"/>
            <p:cNvGrpSpPr/>
            <p:nvPr/>
          </p:nvGrpSpPr>
          <p:grpSpPr>
            <a:xfrm>
              <a:off x="12015625" y="2552550"/>
              <a:ext cx="718850" cy="212675"/>
              <a:chOff x="2731300" y="2569775"/>
              <a:chExt cx="718850" cy="212675"/>
            </a:xfrm>
          </p:grpSpPr>
          <p:sp>
            <p:nvSpPr>
              <p:cNvPr id="2277" name="Google Shape;2277;p57"/>
              <p:cNvSpPr/>
              <p:nvPr/>
            </p:nvSpPr>
            <p:spPr>
              <a:xfrm>
                <a:off x="3052350" y="2577275"/>
                <a:ext cx="1726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906" extrusionOk="0">
                    <a:moveTo>
                      <a:pt x="3470" y="1"/>
                    </a:moveTo>
                    <a:cubicBezTo>
                      <a:pt x="1568" y="1"/>
                      <a:pt x="1" y="1535"/>
                      <a:pt x="1" y="3437"/>
                    </a:cubicBezTo>
                    <a:cubicBezTo>
                      <a:pt x="1" y="5338"/>
                      <a:pt x="1568" y="6906"/>
                      <a:pt x="3470" y="6906"/>
                    </a:cubicBezTo>
                    <a:cubicBezTo>
                      <a:pt x="5371" y="6906"/>
                      <a:pt x="6905" y="5338"/>
                      <a:pt x="6905" y="3437"/>
                    </a:cubicBezTo>
                    <a:cubicBezTo>
                      <a:pt x="6905" y="1535"/>
                      <a:pt x="5371" y="1"/>
                      <a:pt x="3470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7"/>
              <p:cNvSpPr/>
              <p:nvPr/>
            </p:nvSpPr>
            <p:spPr>
              <a:xfrm>
                <a:off x="3299200" y="2631500"/>
                <a:ext cx="15095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6038" extrusionOk="0">
                    <a:moveTo>
                      <a:pt x="3002" y="0"/>
                    </a:moveTo>
                    <a:cubicBezTo>
                      <a:pt x="1335" y="0"/>
                      <a:pt x="0" y="1334"/>
                      <a:pt x="0" y="3002"/>
                    </a:cubicBezTo>
                    <a:cubicBezTo>
                      <a:pt x="0" y="4670"/>
                      <a:pt x="1335" y="6038"/>
                      <a:pt x="3002" y="6038"/>
                    </a:cubicBezTo>
                    <a:cubicBezTo>
                      <a:pt x="4670" y="6038"/>
                      <a:pt x="6038" y="4670"/>
                      <a:pt x="6038" y="3002"/>
                    </a:cubicBezTo>
                    <a:cubicBezTo>
                      <a:pt x="6038" y="1334"/>
                      <a:pt x="4670" y="0"/>
                      <a:pt x="3002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7"/>
              <p:cNvSpPr/>
              <p:nvPr/>
            </p:nvSpPr>
            <p:spPr>
              <a:xfrm>
                <a:off x="3052350" y="2577275"/>
                <a:ext cx="1726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906" fill="none" extrusionOk="0">
                    <a:moveTo>
                      <a:pt x="6905" y="3437"/>
                    </a:moveTo>
                    <a:cubicBezTo>
                      <a:pt x="6905" y="5338"/>
                      <a:pt x="5371" y="6906"/>
                      <a:pt x="3470" y="6906"/>
                    </a:cubicBezTo>
                    <a:cubicBezTo>
                      <a:pt x="1568" y="6906"/>
                      <a:pt x="1" y="5338"/>
                      <a:pt x="1" y="3437"/>
                    </a:cubicBezTo>
                    <a:cubicBezTo>
                      <a:pt x="1" y="1535"/>
                      <a:pt x="1568" y="1"/>
                      <a:pt x="3470" y="1"/>
                    </a:cubicBezTo>
                    <a:cubicBezTo>
                      <a:pt x="5371" y="1"/>
                      <a:pt x="6905" y="1535"/>
                      <a:pt x="6905" y="3437"/>
                    </a:cubicBezTo>
                    <a:close/>
                  </a:path>
                </a:pathLst>
              </a:custGeom>
              <a:noFill/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7"/>
              <p:cNvSpPr/>
              <p:nvPr/>
            </p:nvSpPr>
            <p:spPr>
              <a:xfrm>
                <a:off x="3299200" y="2631500"/>
                <a:ext cx="15095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6038" fill="none" extrusionOk="0">
                    <a:moveTo>
                      <a:pt x="6038" y="3002"/>
                    </a:moveTo>
                    <a:cubicBezTo>
                      <a:pt x="6038" y="4670"/>
                      <a:pt x="4670" y="6038"/>
                      <a:pt x="3002" y="6038"/>
                    </a:cubicBezTo>
                    <a:cubicBezTo>
                      <a:pt x="1335" y="6038"/>
                      <a:pt x="0" y="4670"/>
                      <a:pt x="0" y="3002"/>
                    </a:cubicBezTo>
                    <a:cubicBezTo>
                      <a:pt x="0" y="1334"/>
                      <a:pt x="1335" y="0"/>
                      <a:pt x="3002" y="0"/>
                    </a:cubicBezTo>
                    <a:cubicBezTo>
                      <a:pt x="4670" y="0"/>
                      <a:pt x="6038" y="1334"/>
                      <a:pt x="6038" y="3002"/>
                    </a:cubicBezTo>
                    <a:close/>
                  </a:path>
                </a:pathLst>
              </a:custGeom>
              <a:noFill/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7"/>
              <p:cNvSpPr/>
              <p:nvPr/>
            </p:nvSpPr>
            <p:spPr>
              <a:xfrm>
                <a:off x="3216625" y="2671525"/>
                <a:ext cx="826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1402" fill="none" extrusionOk="0">
                    <a:moveTo>
                      <a:pt x="3303" y="1401"/>
                    </a:moveTo>
                    <a:cubicBezTo>
                      <a:pt x="3303" y="1401"/>
                      <a:pt x="1569" y="0"/>
                      <a:pt x="1" y="1034"/>
                    </a:cubicBezTo>
                  </a:path>
                </a:pathLst>
              </a:custGeom>
              <a:noFill/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7"/>
              <p:cNvSpPr/>
              <p:nvPr/>
            </p:nvSpPr>
            <p:spPr>
              <a:xfrm>
                <a:off x="2731300" y="2569775"/>
                <a:ext cx="3194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3204" fill="none" extrusionOk="0">
                    <a:moveTo>
                      <a:pt x="12776" y="3203"/>
                    </a:moveTo>
                    <a:lnTo>
                      <a:pt x="0" y="1"/>
                    </a:lnTo>
                  </a:path>
                </a:pathLst>
              </a:custGeom>
              <a:noFill/>
              <a:ln w="108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3" name="Google Shape;2283;p57"/>
            <p:cNvSpPr/>
            <p:nvPr/>
          </p:nvSpPr>
          <p:spPr>
            <a:xfrm>
              <a:off x="12931275" y="4125350"/>
              <a:ext cx="101750" cy="67575"/>
            </a:xfrm>
            <a:custGeom>
              <a:avLst/>
              <a:gdLst/>
              <a:ahLst/>
              <a:cxnLst/>
              <a:rect l="l" t="t" r="r" b="b"/>
              <a:pathLst>
                <a:path w="4070" h="2703" extrusionOk="0">
                  <a:moveTo>
                    <a:pt x="4070" y="0"/>
                  </a:moveTo>
                  <a:cubicBezTo>
                    <a:pt x="4069" y="1"/>
                    <a:pt x="267" y="668"/>
                    <a:pt x="134" y="1135"/>
                  </a:cubicBezTo>
                  <a:cubicBezTo>
                    <a:pt x="0" y="1568"/>
                    <a:pt x="1368" y="2702"/>
                    <a:pt x="1368" y="2702"/>
                  </a:cubicBezTo>
                  <a:lnTo>
                    <a:pt x="4070" y="0"/>
                  </a:ln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12595200" y="4019700"/>
              <a:ext cx="567100" cy="529300"/>
            </a:xfrm>
            <a:custGeom>
              <a:avLst/>
              <a:gdLst/>
              <a:ahLst/>
              <a:cxnLst/>
              <a:rect l="l" t="t" r="r" b="b"/>
              <a:pathLst>
                <a:path w="22684" h="21172" extrusionOk="0">
                  <a:moveTo>
                    <a:pt x="21778" y="0"/>
                  </a:moveTo>
                  <a:cubicBezTo>
                    <a:pt x="21409" y="0"/>
                    <a:pt x="21000" y="202"/>
                    <a:pt x="20748" y="390"/>
                  </a:cubicBezTo>
                  <a:cubicBezTo>
                    <a:pt x="20248" y="757"/>
                    <a:pt x="19814" y="1191"/>
                    <a:pt x="19447" y="1691"/>
                  </a:cubicBezTo>
                  <a:cubicBezTo>
                    <a:pt x="19014" y="2225"/>
                    <a:pt x="18580" y="2759"/>
                    <a:pt x="18147" y="3292"/>
                  </a:cubicBezTo>
                  <a:cubicBezTo>
                    <a:pt x="17279" y="4327"/>
                    <a:pt x="16379" y="5294"/>
                    <a:pt x="15411" y="6195"/>
                  </a:cubicBezTo>
                  <a:cubicBezTo>
                    <a:pt x="14477" y="7062"/>
                    <a:pt x="13410" y="7762"/>
                    <a:pt x="12276" y="8329"/>
                  </a:cubicBezTo>
                  <a:lnTo>
                    <a:pt x="12009" y="8429"/>
                  </a:lnTo>
                  <a:cubicBezTo>
                    <a:pt x="11975" y="7062"/>
                    <a:pt x="11909" y="5728"/>
                    <a:pt x="11775" y="4360"/>
                  </a:cubicBezTo>
                  <a:cubicBezTo>
                    <a:pt x="11742" y="3759"/>
                    <a:pt x="11575" y="3159"/>
                    <a:pt x="11342" y="2592"/>
                  </a:cubicBezTo>
                  <a:cubicBezTo>
                    <a:pt x="11242" y="2358"/>
                    <a:pt x="11075" y="2125"/>
                    <a:pt x="10841" y="1958"/>
                  </a:cubicBezTo>
                  <a:cubicBezTo>
                    <a:pt x="10705" y="1844"/>
                    <a:pt x="10552" y="1793"/>
                    <a:pt x="10395" y="1793"/>
                  </a:cubicBezTo>
                  <a:cubicBezTo>
                    <a:pt x="10322" y="1793"/>
                    <a:pt x="10248" y="1804"/>
                    <a:pt x="10174" y="1825"/>
                  </a:cubicBezTo>
                  <a:cubicBezTo>
                    <a:pt x="10041" y="1891"/>
                    <a:pt x="9974" y="1992"/>
                    <a:pt x="9941" y="2092"/>
                  </a:cubicBezTo>
                  <a:cubicBezTo>
                    <a:pt x="9874" y="2258"/>
                    <a:pt x="9841" y="2425"/>
                    <a:pt x="9807" y="2592"/>
                  </a:cubicBezTo>
                  <a:cubicBezTo>
                    <a:pt x="9707" y="2926"/>
                    <a:pt x="9607" y="3292"/>
                    <a:pt x="9507" y="3626"/>
                  </a:cubicBezTo>
                  <a:cubicBezTo>
                    <a:pt x="9340" y="4327"/>
                    <a:pt x="9173" y="4994"/>
                    <a:pt x="9007" y="5694"/>
                  </a:cubicBezTo>
                  <a:cubicBezTo>
                    <a:pt x="8673" y="7062"/>
                    <a:pt x="8373" y="8463"/>
                    <a:pt x="8106" y="9864"/>
                  </a:cubicBezTo>
                  <a:cubicBezTo>
                    <a:pt x="7973" y="10564"/>
                    <a:pt x="7839" y="11265"/>
                    <a:pt x="7739" y="11965"/>
                  </a:cubicBezTo>
                  <a:cubicBezTo>
                    <a:pt x="7706" y="12132"/>
                    <a:pt x="7672" y="12299"/>
                    <a:pt x="7639" y="12499"/>
                  </a:cubicBezTo>
                  <a:lnTo>
                    <a:pt x="0" y="14701"/>
                  </a:lnTo>
                  <a:lnTo>
                    <a:pt x="4937" y="21172"/>
                  </a:lnTo>
                  <a:cubicBezTo>
                    <a:pt x="4937" y="21172"/>
                    <a:pt x="8907" y="18937"/>
                    <a:pt x="11875" y="17002"/>
                  </a:cubicBezTo>
                  <a:cubicBezTo>
                    <a:pt x="12242" y="16869"/>
                    <a:pt x="12609" y="16735"/>
                    <a:pt x="12976" y="16602"/>
                  </a:cubicBezTo>
                  <a:cubicBezTo>
                    <a:pt x="14811" y="15935"/>
                    <a:pt x="16579" y="15134"/>
                    <a:pt x="18280" y="14200"/>
                  </a:cubicBezTo>
                  <a:cubicBezTo>
                    <a:pt x="19081" y="13767"/>
                    <a:pt x="19814" y="13266"/>
                    <a:pt x="20515" y="12666"/>
                  </a:cubicBezTo>
                  <a:cubicBezTo>
                    <a:pt x="21215" y="12099"/>
                    <a:pt x="21782" y="11432"/>
                    <a:pt x="22249" y="10664"/>
                  </a:cubicBezTo>
                  <a:cubicBezTo>
                    <a:pt x="22516" y="10264"/>
                    <a:pt x="22616" y="9830"/>
                    <a:pt x="22550" y="9363"/>
                  </a:cubicBezTo>
                  <a:cubicBezTo>
                    <a:pt x="22516" y="8963"/>
                    <a:pt x="22283" y="8596"/>
                    <a:pt x="21916" y="8396"/>
                  </a:cubicBezTo>
                  <a:cubicBezTo>
                    <a:pt x="21816" y="8363"/>
                    <a:pt x="21749" y="8296"/>
                    <a:pt x="21682" y="8229"/>
                  </a:cubicBezTo>
                  <a:cubicBezTo>
                    <a:pt x="21616" y="8129"/>
                    <a:pt x="21649" y="7996"/>
                    <a:pt x="21682" y="7862"/>
                  </a:cubicBezTo>
                  <a:cubicBezTo>
                    <a:pt x="21716" y="7662"/>
                    <a:pt x="21716" y="7429"/>
                    <a:pt x="21682" y="7195"/>
                  </a:cubicBezTo>
                  <a:cubicBezTo>
                    <a:pt x="21616" y="6762"/>
                    <a:pt x="21382" y="6361"/>
                    <a:pt x="21015" y="6128"/>
                  </a:cubicBezTo>
                  <a:cubicBezTo>
                    <a:pt x="20882" y="6028"/>
                    <a:pt x="20715" y="5961"/>
                    <a:pt x="20548" y="5928"/>
                  </a:cubicBezTo>
                  <a:cubicBezTo>
                    <a:pt x="20648" y="5661"/>
                    <a:pt x="20682" y="5394"/>
                    <a:pt x="20582" y="5127"/>
                  </a:cubicBezTo>
                  <a:cubicBezTo>
                    <a:pt x="20515" y="4960"/>
                    <a:pt x="20348" y="4827"/>
                    <a:pt x="20148" y="4760"/>
                  </a:cubicBezTo>
                  <a:cubicBezTo>
                    <a:pt x="20949" y="3759"/>
                    <a:pt x="21682" y="2659"/>
                    <a:pt x="22283" y="1491"/>
                  </a:cubicBezTo>
                  <a:cubicBezTo>
                    <a:pt x="22450" y="1191"/>
                    <a:pt x="22683" y="624"/>
                    <a:pt x="22350" y="257"/>
                  </a:cubicBezTo>
                  <a:cubicBezTo>
                    <a:pt x="22201" y="71"/>
                    <a:pt x="21996" y="0"/>
                    <a:pt x="2177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3038000" y="4139525"/>
              <a:ext cx="60900" cy="84250"/>
            </a:xfrm>
            <a:custGeom>
              <a:avLst/>
              <a:gdLst/>
              <a:ahLst/>
              <a:cxnLst/>
              <a:rect l="l" t="t" r="r" b="b"/>
              <a:pathLst>
                <a:path w="2436" h="3370" fill="none" extrusionOk="0">
                  <a:moveTo>
                    <a:pt x="2436" y="1"/>
                  </a:moveTo>
                  <a:lnTo>
                    <a:pt x="1" y="33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13077200" y="4168725"/>
              <a:ext cx="31725" cy="85075"/>
            </a:xfrm>
            <a:custGeom>
              <a:avLst/>
              <a:gdLst/>
              <a:ahLst/>
              <a:cxnLst/>
              <a:rect l="l" t="t" r="r" b="b"/>
              <a:pathLst>
                <a:path w="1269" h="3403" fill="none" extrusionOk="0">
                  <a:moveTo>
                    <a:pt x="1268" y="0"/>
                  </a:moveTo>
                  <a:cubicBezTo>
                    <a:pt x="1168" y="1234"/>
                    <a:pt x="701" y="2402"/>
                    <a:pt x="1" y="340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13099725" y="4226250"/>
              <a:ext cx="36725" cy="68400"/>
            </a:xfrm>
            <a:custGeom>
              <a:avLst/>
              <a:gdLst/>
              <a:ahLst/>
              <a:cxnLst/>
              <a:rect l="l" t="t" r="r" b="b"/>
              <a:pathLst>
                <a:path w="1469" h="2736" fill="none" extrusionOk="0">
                  <a:moveTo>
                    <a:pt x="1468" y="1"/>
                  </a:moveTo>
                  <a:cubicBezTo>
                    <a:pt x="1468" y="1"/>
                    <a:pt x="1001" y="1935"/>
                    <a:pt x="0" y="273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10930675" y="3296075"/>
              <a:ext cx="1846350" cy="1923975"/>
            </a:xfrm>
            <a:custGeom>
              <a:avLst/>
              <a:gdLst/>
              <a:ahLst/>
              <a:cxnLst/>
              <a:rect l="l" t="t" r="r" b="b"/>
              <a:pathLst>
                <a:path w="73854" h="76959" extrusionOk="0">
                  <a:moveTo>
                    <a:pt x="27467" y="0"/>
                  </a:moveTo>
                  <a:cubicBezTo>
                    <a:pt x="27044" y="0"/>
                    <a:pt x="26617" y="16"/>
                    <a:pt x="26186" y="48"/>
                  </a:cubicBezTo>
                  <a:lnTo>
                    <a:pt x="25919" y="48"/>
                  </a:lnTo>
                  <a:cubicBezTo>
                    <a:pt x="23184" y="315"/>
                    <a:pt x="20682" y="1716"/>
                    <a:pt x="19081" y="3951"/>
                  </a:cubicBezTo>
                  <a:cubicBezTo>
                    <a:pt x="0" y="30203"/>
                    <a:pt x="4904" y="72967"/>
                    <a:pt x="10041" y="76636"/>
                  </a:cubicBezTo>
                  <a:cubicBezTo>
                    <a:pt x="10349" y="76855"/>
                    <a:pt x="10838" y="76958"/>
                    <a:pt x="11484" y="76958"/>
                  </a:cubicBezTo>
                  <a:cubicBezTo>
                    <a:pt x="21952" y="76958"/>
                    <a:pt x="73853" y="49883"/>
                    <a:pt x="73853" y="49883"/>
                  </a:cubicBezTo>
                  <a:lnTo>
                    <a:pt x="69750" y="42478"/>
                  </a:lnTo>
                  <a:lnTo>
                    <a:pt x="28788" y="54153"/>
                  </a:lnTo>
                  <a:lnTo>
                    <a:pt x="42531" y="23565"/>
                  </a:lnTo>
                  <a:cubicBezTo>
                    <a:pt x="47492" y="12451"/>
                    <a:pt x="39356" y="0"/>
                    <a:pt x="27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7"/>
            <p:cNvSpPr/>
            <p:nvPr/>
          </p:nvSpPr>
          <p:spPr>
            <a:xfrm>
              <a:off x="10930675" y="3273075"/>
              <a:ext cx="1191700" cy="1984775"/>
            </a:xfrm>
            <a:custGeom>
              <a:avLst/>
              <a:gdLst/>
              <a:ahLst/>
              <a:cxnLst/>
              <a:rect l="l" t="t" r="r" b="b"/>
              <a:pathLst>
                <a:path w="47668" h="79391" fill="none" extrusionOk="0">
                  <a:moveTo>
                    <a:pt x="42898" y="66081"/>
                  </a:moveTo>
                  <a:cubicBezTo>
                    <a:pt x="27920" y="73053"/>
                    <a:pt x="12609" y="79391"/>
                    <a:pt x="10041" y="77556"/>
                  </a:cubicBezTo>
                  <a:cubicBezTo>
                    <a:pt x="4904" y="73887"/>
                    <a:pt x="0" y="31123"/>
                    <a:pt x="19081" y="4871"/>
                  </a:cubicBezTo>
                  <a:cubicBezTo>
                    <a:pt x="20682" y="2636"/>
                    <a:pt x="23184" y="1235"/>
                    <a:pt x="25919" y="968"/>
                  </a:cubicBezTo>
                  <a:lnTo>
                    <a:pt x="26186" y="968"/>
                  </a:lnTo>
                  <a:cubicBezTo>
                    <a:pt x="38761" y="0"/>
                    <a:pt x="47668" y="12976"/>
                    <a:pt x="42531" y="24485"/>
                  </a:cubicBezTo>
                  <a:lnTo>
                    <a:pt x="28788" y="55073"/>
                  </a:lnTo>
                  <a:lnTo>
                    <a:pt x="44666" y="50537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57"/>
          <p:cNvGrpSpPr/>
          <p:nvPr/>
        </p:nvGrpSpPr>
        <p:grpSpPr>
          <a:xfrm rot="2458795">
            <a:off x="1391774" y="2207582"/>
            <a:ext cx="2425546" cy="2006684"/>
            <a:chOff x="193669" y="148127"/>
            <a:chExt cx="2323487" cy="1922250"/>
          </a:xfrm>
        </p:grpSpPr>
        <p:sp>
          <p:nvSpPr>
            <p:cNvPr id="2291" name="Google Shape;2291;p57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7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4" name="Google Shape;2294;p57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295" name="Google Shape;2295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7" name="Google Shape;2297;p57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298" name="Google Shape;2298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00" name="Google Shape;2300;p57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301" name="Google Shape;2301;p57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21419" extrusionOk="0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7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7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7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7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57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57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0" extrusionOk="0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8" name="Google Shape;2308;p57"/>
          <p:cNvGrpSpPr/>
          <p:nvPr/>
        </p:nvGrpSpPr>
        <p:grpSpPr>
          <a:xfrm rot="3070211">
            <a:off x="6209159" y="-297330"/>
            <a:ext cx="1776977" cy="1673663"/>
            <a:chOff x="1404300" y="937325"/>
            <a:chExt cx="1767700" cy="1664925"/>
          </a:xfrm>
        </p:grpSpPr>
        <p:sp>
          <p:nvSpPr>
            <p:cNvPr id="2309" name="Google Shape;2309;p5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57"/>
          <p:cNvGrpSpPr/>
          <p:nvPr/>
        </p:nvGrpSpPr>
        <p:grpSpPr>
          <a:xfrm rot="8525974">
            <a:off x="215590" y="288024"/>
            <a:ext cx="661419" cy="929019"/>
            <a:chOff x="2374700" y="1056350"/>
            <a:chExt cx="797300" cy="1119875"/>
          </a:xfrm>
        </p:grpSpPr>
        <p:sp>
          <p:nvSpPr>
            <p:cNvPr id="2329" name="Google Shape;2329;p5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887553" y="2838878"/>
            <a:ext cx="4744817" cy="230462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57"/>
          <p:cNvSpPr txBox="1">
            <a:spLocks noGrp="1"/>
          </p:cNvSpPr>
          <p:nvPr>
            <p:ph type="subTitle" idx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Ресурсы:</a:t>
            </a:r>
          </a:p>
          <a:p>
            <a:pPr marL="0" lvl="0" indent="0" algn="l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biomolecula.ru/articles/eshche-raz-pro-gmo</a:t>
            </a:r>
            <a:endParaRPr lang="ru-RU" dirty="0" smtClean="0"/>
          </a:p>
          <a:p>
            <a:pPr marL="0" lvl="0" indent="0" algn="l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biomolecula.ru/articles/gmo-bojatsja-nelzja-pitatsja</a:t>
            </a:r>
            <a:endParaRPr lang="ru-RU" dirty="0" smtClean="0"/>
          </a:p>
          <a:p>
            <a:pPr marL="0" lvl="0" indent="0" algn="l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biomolecula.ru/articles/lentivirusnye-vektory-kak-oni-stali-luchshimi-vektorami-dlia-terapii-ex-vivo</a:t>
            </a:r>
            <a:endParaRPr lang="ru-RU" dirty="0" smtClean="0"/>
          </a:p>
          <a:p>
            <a:pPr marL="0" lvl="0" indent="0" algn="l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biomolecula.ru/articles/rnk-nozhnitsy-genomy-obiavleny-laureaty-nobelevskoi-premii-po-khimii-2020</a:t>
            </a:r>
            <a:endParaRPr lang="ru-RU" dirty="0" smtClean="0"/>
          </a:p>
          <a:p>
            <a:pPr marL="0" lvl="0" indent="0" algn="l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biomolecula.ru/articles/kak-izbezhat-sluchainykh-sviazei-instruktsiia-ot-cas12b</a:t>
            </a:r>
            <a:endParaRPr lang="ru-RU" dirty="0" smtClean="0"/>
          </a:p>
          <a:p>
            <a:pPr marL="0" lvl="0" indent="0" algn="l"/>
            <a:r>
              <a:rPr lang="en-US" dirty="0"/>
              <a:t>http://dx.doi.org/10.1080/15476286.2018.1495492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696768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High School 9th grade: Molecular Genetics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249</Words>
  <Application>Microsoft Office PowerPoint</Application>
  <PresentationFormat>Экран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Oxygen</vt:lpstr>
      <vt:lpstr>Cairo</vt:lpstr>
      <vt:lpstr>Arial</vt:lpstr>
      <vt:lpstr>Science Subject for High School 9th grade: Molecular Genetics by Slidesgo</vt:lpstr>
      <vt:lpstr>Генетическая трансформация прокариот </vt:lpstr>
      <vt:lpstr>Прокариоты-</vt:lpstr>
      <vt:lpstr>История генной инженерии</vt:lpstr>
      <vt:lpstr>CRISPR/Cas9 – генетические ножницы</vt:lpstr>
      <vt:lpstr>CRISPR/Cas12b – альтернатива Cas9</vt:lpstr>
      <vt:lpstr>Трансформация у прокариот</vt:lpstr>
      <vt:lpstr>Трансдукция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ГМО: Полу</dc:title>
  <dc:creator>Dias</dc:creator>
  <cp:lastModifiedBy>User</cp:lastModifiedBy>
  <cp:revision>18</cp:revision>
  <dcterms:modified xsi:type="dcterms:W3CDTF">2022-11-10T09:30:26Z</dcterms:modified>
</cp:coreProperties>
</file>