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68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0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1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451B-2401-4D3D-9B0D-8E4642E2BA3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E1FC-4FB4-4771-B164-39697EEF3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то такие эукариоты? Кратко - Наука и Техника - Каталог статей - Блог Ильи  Винштей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3" r="45512" b="1505"/>
          <a:stretch/>
        </p:blipFill>
        <p:spPr bwMode="auto">
          <a:xfrm>
            <a:off x="2441991" y="0"/>
            <a:ext cx="7889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802250" y="2367171"/>
            <a:ext cx="4973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ультура эукариотических клеток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759872" y="2057400"/>
            <a:ext cx="5253768" cy="2743200"/>
          </a:xfrm>
          <a:prstGeom prst="frame">
            <a:avLst>
              <a:gd name="adj1" fmla="val 62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Эмбриональные стволовые клетки человека в чашке Петри, цифровая иллюстрация  . — Оплодотворение, биологические - Stock Photo | #212355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1" y="2744403"/>
            <a:ext cx="4788569" cy="319237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331" y="401052"/>
            <a:ext cx="116032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Культура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клеток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– это гомогенная популяция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генетически однородных клеток, растущих в постоянных условиях, что позволяет использовать ее в качестве уникальной экспериментально созданной биологической системы.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7233" y="2493933"/>
            <a:ext cx="5775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Культура клеток и тканей применяется для решения, как фундаментальных теоретических проблем, так и различных практических задач, особенно в области медицины. Этот метод – неотъемлемая составная часть генной инженерии, клеточной инженерии, клонирования и других направлений экспериментальной биологии.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2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Ламинарный бокс БМБ-II-«Ламинар-C»-0,9 NEOTERIC (код 221.090,  арт.1R-B.001-09.0, класс II, тип A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8727" y="1684421"/>
            <a:ext cx="3785312" cy="46265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156" y="475518"/>
            <a:ext cx="11271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Условия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при культивировании животной или растительной клетки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156" y="2274475"/>
            <a:ext cx="68981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Самое главное при культивировании животной или растительной клетки – строгая асептика. Все работы по получению культур растительных и животных клеток, их пересадкам производятся в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ламинар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-боксах.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Второе условие – использование специальных питательных сред.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5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ямая соединительная линия 2"/>
          <p:cNvCxnSpPr>
            <a:stCxn id="10" idx="2"/>
          </p:cNvCxnSpPr>
          <p:nvPr/>
        </p:nvCxnSpPr>
        <p:spPr>
          <a:xfrm>
            <a:off x="6344653" y="1768139"/>
            <a:ext cx="8021" cy="508986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мка 9"/>
          <p:cNvSpPr/>
          <p:nvPr/>
        </p:nvSpPr>
        <p:spPr>
          <a:xfrm>
            <a:off x="1267327" y="420602"/>
            <a:ext cx="10154652" cy="1347537"/>
          </a:xfrm>
          <a:prstGeom prst="frame">
            <a:avLst>
              <a:gd name="adj1" fmla="val 89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021" y="671444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Способы культивирования растительных клеток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316" y="2464725"/>
            <a:ext cx="45800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Поверхностное культивирование на плотной (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агаризованной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) питательной среде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Каллусные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культуры)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87651" y="2464725"/>
            <a:ext cx="44677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Глубинное культивирование в жидкой питательной среде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Суспензионные культуры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0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ллус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6484" y="567716"/>
            <a:ext cx="10700083" cy="575542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Каллус 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недифференцированные растительные клетки, выращиваемые поверхностным способом на полутвердой питательной среде.</a:t>
            </a:r>
          </a:p>
          <a:p>
            <a:pPr algn="ctr"/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Каллус может образоваться не только в искусственных условиях, но и в природе, например, на раневой поверхности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Каллусная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ткань способствует зарастанию ран, срастанию прививок и служит для восстановления (регенерации) утраченных органов.</a:t>
            </a:r>
          </a:p>
          <a:p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1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5011" y="335845"/>
            <a:ext cx="77483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Этапы получения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каллусной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культуры: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1) Выбор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экпланта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Эксплант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фрагмент ткани или органа, используемый для получения первичного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каллуса.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Каллусы однодольных растений обычно получают из зародышей, корней, отрезков основания стебля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Каллусы двудольных растений могут быть получены практически из любых органов (отрезков стеблей и корней, мезофилла листа, органов цветка);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2) Стерилизация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растительного материала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поверхности органов растений всегда находится эпифитная микрофлора.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Эксплант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должен быть освобожден от всех видов микроорганизмов (бактерий, грибов, микоплазм и т.д.). Поверхностная стерилизация освобождает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эксплант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от наружной инфекции.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3) Перенос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стерильных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эксплантов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питательную среду;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4) Получение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первичного каллуса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Образование каллуса, в первую очередь, отмечается на раневой поверхности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экспланта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Субкультивирование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пассирование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Первичный каллус разделяют на части, которые в дальнейшем культивируются отдельно. Следует обратить внимание на размеры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трансплантов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переносимых на свежую питательную среду: если они слишком малы, то дальнейший рост каллуса может быть угнетен.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Стволовые клетки: миф или реальность | Сад | Дача | Аргументы и Фак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0" r="24828"/>
          <a:stretch/>
        </p:blipFill>
        <p:spPr bwMode="auto">
          <a:xfrm>
            <a:off x="8341895" y="335845"/>
            <a:ext cx="3080085" cy="609800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9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ЛЛУСНЫЕ И СУСПЕНЗИОННЫЕ КУЛЬТУРЫ"/>
          <p:cNvSpPr>
            <a:spLocks noChangeAspect="1" noChangeArrowheads="1"/>
          </p:cNvSpPr>
          <p:nvPr/>
        </p:nvSpPr>
        <p:spPr bwMode="auto">
          <a:xfrm>
            <a:off x="7214101" y="13634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Суспензионные культуры клеток in vi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2444" y="1028343"/>
            <a:ext cx="9567111" cy="480131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Суспензионная культура – отдельные клетки или клеточные агрегаты, выращиваемые в жидкой питательной среде во взвешенном состоянии</a:t>
            </a:r>
          </a:p>
          <a:p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Преимущества суспензионная культуры: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удобная модель для молекулярно-биологических и биохимических исследований (клетки в одинаковой степени доступны для внешнего воздействия, более «открыты»);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возможность быстрого набора биомассы для получения БАВ;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простота процессов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субкультивирования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(легко заменить или отобрать питательную среду).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432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70884" y="966786"/>
            <a:ext cx="57591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Этапы получения: 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Отбор хорошо растущей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каллусной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культуры рыхлого типа</a:t>
            </a:r>
          </a:p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Инициализация первичной суспензии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2-3 г свежей массы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каллусной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ткани на 60-100 мл жидкой питательной среды Культивирование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Колбы помещают на качалку, скорость вращения которой составляет 100-120 об/мин.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Процесс получения первичной суспензии занимает 2-3 недели.</a:t>
            </a:r>
          </a:p>
          <a:p>
            <a:endParaRPr lang="en-US" dirty="0"/>
          </a:p>
        </p:txBody>
      </p:sp>
      <p:pic>
        <p:nvPicPr>
          <p:cNvPr id="8196" name="Picture 4" descr="Культура клеток высших растений (культура in vitro) как модель для изучения  организации и интеграции физиологических процесс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3"/>
          <a:stretch/>
        </p:blipFill>
        <p:spPr bwMode="auto">
          <a:xfrm>
            <a:off x="460374" y="697768"/>
            <a:ext cx="4448510" cy="54624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477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Lazzat Kulbay</dc:creator>
  <cp:lastModifiedBy>Lazzat Kulbay</cp:lastModifiedBy>
  <cp:revision>4</cp:revision>
  <dcterms:created xsi:type="dcterms:W3CDTF">2022-09-22T03:33:53Z</dcterms:created>
  <dcterms:modified xsi:type="dcterms:W3CDTF">2022-09-22T04:00:30Z</dcterms:modified>
</cp:coreProperties>
</file>